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2" r:id="rId3"/>
    <p:sldId id="261" r:id="rId4"/>
    <p:sldId id="260" r:id="rId5"/>
    <p:sldId id="257" r:id="rId6"/>
    <p:sldId id="259" r:id="rId7"/>
    <p:sldId id="258" r:id="rId8"/>
    <p:sldId id="263" r:id="rId9"/>
    <p:sldId id="264" r:id="rId10"/>
    <p:sldId id="265" r:id="rId11"/>
    <p:sldId id="267" r:id="rId12"/>
    <p:sldId id="266" r:id="rId13"/>
    <p:sldId id="268" r:id="rId14"/>
    <p:sldId id="270" r:id="rId15"/>
    <p:sldId id="272" r:id="rId16"/>
    <p:sldId id="273"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A4461DAE-8364-4026-9962-55BEFB4314B1}" type="datetimeFigureOut">
              <a:rPr lang="fr-FR" smtClean="0"/>
              <a:pPr/>
              <a:t>07/11/2019</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2A16D4E6-11D4-4C81-A56A-5EEA41878909}"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4461DAE-8364-4026-9962-55BEFB4314B1}" type="datetimeFigureOut">
              <a:rPr lang="fr-FR" smtClean="0"/>
              <a:pPr/>
              <a:t>07/11/2019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16D4E6-11D4-4C81-A56A-5EEA4187890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4461DAE-8364-4026-9962-55BEFB4314B1}" type="datetimeFigureOut">
              <a:rPr lang="fr-FR" smtClean="0"/>
              <a:pPr/>
              <a:t>07/11/2019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16D4E6-11D4-4C81-A56A-5EEA4187890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4461DAE-8364-4026-9962-55BEFB4314B1}" type="datetimeFigureOut">
              <a:rPr lang="fr-FR" smtClean="0"/>
              <a:pPr/>
              <a:t>07/11/2019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16D4E6-11D4-4C81-A56A-5EEA4187890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4461DAE-8364-4026-9962-55BEFB4314B1}" type="datetimeFigureOut">
              <a:rPr lang="fr-FR" smtClean="0"/>
              <a:pPr/>
              <a:t>07/11/2019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2A16D4E6-11D4-4C81-A56A-5EEA41878909}"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4461DAE-8364-4026-9962-55BEFB4314B1}" type="datetimeFigureOut">
              <a:rPr lang="fr-FR" smtClean="0"/>
              <a:pPr/>
              <a:t>07/11/2019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16D4E6-11D4-4C81-A56A-5EEA4187890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4461DAE-8364-4026-9962-55BEFB4314B1}" type="datetimeFigureOut">
              <a:rPr lang="fr-FR" smtClean="0"/>
              <a:pPr/>
              <a:t>07/11/2019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A16D4E6-11D4-4C81-A56A-5EEA4187890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4461DAE-8364-4026-9962-55BEFB4314B1}" type="datetimeFigureOut">
              <a:rPr lang="fr-FR" smtClean="0"/>
              <a:pPr/>
              <a:t>07/11/2019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A16D4E6-11D4-4C81-A56A-5EEA4187890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4461DAE-8364-4026-9962-55BEFB4314B1}" type="datetimeFigureOut">
              <a:rPr lang="fr-FR" smtClean="0"/>
              <a:pPr/>
              <a:t>07/11/2019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A16D4E6-11D4-4C81-A56A-5EEA4187890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4461DAE-8364-4026-9962-55BEFB4314B1}" type="datetimeFigureOut">
              <a:rPr lang="fr-FR" smtClean="0"/>
              <a:pPr/>
              <a:t>07/11/2019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16D4E6-11D4-4C81-A56A-5EEA4187890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4461DAE-8364-4026-9962-55BEFB4314B1}" type="datetimeFigureOut">
              <a:rPr lang="fr-FR" smtClean="0"/>
              <a:pPr/>
              <a:t>07/11/2019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16D4E6-11D4-4C81-A56A-5EEA4187890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4461DAE-8364-4026-9962-55BEFB4314B1}" type="datetimeFigureOut">
              <a:rPr lang="fr-FR" smtClean="0"/>
              <a:pPr/>
              <a:t>07/11/2019</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A16D4E6-11D4-4C81-A56A-5EEA41878909}"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solidFill>
                  <a:srgbClr val="FF0000"/>
                </a:solidFill>
              </a:rPr>
              <a:t>TECTONIQUE</a:t>
            </a:r>
            <a:endParaRPr lang="fr-FR" dirty="0">
              <a:solidFill>
                <a:srgbClr val="FF0000"/>
              </a:solidFill>
            </a:endParaRPr>
          </a:p>
        </p:txBody>
      </p:sp>
      <p:sp>
        <p:nvSpPr>
          <p:cNvPr id="5" name="Espace réservé du contenu 4"/>
          <p:cNvSpPr>
            <a:spLocks noGrp="1"/>
          </p:cNvSpPr>
          <p:nvPr>
            <p:ph idx="1"/>
          </p:nvPr>
        </p:nvSpPr>
        <p:spPr/>
        <p:txBody>
          <a:bodyPr/>
          <a:lstStyle/>
          <a:p>
            <a:pPr marL="1080000">
              <a:buClr>
                <a:srgbClr val="FFFF00"/>
              </a:buClr>
            </a:pPr>
            <a:r>
              <a:rPr lang="fr-FR" dirty="0" smtClean="0"/>
              <a:t>Définition</a:t>
            </a:r>
          </a:p>
          <a:p>
            <a:pPr marL="1080000">
              <a:buClr>
                <a:srgbClr val="FFFF00"/>
              </a:buClr>
            </a:pPr>
            <a:r>
              <a:rPr lang="fr-FR" dirty="0" smtClean="0"/>
              <a:t>Structure interne de la terre</a:t>
            </a:r>
          </a:p>
          <a:p>
            <a:pPr marL="1080000">
              <a:buClr>
                <a:srgbClr val="FFFF00"/>
              </a:buClr>
            </a:pPr>
            <a:r>
              <a:rPr lang="fr-FR" dirty="0" smtClean="0"/>
              <a:t>Plaques tectonique</a:t>
            </a:r>
          </a:p>
          <a:p>
            <a:pPr marL="1080000">
              <a:buClr>
                <a:srgbClr val="FFFF00"/>
              </a:buClr>
            </a:pPr>
            <a:r>
              <a:rPr lang="fr-FR" dirty="0" smtClean="0"/>
              <a:t>Plaques principales</a:t>
            </a:r>
          </a:p>
          <a:p>
            <a:pPr marL="1080000">
              <a:buClr>
                <a:srgbClr val="FFFF00"/>
              </a:buClr>
            </a:pPr>
            <a:r>
              <a:rPr lang="fr-FR" dirty="0" smtClean="0"/>
              <a:t>Plaques secondaires</a:t>
            </a:r>
          </a:p>
          <a:p>
            <a:pPr marL="1080000">
              <a:buClr>
                <a:srgbClr val="FFFF00"/>
              </a:buClr>
            </a:pPr>
            <a:r>
              <a:rPr lang="fr-FR" dirty="0" smtClean="0"/>
              <a:t>Zones de divergence</a:t>
            </a:r>
          </a:p>
          <a:p>
            <a:pPr marL="1080000">
              <a:buClr>
                <a:srgbClr val="FFFF00"/>
              </a:buClr>
            </a:pPr>
            <a:r>
              <a:rPr lang="fr-FR" dirty="0" smtClean="0"/>
              <a:t>Zones de convergence</a:t>
            </a:r>
          </a:p>
          <a:p>
            <a:pPr marL="1080000">
              <a:buClr>
                <a:srgbClr val="FFFF00"/>
              </a:buClr>
            </a:pPr>
            <a:r>
              <a:rPr lang="fr-FR" dirty="0" smtClean="0"/>
              <a:t>Zone de décrochage</a:t>
            </a:r>
          </a:p>
          <a:p>
            <a:pPr>
              <a:buNone/>
            </a:pPr>
            <a:endParaRPr lang="fr-FR" dirty="0" smtClean="0"/>
          </a:p>
          <a:p>
            <a:endParaRPr lang="fr-FR" dirty="0" smtClean="0"/>
          </a:p>
          <a:p>
            <a:endParaRPr lang="fr-FR" dirty="0" smtClean="0"/>
          </a:p>
          <a:p>
            <a:endParaRPr lang="fr-FR" dirty="0"/>
          </a:p>
        </p:txBody>
      </p:sp>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116632"/>
            <a:ext cx="8229600" cy="936104"/>
          </a:xfrm>
        </p:spPr>
        <p:txBody>
          <a:bodyPr>
            <a:normAutofit/>
          </a:bodyPr>
          <a:lstStyle/>
          <a:p>
            <a:r>
              <a:rPr lang="fr-FR" dirty="0" smtClean="0">
                <a:solidFill>
                  <a:srgbClr val="FF0000"/>
                </a:solidFill>
              </a:rPr>
              <a:t>ZONES DE DIVERGENCE </a:t>
            </a:r>
            <a:endParaRPr lang="fr-FR" dirty="0">
              <a:solidFill>
                <a:srgbClr val="FF0000"/>
              </a:solidFill>
            </a:endParaRPr>
          </a:p>
        </p:txBody>
      </p:sp>
      <p:sp>
        <p:nvSpPr>
          <p:cNvPr id="7" name="Espace réservé du contenu 6"/>
          <p:cNvSpPr>
            <a:spLocks noGrp="1"/>
          </p:cNvSpPr>
          <p:nvPr>
            <p:ph sz="half" idx="1"/>
          </p:nvPr>
        </p:nvSpPr>
        <p:spPr>
          <a:xfrm>
            <a:off x="323528" y="1700808"/>
            <a:ext cx="3888432" cy="4320480"/>
          </a:xfrm>
          <a:ln w="28575">
            <a:solidFill>
              <a:srgbClr val="FFFF00"/>
            </a:solidFill>
          </a:ln>
        </p:spPr>
        <p:txBody>
          <a:bodyPr>
            <a:normAutofit/>
          </a:bodyPr>
          <a:lstStyle/>
          <a:p>
            <a:pPr marL="0" algn="just">
              <a:spcBef>
                <a:spcPts val="0"/>
              </a:spcBef>
              <a:buNone/>
            </a:pPr>
            <a:r>
              <a:rPr lang="fr-FR" sz="2800" dirty="0" smtClean="0"/>
              <a:t> Les zones de divergence sont des zones où les plaques s'écartent, créant une dorsale qui peut être océanique (dorsale Atlantique) ou continentale (le rift d'Afrique orientale).</a:t>
            </a:r>
            <a:endParaRPr lang="fr-FR" sz="2800" dirty="0"/>
          </a:p>
        </p:txBody>
      </p:sp>
      <p:pic>
        <p:nvPicPr>
          <p:cNvPr id="2050" name="Picture 2" descr="http://t0.gstatic.com/images?q=tbn:ANd9GcTqusRO3S9bJqIsUC0zszmXMmX8dqyqVoGfGbj7spSWFvoXolV3DiPGHzPmqQ"/>
          <p:cNvPicPr>
            <a:picLocks noGrp="1" noChangeAspect="1" noChangeArrowheads="1"/>
          </p:cNvPicPr>
          <p:nvPr>
            <p:ph sz="half" idx="2"/>
          </p:nvPr>
        </p:nvPicPr>
        <p:blipFill>
          <a:blip r:embed="rId2" cstate="print"/>
          <a:srcRect/>
          <a:stretch>
            <a:fillRect/>
          </a:stretch>
        </p:blipFill>
        <p:spPr bwMode="auto">
          <a:xfrm>
            <a:off x="4355976" y="1700808"/>
            <a:ext cx="4499734" cy="4320480"/>
          </a:xfrm>
          <a:prstGeom prst="rect">
            <a:avLst/>
          </a:prstGeom>
          <a:noFill/>
          <a:ln w="12700">
            <a:solidFill>
              <a:schemeClr val="bg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solidFill>
                  <a:srgbClr val="FF0000"/>
                </a:solidFill>
              </a:rPr>
              <a:t>ZONES DE CONVERGENCE</a:t>
            </a:r>
            <a:endParaRPr lang="fr-FR" dirty="0"/>
          </a:p>
        </p:txBody>
      </p:sp>
      <p:sp>
        <p:nvSpPr>
          <p:cNvPr id="6" name="Espace réservé du contenu 5"/>
          <p:cNvSpPr>
            <a:spLocks noGrp="1"/>
          </p:cNvSpPr>
          <p:nvPr>
            <p:ph idx="1"/>
          </p:nvPr>
        </p:nvSpPr>
        <p:spPr>
          <a:xfrm>
            <a:off x="457200" y="2248272"/>
            <a:ext cx="8229600" cy="3556992"/>
          </a:xfrm>
        </p:spPr>
        <p:txBody>
          <a:bodyPr/>
          <a:lstStyle/>
          <a:p>
            <a:pPr marL="0" algn="just">
              <a:buNone/>
            </a:pPr>
            <a:r>
              <a:rPr lang="fr-FR" dirty="0" smtClean="0"/>
              <a:t>Les zones de convergence sont des zones où les plaques se rapprochent. On aura des :</a:t>
            </a:r>
          </a:p>
          <a:p>
            <a:pPr marL="0" algn="just">
              <a:buNone/>
            </a:pPr>
            <a:endParaRPr lang="fr-FR" dirty="0" smtClean="0"/>
          </a:p>
          <a:p>
            <a:pPr marL="1440000" algn="just">
              <a:buClr>
                <a:srgbClr val="FFFF00"/>
              </a:buClr>
            </a:pPr>
            <a:r>
              <a:rPr lang="fr-FR" dirty="0" smtClean="0"/>
              <a:t>Zones de subduction </a:t>
            </a:r>
          </a:p>
          <a:p>
            <a:pPr marL="1440000" algn="just">
              <a:buClr>
                <a:srgbClr val="FFFF00"/>
              </a:buClr>
              <a:buNone/>
            </a:pPr>
            <a:endParaRPr lang="fr-FR" dirty="0" smtClean="0"/>
          </a:p>
          <a:p>
            <a:pPr marL="1440000" algn="just">
              <a:buClr>
                <a:srgbClr val="FFFF00"/>
              </a:buClr>
            </a:pPr>
            <a:r>
              <a:rPr lang="fr-FR" dirty="0" smtClean="0"/>
              <a:t>Zones de collision continentale.</a:t>
            </a:r>
          </a:p>
          <a:p>
            <a:pPr>
              <a:buNone/>
            </a:pP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 name="Titre 19"/>
          <p:cNvSpPr>
            <a:spLocks noGrp="1"/>
          </p:cNvSpPr>
          <p:nvPr>
            <p:ph type="title"/>
          </p:nvPr>
        </p:nvSpPr>
        <p:spPr>
          <a:xfrm>
            <a:off x="457200" y="116632"/>
            <a:ext cx="8229600" cy="868958"/>
          </a:xfrm>
        </p:spPr>
        <p:txBody>
          <a:bodyPr>
            <a:normAutofit/>
          </a:bodyPr>
          <a:lstStyle/>
          <a:p>
            <a:r>
              <a:rPr lang="fr-FR" dirty="0" smtClean="0">
                <a:solidFill>
                  <a:srgbClr val="FF0000"/>
                </a:solidFill>
              </a:rPr>
              <a:t>ZONES DE SUBDUCTION I </a:t>
            </a:r>
          </a:p>
        </p:txBody>
      </p:sp>
      <p:sp>
        <p:nvSpPr>
          <p:cNvPr id="22" name="Espace réservé du contenu 21"/>
          <p:cNvSpPr>
            <a:spLocks noGrp="1"/>
          </p:cNvSpPr>
          <p:nvPr>
            <p:ph sz="half" idx="1"/>
          </p:nvPr>
        </p:nvSpPr>
        <p:spPr>
          <a:xfrm>
            <a:off x="323528" y="4941168"/>
            <a:ext cx="8424936" cy="1656184"/>
          </a:xfrm>
          <a:ln w="28575">
            <a:solidFill>
              <a:srgbClr val="FFFF00"/>
            </a:solidFill>
          </a:ln>
        </p:spPr>
        <p:txBody>
          <a:bodyPr/>
          <a:lstStyle/>
          <a:p>
            <a:pPr marL="0" algn="just">
              <a:buNone/>
            </a:pPr>
            <a:r>
              <a:rPr lang="fr-FR" dirty="0" smtClean="0"/>
              <a:t>Subduction intra-océanique : c’est la rencontre entre deux plaques océaniques. La plus </a:t>
            </a:r>
            <a:r>
              <a:rPr lang="fr-FR" sz="2800" dirty="0" smtClean="0"/>
              <a:t>ancienne</a:t>
            </a:r>
            <a:r>
              <a:rPr lang="fr-FR" dirty="0" smtClean="0"/>
              <a:t> et donc la plus froide et lourde va précipiter sous l’autre.</a:t>
            </a:r>
            <a:endParaRPr lang="fr-FR" dirty="0"/>
          </a:p>
        </p:txBody>
      </p:sp>
      <p:pic>
        <p:nvPicPr>
          <p:cNvPr id="1038" name="Picture 14"/>
          <p:cNvPicPr>
            <a:picLocks noGrp="1" noChangeAspect="1" noChangeArrowheads="1"/>
          </p:cNvPicPr>
          <p:nvPr>
            <p:ph sz="half" idx="2"/>
          </p:nvPr>
        </p:nvPicPr>
        <p:blipFill>
          <a:blip r:embed="rId3" cstate="print"/>
          <a:srcRect/>
          <a:stretch>
            <a:fillRect/>
          </a:stretch>
        </p:blipFill>
        <p:spPr bwMode="auto">
          <a:xfrm>
            <a:off x="1678961" y="1196752"/>
            <a:ext cx="5629343" cy="3240000"/>
          </a:xfrm>
          <a:prstGeom prst="rect">
            <a:avLst/>
          </a:prstGeom>
          <a:noFill/>
          <a:ln w="28575">
            <a:solidFill>
              <a:schemeClr val="bg1"/>
            </a:solid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8614"/>
            <a:ext cx="8229600" cy="850106"/>
          </a:xfrm>
        </p:spPr>
        <p:txBody>
          <a:bodyPr/>
          <a:lstStyle/>
          <a:p>
            <a:r>
              <a:rPr lang="fr-FR" dirty="0" smtClean="0">
                <a:solidFill>
                  <a:srgbClr val="FF0000"/>
                </a:solidFill>
              </a:rPr>
              <a:t>ZONES DE SUBDUCTION II </a:t>
            </a:r>
            <a:endParaRPr lang="fr-FR" dirty="0"/>
          </a:p>
        </p:txBody>
      </p:sp>
      <p:sp>
        <p:nvSpPr>
          <p:cNvPr id="3" name="Espace réservé du contenu 2"/>
          <p:cNvSpPr>
            <a:spLocks noGrp="1"/>
          </p:cNvSpPr>
          <p:nvPr>
            <p:ph sz="half" idx="1"/>
          </p:nvPr>
        </p:nvSpPr>
        <p:spPr>
          <a:xfrm>
            <a:off x="251520" y="4437112"/>
            <a:ext cx="8640960" cy="2088232"/>
          </a:xfrm>
          <a:ln w="28575">
            <a:solidFill>
              <a:srgbClr val="FFFF00"/>
            </a:solidFill>
          </a:ln>
        </p:spPr>
        <p:txBody>
          <a:bodyPr>
            <a:normAutofit/>
          </a:bodyPr>
          <a:lstStyle/>
          <a:p>
            <a:pPr marL="0" algn="just">
              <a:buNone/>
            </a:pPr>
            <a:r>
              <a:rPr lang="fr-FR" dirty="0" smtClean="0"/>
              <a:t>Subduction de la lithosphère océanique sous la marge continentale : c’est la rencontre entre une plaque continentale et une plaque océanique. Cette dernière plus dense va se précipiter sous la plaque continentale (on parle alors de marge active).</a:t>
            </a:r>
          </a:p>
          <a:p>
            <a:pPr>
              <a:buNone/>
            </a:pPr>
            <a:endParaRPr lang="fr-FR" dirty="0"/>
          </a:p>
        </p:txBody>
      </p:sp>
      <p:pic>
        <p:nvPicPr>
          <p:cNvPr id="24578" name="Picture 2" descr="http://upload.wikimedia.org/wikipedia/commons/7/7d/Oceanic-continental_convergence_Fig21oceancont_%28french%29.png"/>
          <p:cNvPicPr>
            <a:picLocks noChangeAspect="1" noChangeArrowheads="1"/>
          </p:cNvPicPr>
          <p:nvPr/>
        </p:nvPicPr>
        <p:blipFill>
          <a:blip r:embed="rId2" cstate="print"/>
          <a:srcRect/>
          <a:stretch>
            <a:fillRect/>
          </a:stretch>
        </p:blipFill>
        <p:spPr bwMode="auto">
          <a:xfrm>
            <a:off x="1691680" y="981088"/>
            <a:ext cx="5501884" cy="3240000"/>
          </a:xfrm>
          <a:prstGeom prst="rect">
            <a:avLst/>
          </a:prstGeom>
          <a:noFill/>
          <a:ln w="28575">
            <a:solidFill>
              <a:schemeClr val="bg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30622"/>
            <a:ext cx="8784976" cy="994122"/>
          </a:xfrm>
        </p:spPr>
        <p:txBody>
          <a:bodyPr>
            <a:normAutofit fontScale="90000"/>
          </a:bodyPr>
          <a:lstStyle/>
          <a:p>
            <a:r>
              <a:rPr lang="fr-FR" dirty="0" smtClean="0">
                <a:solidFill>
                  <a:srgbClr val="FF0000"/>
                </a:solidFill>
              </a:rPr>
              <a:t>ZONES DE COLLISION CONTINENTALE</a:t>
            </a:r>
            <a:endParaRPr lang="fr-FR" dirty="0">
              <a:solidFill>
                <a:srgbClr val="FF0000"/>
              </a:solidFill>
            </a:endParaRPr>
          </a:p>
        </p:txBody>
      </p:sp>
      <p:sp>
        <p:nvSpPr>
          <p:cNvPr id="3" name="Espace réservé du contenu 2"/>
          <p:cNvSpPr>
            <a:spLocks noGrp="1"/>
          </p:cNvSpPr>
          <p:nvPr>
            <p:ph idx="1"/>
          </p:nvPr>
        </p:nvSpPr>
        <p:spPr>
          <a:xfrm>
            <a:off x="179512" y="4293096"/>
            <a:ext cx="8784976" cy="2448272"/>
          </a:xfrm>
          <a:ln w="28575">
            <a:solidFill>
              <a:srgbClr val="FFFF00"/>
            </a:solidFill>
          </a:ln>
        </p:spPr>
        <p:txBody>
          <a:bodyPr>
            <a:normAutofit/>
          </a:bodyPr>
          <a:lstStyle/>
          <a:p>
            <a:pPr marL="0" algn="ctr">
              <a:buNone/>
            </a:pPr>
            <a:r>
              <a:rPr lang="fr-FR" dirty="0" smtClean="0"/>
              <a:t>Rapprochement entre deux plaques continentales (même densité)</a:t>
            </a:r>
          </a:p>
          <a:p>
            <a:pPr marL="0" algn="ctr">
              <a:buNone/>
            </a:pPr>
            <a:endParaRPr lang="fr-FR" sz="1300" dirty="0" smtClean="0"/>
          </a:p>
          <a:p>
            <a:pPr marL="0" algn="ctr">
              <a:buNone/>
            </a:pPr>
            <a:r>
              <a:rPr lang="fr-FR" dirty="0" smtClean="0"/>
              <a:t>Collision continentale</a:t>
            </a:r>
          </a:p>
          <a:p>
            <a:pPr marL="0" algn="just">
              <a:buNone/>
            </a:pPr>
            <a:endParaRPr lang="fr-FR" sz="1200" dirty="0" smtClean="0"/>
          </a:p>
          <a:p>
            <a:pPr marL="0" algn="ctr">
              <a:buNone/>
            </a:pPr>
            <a:r>
              <a:rPr lang="fr-FR" dirty="0" smtClean="0"/>
              <a:t>Formation d’une chaîne de montagne.</a:t>
            </a:r>
          </a:p>
          <a:p>
            <a:pPr>
              <a:buNone/>
            </a:pPr>
            <a:endParaRPr lang="fr-FR" dirty="0" smtClean="0"/>
          </a:p>
          <a:p>
            <a:pPr>
              <a:buNone/>
            </a:pPr>
            <a:endParaRPr lang="fr-FR" dirty="0"/>
          </a:p>
        </p:txBody>
      </p:sp>
      <p:pic>
        <p:nvPicPr>
          <p:cNvPr id="26628" name="Picture 4" descr="http://t1.gstatic.com/images?q=tbn:ANd9GcREs91Xh1LUTM-aP90yYXg4FfcYpWmMCpHBPYbDyErEBecXadiDqvSWbN8WGA"/>
          <p:cNvPicPr>
            <a:picLocks noChangeAspect="1" noChangeArrowheads="1"/>
          </p:cNvPicPr>
          <p:nvPr/>
        </p:nvPicPr>
        <p:blipFill>
          <a:blip r:embed="rId2" cstate="print"/>
          <a:srcRect/>
          <a:stretch>
            <a:fillRect/>
          </a:stretch>
        </p:blipFill>
        <p:spPr bwMode="auto">
          <a:xfrm>
            <a:off x="2051720" y="1331063"/>
            <a:ext cx="4464496" cy="2818017"/>
          </a:xfrm>
          <a:prstGeom prst="rect">
            <a:avLst/>
          </a:prstGeom>
          <a:noFill/>
          <a:ln w="12700">
            <a:solidFill>
              <a:schemeClr val="bg1"/>
            </a:solidFill>
          </a:ln>
        </p:spPr>
      </p:pic>
      <p:sp>
        <p:nvSpPr>
          <p:cNvPr id="8" name="Flèche vers le bas 7"/>
          <p:cNvSpPr/>
          <p:nvPr/>
        </p:nvSpPr>
        <p:spPr>
          <a:xfrm>
            <a:off x="4427984" y="5301208"/>
            <a:ext cx="288032" cy="360040"/>
          </a:xfrm>
          <a:prstGeom prst="down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a:off x="4427984" y="6021288"/>
            <a:ext cx="288032" cy="360040"/>
          </a:xfrm>
          <a:prstGeom prst="down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mon.univ-montp2.fr/courses/ST201/document/Condense_Cours/Condense_du_cours/Images%20de%20notes/Sujet2NotesImage3.jpg"/>
          <p:cNvPicPr>
            <a:picLocks noChangeAspect="1" noChangeArrowheads="1"/>
          </p:cNvPicPr>
          <p:nvPr/>
        </p:nvPicPr>
        <p:blipFill>
          <a:blip r:embed="rId2" cstate="print"/>
          <a:srcRect/>
          <a:stretch>
            <a:fillRect/>
          </a:stretch>
        </p:blipFill>
        <p:spPr bwMode="auto">
          <a:xfrm>
            <a:off x="134964" y="836712"/>
            <a:ext cx="8907669" cy="4752529"/>
          </a:xfrm>
          <a:prstGeom prst="rect">
            <a:avLst/>
          </a:prstGeom>
          <a:noFill/>
          <a:ln w="12700">
            <a:solidFill>
              <a:schemeClr val="bg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rgbClr val="FF0000"/>
                </a:solidFill>
              </a:rPr>
              <a:t>ZONES DE DÉCROCHAGE</a:t>
            </a:r>
            <a:endParaRPr lang="fr-FR" dirty="0">
              <a:solidFill>
                <a:srgbClr val="FF0000"/>
              </a:solidFill>
            </a:endParaRPr>
          </a:p>
        </p:txBody>
      </p:sp>
      <p:sp>
        <p:nvSpPr>
          <p:cNvPr id="3" name="Espace réservé du contenu 2"/>
          <p:cNvSpPr>
            <a:spLocks noGrp="1"/>
          </p:cNvSpPr>
          <p:nvPr>
            <p:ph idx="1"/>
          </p:nvPr>
        </p:nvSpPr>
        <p:spPr>
          <a:xfrm>
            <a:off x="4211960" y="1412776"/>
            <a:ext cx="4716016" cy="5256584"/>
          </a:xfrm>
          <a:ln w="28575">
            <a:solidFill>
              <a:srgbClr val="FFFF00"/>
            </a:solidFill>
          </a:ln>
        </p:spPr>
        <p:txBody>
          <a:bodyPr>
            <a:normAutofit lnSpcReduction="10000"/>
          </a:bodyPr>
          <a:lstStyle/>
          <a:p>
            <a:pPr marL="0" algn="just">
              <a:buClr>
                <a:srgbClr val="FFFF00"/>
              </a:buClr>
            </a:pPr>
            <a:r>
              <a:rPr lang="fr-FR" dirty="0" smtClean="0"/>
              <a:t>déplacement latéral d'une plaque contre une autre plaque.</a:t>
            </a:r>
          </a:p>
          <a:p>
            <a:pPr marL="0" algn="just">
              <a:buClr>
                <a:srgbClr val="FFFF00"/>
              </a:buClr>
            </a:pPr>
            <a:r>
              <a:rPr lang="fr-FR" dirty="0" smtClean="0"/>
              <a:t>Généralement entre deux plaques continentales.</a:t>
            </a:r>
          </a:p>
          <a:p>
            <a:pPr marL="0" algn="ctr">
              <a:buNone/>
            </a:pPr>
            <a:endParaRPr lang="fr-FR" dirty="0" smtClean="0"/>
          </a:p>
          <a:p>
            <a:pPr marL="0" algn="ctr">
              <a:buNone/>
            </a:pPr>
            <a:r>
              <a:rPr lang="fr-FR" dirty="0" smtClean="0"/>
              <a:t>Faille (ex: la faille de San Andreas en Californie et la faille nord-anatolienne en Turquie</a:t>
            </a:r>
          </a:p>
          <a:p>
            <a:pPr marL="0" algn="ctr">
              <a:buNone/>
            </a:pPr>
            <a:endParaRPr lang="fr-FR" dirty="0" smtClean="0"/>
          </a:p>
          <a:p>
            <a:pPr marL="0" algn="ctr">
              <a:buNone/>
            </a:pPr>
            <a:r>
              <a:rPr lang="fr-FR" dirty="0" smtClean="0"/>
              <a:t>Violent séisme               </a:t>
            </a:r>
          </a:p>
          <a:p>
            <a:pPr marL="0" algn="just">
              <a:buNone/>
            </a:pPr>
            <a:endParaRPr lang="fr-FR" dirty="0" smtClean="0"/>
          </a:p>
          <a:p>
            <a:pPr marL="0" algn="just">
              <a:buNone/>
            </a:pPr>
            <a:endParaRPr lang="fr-FR" dirty="0"/>
          </a:p>
        </p:txBody>
      </p:sp>
      <p:pic>
        <p:nvPicPr>
          <p:cNvPr id="30722" name="Picture 2" descr="http://www.ultra-book.com/users_2/l/a/laurent5380/img_/dessin_de_la_faille_de_san_andreas__518578.jpg"/>
          <p:cNvPicPr>
            <a:picLocks noChangeAspect="1" noChangeArrowheads="1"/>
          </p:cNvPicPr>
          <p:nvPr/>
        </p:nvPicPr>
        <p:blipFill>
          <a:blip r:embed="rId2" cstate="print"/>
          <a:srcRect/>
          <a:stretch>
            <a:fillRect/>
          </a:stretch>
        </p:blipFill>
        <p:spPr bwMode="auto">
          <a:xfrm>
            <a:off x="179512" y="2132856"/>
            <a:ext cx="3744416" cy="3369975"/>
          </a:xfrm>
          <a:prstGeom prst="rect">
            <a:avLst/>
          </a:prstGeom>
          <a:noFill/>
          <a:ln w="12700">
            <a:solidFill>
              <a:schemeClr val="bg1"/>
            </a:solidFill>
          </a:ln>
        </p:spPr>
      </p:pic>
      <p:sp>
        <p:nvSpPr>
          <p:cNvPr id="5" name="Flèche vers le bas 4"/>
          <p:cNvSpPr/>
          <p:nvPr/>
        </p:nvSpPr>
        <p:spPr>
          <a:xfrm>
            <a:off x="6516216" y="3501008"/>
            <a:ext cx="288032" cy="360040"/>
          </a:xfrm>
          <a:prstGeom prst="down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vers le bas 5"/>
          <p:cNvSpPr/>
          <p:nvPr/>
        </p:nvSpPr>
        <p:spPr>
          <a:xfrm>
            <a:off x="6516216" y="5661248"/>
            <a:ext cx="288032" cy="360040"/>
          </a:xfrm>
          <a:prstGeom prst="down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11560" y="260648"/>
            <a:ext cx="8229600" cy="1431032"/>
          </a:xfrm>
        </p:spPr>
        <p:txBody>
          <a:bodyPr>
            <a:normAutofit fontScale="90000"/>
          </a:bodyPr>
          <a:lstStyle/>
          <a:p>
            <a:r>
              <a:rPr lang="fr-FR" sz="4400" dirty="0" smtClean="0"/>
              <a:t/>
            </a:r>
            <a:br>
              <a:rPr lang="fr-FR" sz="4400" dirty="0" smtClean="0"/>
            </a:br>
            <a:r>
              <a:rPr lang="fr-FR" sz="4400" dirty="0" smtClean="0">
                <a:solidFill>
                  <a:srgbClr val="FF0000"/>
                </a:solidFill>
              </a:rPr>
              <a:t>TECTONIQUE/DÉFORMATION DES ROCHES </a:t>
            </a:r>
            <a:r>
              <a:rPr lang="fr-FR" sz="4400" dirty="0" smtClean="0"/>
              <a:t/>
            </a:r>
            <a:br>
              <a:rPr lang="fr-FR" sz="4400" dirty="0" smtClean="0"/>
            </a:br>
            <a:endParaRPr lang="fr-FR" dirty="0"/>
          </a:p>
        </p:txBody>
      </p:sp>
      <p:sp>
        <p:nvSpPr>
          <p:cNvPr id="6" name="Espace réservé du contenu 5"/>
          <p:cNvSpPr>
            <a:spLocks noGrp="1"/>
          </p:cNvSpPr>
          <p:nvPr>
            <p:ph idx="1"/>
          </p:nvPr>
        </p:nvSpPr>
        <p:spPr>
          <a:xfrm>
            <a:off x="179512" y="2780928"/>
            <a:ext cx="8507288" cy="3456384"/>
          </a:xfrm>
        </p:spPr>
        <p:txBody>
          <a:bodyPr/>
          <a:lstStyle/>
          <a:p>
            <a:pPr marL="360000" indent="0" algn="just">
              <a:buNone/>
            </a:pPr>
            <a:r>
              <a:rPr lang="fr-FR" dirty="0" smtClean="0"/>
              <a:t>La</a:t>
            </a:r>
            <a:r>
              <a:rPr lang="fr-FR" dirty="0" smtClean="0">
                <a:solidFill>
                  <a:srgbClr val="FFFF00"/>
                </a:solidFill>
              </a:rPr>
              <a:t> </a:t>
            </a:r>
            <a:r>
              <a:rPr lang="fr-FR" b="1" dirty="0" smtClean="0">
                <a:solidFill>
                  <a:srgbClr val="FFFF00"/>
                </a:solidFill>
              </a:rPr>
              <a:t>TECTONIQUE</a:t>
            </a:r>
            <a:r>
              <a:rPr lang="fr-FR" dirty="0" smtClean="0"/>
              <a:t>, du grec </a:t>
            </a:r>
            <a:r>
              <a:rPr lang="fr-FR" dirty="0" err="1" smtClean="0"/>
              <a:t>tektōn</a:t>
            </a:r>
            <a:r>
              <a:rPr lang="fr-FR" dirty="0" smtClean="0"/>
              <a:t> signifiant « bâtisseur », « charpentier », est l'étude des structures géologiques d'échelle kilométrique et plus, telles les chaînes de montagnes ou les bassins sédimentaires, et des mécanismes qui en sont responsables. Cette discipline est directement rattachée à la tectonique des plaques.</a:t>
            </a:r>
          </a:p>
          <a:p>
            <a:pPr>
              <a:buNone/>
            </a:pP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417638"/>
          </a:xfrm>
        </p:spPr>
        <p:txBody>
          <a:bodyPr>
            <a:normAutofit/>
          </a:bodyPr>
          <a:lstStyle/>
          <a:p>
            <a:r>
              <a:rPr lang="fr-FR" dirty="0" smtClean="0">
                <a:solidFill>
                  <a:srgbClr val="FF0000"/>
                </a:solidFill>
              </a:rPr>
              <a:t>STRUCTURE INTERNE DE LA TERRE</a:t>
            </a:r>
            <a:endParaRPr lang="fr-FR" dirty="0">
              <a:solidFill>
                <a:srgbClr val="FF0000"/>
              </a:solidFill>
            </a:endParaRPr>
          </a:p>
        </p:txBody>
      </p:sp>
      <p:pic>
        <p:nvPicPr>
          <p:cNvPr id="4" name="Picture 3"/>
          <p:cNvPicPr>
            <a:picLocks noGrp="1" noChangeAspect="1" noChangeArrowheads="1"/>
          </p:cNvPicPr>
          <p:nvPr>
            <p:ph idx="1"/>
          </p:nvPr>
        </p:nvPicPr>
        <p:blipFill>
          <a:blip r:embed="rId2" cstate="print"/>
          <a:srcRect/>
          <a:stretch>
            <a:fillRect/>
          </a:stretch>
        </p:blipFill>
        <p:spPr bwMode="auto">
          <a:xfrm>
            <a:off x="1619672" y="1556792"/>
            <a:ext cx="5604842" cy="4897809"/>
          </a:xfrm>
          <a:prstGeom prst="rect">
            <a:avLst/>
          </a:prstGeom>
          <a:noFill/>
          <a:ln w="12700">
            <a:solidFill>
              <a:schemeClr val="bg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www2.ggl.ulaval.ca/personnel/bourque/s1/1.6B.jpg"/>
          <p:cNvPicPr>
            <a:picLocks noChangeAspect="1" noChangeArrowheads="1"/>
          </p:cNvPicPr>
          <p:nvPr/>
        </p:nvPicPr>
        <p:blipFill>
          <a:blip r:embed="rId2" cstate="print"/>
          <a:srcRect/>
          <a:stretch>
            <a:fillRect/>
          </a:stretch>
        </p:blipFill>
        <p:spPr bwMode="auto">
          <a:xfrm>
            <a:off x="1619672" y="200020"/>
            <a:ext cx="6048672" cy="6348254"/>
          </a:xfrm>
          <a:prstGeom prst="rect">
            <a:avLst/>
          </a:prstGeom>
          <a:noFill/>
          <a:ln w="12700">
            <a:solidFill>
              <a:schemeClr val="bg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395536" y="260648"/>
            <a:ext cx="8424936" cy="610466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043608" y="0"/>
            <a:ext cx="6343600" cy="1169368"/>
          </a:xfrm>
        </p:spPr>
        <p:txBody>
          <a:bodyPr>
            <a:noAutofit/>
          </a:bodyPr>
          <a:lstStyle/>
          <a:p>
            <a:r>
              <a:rPr lang="fr-FR" sz="3600" dirty="0" smtClean="0">
                <a:solidFill>
                  <a:srgbClr val="FF0000"/>
                </a:solidFill>
              </a:rPr>
              <a:t>SCHEMA DES PLAQUES TECTONIQUES</a:t>
            </a:r>
            <a:endParaRPr lang="fr-FR" sz="3600" dirty="0">
              <a:solidFill>
                <a:srgbClr val="FF0000"/>
              </a:solidFill>
            </a:endParaRPr>
          </a:p>
        </p:txBody>
      </p:sp>
      <p:grpSp>
        <p:nvGrpSpPr>
          <p:cNvPr id="2" name="Group 2"/>
          <p:cNvGrpSpPr>
            <a:grpSpLocks noGrp="1"/>
          </p:cNvGrpSpPr>
          <p:nvPr/>
        </p:nvGrpSpPr>
        <p:grpSpPr bwMode="auto">
          <a:xfrm>
            <a:off x="395536" y="1340768"/>
            <a:ext cx="8280920" cy="5328591"/>
            <a:chOff x="702" y="1764"/>
            <a:chExt cx="10364" cy="6327"/>
          </a:xfrm>
        </p:grpSpPr>
        <p:grpSp>
          <p:nvGrpSpPr>
            <p:cNvPr id="3" name="Group 3"/>
            <p:cNvGrpSpPr>
              <a:grpSpLocks/>
            </p:cNvGrpSpPr>
            <p:nvPr/>
          </p:nvGrpSpPr>
          <p:grpSpPr bwMode="auto">
            <a:xfrm>
              <a:off x="863" y="1764"/>
              <a:ext cx="10203" cy="6327"/>
              <a:chOff x="848" y="1678"/>
              <a:chExt cx="10203" cy="6327"/>
            </a:xfrm>
          </p:grpSpPr>
          <p:grpSp>
            <p:nvGrpSpPr>
              <p:cNvPr id="5" name="Group 4"/>
              <p:cNvGrpSpPr>
                <a:grpSpLocks/>
              </p:cNvGrpSpPr>
              <p:nvPr/>
            </p:nvGrpSpPr>
            <p:grpSpPr bwMode="auto">
              <a:xfrm>
                <a:off x="848" y="1678"/>
                <a:ext cx="10203" cy="6327"/>
                <a:chOff x="927" y="1286"/>
                <a:chExt cx="10203" cy="6327"/>
              </a:xfrm>
            </p:grpSpPr>
            <p:sp>
              <p:nvSpPr>
                <p:cNvPr id="1029" name="Rectangle 5"/>
                <p:cNvSpPr>
                  <a:spLocks noChangeArrowheads="1"/>
                </p:cNvSpPr>
                <p:nvPr/>
              </p:nvSpPr>
              <p:spPr bwMode="auto">
                <a:xfrm>
                  <a:off x="927" y="1286"/>
                  <a:ext cx="10199" cy="6327"/>
                </a:xfrm>
                <a:prstGeom prst="rect">
                  <a:avLst/>
                </a:prstGeom>
                <a:solidFill>
                  <a:srgbClr val="C9F5FF"/>
                </a:solidFill>
                <a:ln w="317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rot="295113">
                  <a:off x="2324" y="4234"/>
                  <a:ext cx="1468" cy="2290"/>
                </a:xfrm>
                <a:custGeom>
                  <a:avLst/>
                  <a:gdLst/>
                  <a:ahLst/>
                  <a:cxnLst>
                    <a:cxn ang="0">
                      <a:pos x="79" y="85"/>
                    </a:cxn>
                    <a:cxn ang="0">
                      <a:pos x="229" y="115"/>
                    </a:cxn>
                    <a:cxn ang="0">
                      <a:pos x="384" y="0"/>
                    </a:cxn>
                    <a:cxn ang="0">
                      <a:pos x="369" y="78"/>
                    </a:cxn>
                    <a:cxn ang="0">
                      <a:pos x="449" y="25"/>
                    </a:cxn>
                    <a:cxn ang="0">
                      <a:pos x="669" y="50"/>
                    </a:cxn>
                    <a:cxn ang="0">
                      <a:pos x="774" y="175"/>
                    </a:cxn>
                    <a:cxn ang="0">
                      <a:pos x="924" y="240"/>
                    </a:cxn>
                    <a:cxn ang="0">
                      <a:pos x="1024" y="365"/>
                    </a:cxn>
                    <a:cxn ang="0">
                      <a:pos x="1049" y="405"/>
                    </a:cxn>
                    <a:cxn ang="0">
                      <a:pos x="1099" y="435"/>
                    </a:cxn>
                    <a:cxn ang="0">
                      <a:pos x="1254" y="500"/>
                    </a:cxn>
                    <a:cxn ang="0">
                      <a:pos x="1399" y="560"/>
                    </a:cxn>
                    <a:cxn ang="0">
                      <a:pos x="1504" y="700"/>
                    </a:cxn>
                    <a:cxn ang="0">
                      <a:pos x="1364" y="845"/>
                    </a:cxn>
                    <a:cxn ang="0">
                      <a:pos x="1324" y="1170"/>
                    </a:cxn>
                    <a:cxn ang="0">
                      <a:pos x="1144" y="1205"/>
                    </a:cxn>
                    <a:cxn ang="0">
                      <a:pos x="1119" y="1350"/>
                    </a:cxn>
                    <a:cxn ang="0">
                      <a:pos x="924" y="1570"/>
                    </a:cxn>
                    <a:cxn ang="0">
                      <a:pos x="904" y="1640"/>
                    </a:cxn>
                    <a:cxn ang="0">
                      <a:pos x="819" y="1750"/>
                    </a:cxn>
                    <a:cxn ang="0">
                      <a:pos x="724" y="1810"/>
                    </a:cxn>
                    <a:cxn ang="0">
                      <a:pos x="729" y="1920"/>
                    </a:cxn>
                    <a:cxn ang="0">
                      <a:pos x="674" y="2025"/>
                    </a:cxn>
                    <a:cxn ang="0">
                      <a:pos x="734" y="2080"/>
                    </a:cxn>
                    <a:cxn ang="0">
                      <a:pos x="694" y="2235"/>
                    </a:cxn>
                    <a:cxn ang="0">
                      <a:pos x="669" y="2285"/>
                    </a:cxn>
                    <a:cxn ang="0">
                      <a:pos x="769" y="2355"/>
                    </a:cxn>
                    <a:cxn ang="0">
                      <a:pos x="774" y="2410"/>
                    </a:cxn>
                    <a:cxn ang="0">
                      <a:pos x="711" y="2400"/>
                    </a:cxn>
                    <a:cxn ang="0">
                      <a:pos x="714" y="2315"/>
                    </a:cxn>
                    <a:cxn ang="0">
                      <a:pos x="639" y="2305"/>
                    </a:cxn>
                    <a:cxn ang="0">
                      <a:pos x="603" y="2352"/>
                    </a:cxn>
                    <a:cxn ang="0">
                      <a:pos x="609" y="2255"/>
                    </a:cxn>
                    <a:cxn ang="0">
                      <a:pos x="539" y="2265"/>
                    </a:cxn>
                    <a:cxn ang="0">
                      <a:pos x="529" y="2185"/>
                    </a:cxn>
                    <a:cxn ang="0">
                      <a:pos x="494" y="2110"/>
                    </a:cxn>
                    <a:cxn ang="0">
                      <a:pos x="459" y="2040"/>
                    </a:cxn>
                    <a:cxn ang="0">
                      <a:pos x="499" y="1910"/>
                    </a:cxn>
                    <a:cxn ang="0">
                      <a:pos x="449" y="1855"/>
                    </a:cxn>
                    <a:cxn ang="0">
                      <a:pos x="454" y="1470"/>
                    </a:cxn>
                    <a:cxn ang="0">
                      <a:pos x="449" y="1110"/>
                    </a:cxn>
                    <a:cxn ang="0">
                      <a:pos x="289" y="940"/>
                    </a:cxn>
                    <a:cxn ang="0">
                      <a:pos x="63" y="573"/>
                    </a:cxn>
                    <a:cxn ang="0">
                      <a:pos x="111" y="501"/>
                    </a:cxn>
                    <a:cxn ang="0">
                      <a:pos x="99" y="348"/>
                    </a:cxn>
                    <a:cxn ang="0">
                      <a:pos x="153" y="273"/>
                    </a:cxn>
                    <a:cxn ang="0">
                      <a:pos x="164" y="165"/>
                    </a:cxn>
                    <a:cxn ang="0">
                      <a:pos x="109" y="135"/>
                    </a:cxn>
                    <a:cxn ang="0">
                      <a:pos x="24" y="120"/>
                    </a:cxn>
                  </a:cxnLst>
                  <a:rect l="0" t="0" r="r" b="b"/>
                  <a:pathLst>
                    <a:path w="1526" h="2441">
                      <a:moveTo>
                        <a:pt x="36" y="51"/>
                      </a:moveTo>
                      <a:cubicBezTo>
                        <a:pt x="44" y="56"/>
                        <a:pt x="59" y="81"/>
                        <a:pt x="79" y="85"/>
                      </a:cubicBezTo>
                      <a:cubicBezTo>
                        <a:pt x="99" y="89"/>
                        <a:pt x="129" y="70"/>
                        <a:pt x="154" y="75"/>
                      </a:cubicBezTo>
                      <a:cubicBezTo>
                        <a:pt x="179" y="80"/>
                        <a:pt x="205" y="122"/>
                        <a:pt x="229" y="115"/>
                      </a:cubicBezTo>
                      <a:cubicBezTo>
                        <a:pt x="253" y="108"/>
                        <a:pt x="273" y="49"/>
                        <a:pt x="299" y="30"/>
                      </a:cubicBezTo>
                      <a:cubicBezTo>
                        <a:pt x="325" y="11"/>
                        <a:pt x="372" y="0"/>
                        <a:pt x="384" y="0"/>
                      </a:cubicBezTo>
                      <a:cubicBezTo>
                        <a:pt x="396" y="0"/>
                        <a:pt x="376" y="17"/>
                        <a:pt x="374" y="30"/>
                      </a:cubicBezTo>
                      <a:cubicBezTo>
                        <a:pt x="372" y="43"/>
                        <a:pt x="366" y="75"/>
                        <a:pt x="369" y="78"/>
                      </a:cubicBezTo>
                      <a:cubicBezTo>
                        <a:pt x="372" y="81"/>
                        <a:pt x="381" y="59"/>
                        <a:pt x="394" y="50"/>
                      </a:cubicBezTo>
                      <a:cubicBezTo>
                        <a:pt x="407" y="41"/>
                        <a:pt x="427" y="22"/>
                        <a:pt x="449" y="25"/>
                      </a:cubicBezTo>
                      <a:cubicBezTo>
                        <a:pt x="471" y="28"/>
                        <a:pt x="487" y="61"/>
                        <a:pt x="524" y="65"/>
                      </a:cubicBezTo>
                      <a:cubicBezTo>
                        <a:pt x="561" y="69"/>
                        <a:pt x="637" y="43"/>
                        <a:pt x="669" y="50"/>
                      </a:cubicBezTo>
                      <a:cubicBezTo>
                        <a:pt x="701" y="57"/>
                        <a:pt x="696" y="89"/>
                        <a:pt x="714" y="110"/>
                      </a:cubicBezTo>
                      <a:cubicBezTo>
                        <a:pt x="732" y="131"/>
                        <a:pt x="757" y="159"/>
                        <a:pt x="774" y="175"/>
                      </a:cubicBezTo>
                      <a:cubicBezTo>
                        <a:pt x="791" y="191"/>
                        <a:pt x="794" y="194"/>
                        <a:pt x="819" y="205"/>
                      </a:cubicBezTo>
                      <a:cubicBezTo>
                        <a:pt x="844" y="216"/>
                        <a:pt x="895" y="223"/>
                        <a:pt x="924" y="240"/>
                      </a:cubicBezTo>
                      <a:cubicBezTo>
                        <a:pt x="953" y="257"/>
                        <a:pt x="977" y="289"/>
                        <a:pt x="994" y="310"/>
                      </a:cubicBezTo>
                      <a:cubicBezTo>
                        <a:pt x="1011" y="331"/>
                        <a:pt x="1023" y="347"/>
                        <a:pt x="1024" y="365"/>
                      </a:cubicBezTo>
                      <a:cubicBezTo>
                        <a:pt x="1025" y="383"/>
                        <a:pt x="995" y="413"/>
                        <a:pt x="999" y="420"/>
                      </a:cubicBezTo>
                      <a:cubicBezTo>
                        <a:pt x="1003" y="427"/>
                        <a:pt x="1042" y="398"/>
                        <a:pt x="1049" y="405"/>
                      </a:cubicBezTo>
                      <a:cubicBezTo>
                        <a:pt x="1056" y="412"/>
                        <a:pt x="1036" y="460"/>
                        <a:pt x="1044" y="465"/>
                      </a:cubicBezTo>
                      <a:cubicBezTo>
                        <a:pt x="1052" y="470"/>
                        <a:pt x="1081" y="434"/>
                        <a:pt x="1099" y="435"/>
                      </a:cubicBezTo>
                      <a:cubicBezTo>
                        <a:pt x="1117" y="436"/>
                        <a:pt x="1128" y="459"/>
                        <a:pt x="1154" y="470"/>
                      </a:cubicBezTo>
                      <a:cubicBezTo>
                        <a:pt x="1180" y="481"/>
                        <a:pt x="1223" y="493"/>
                        <a:pt x="1254" y="500"/>
                      </a:cubicBezTo>
                      <a:cubicBezTo>
                        <a:pt x="1285" y="507"/>
                        <a:pt x="1315" y="505"/>
                        <a:pt x="1339" y="515"/>
                      </a:cubicBezTo>
                      <a:cubicBezTo>
                        <a:pt x="1363" y="525"/>
                        <a:pt x="1371" y="544"/>
                        <a:pt x="1399" y="560"/>
                      </a:cubicBezTo>
                      <a:cubicBezTo>
                        <a:pt x="1427" y="576"/>
                        <a:pt x="1492" y="587"/>
                        <a:pt x="1509" y="610"/>
                      </a:cubicBezTo>
                      <a:cubicBezTo>
                        <a:pt x="1526" y="633"/>
                        <a:pt x="1521" y="667"/>
                        <a:pt x="1504" y="700"/>
                      </a:cubicBezTo>
                      <a:cubicBezTo>
                        <a:pt x="1487" y="733"/>
                        <a:pt x="1427" y="786"/>
                        <a:pt x="1404" y="810"/>
                      </a:cubicBezTo>
                      <a:cubicBezTo>
                        <a:pt x="1381" y="834"/>
                        <a:pt x="1365" y="826"/>
                        <a:pt x="1364" y="845"/>
                      </a:cubicBezTo>
                      <a:cubicBezTo>
                        <a:pt x="1363" y="864"/>
                        <a:pt x="1406" y="871"/>
                        <a:pt x="1399" y="925"/>
                      </a:cubicBezTo>
                      <a:cubicBezTo>
                        <a:pt x="1392" y="979"/>
                        <a:pt x="1357" y="1132"/>
                        <a:pt x="1324" y="1170"/>
                      </a:cubicBezTo>
                      <a:cubicBezTo>
                        <a:pt x="1291" y="1208"/>
                        <a:pt x="1234" y="1149"/>
                        <a:pt x="1204" y="1155"/>
                      </a:cubicBezTo>
                      <a:cubicBezTo>
                        <a:pt x="1174" y="1161"/>
                        <a:pt x="1163" y="1183"/>
                        <a:pt x="1144" y="1205"/>
                      </a:cubicBezTo>
                      <a:cubicBezTo>
                        <a:pt x="1125" y="1227"/>
                        <a:pt x="1093" y="1266"/>
                        <a:pt x="1089" y="1290"/>
                      </a:cubicBezTo>
                      <a:cubicBezTo>
                        <a:pt x="1085" y="1314"/>
                        <a:pt x="1136" y="1307"/>
                        <a:pt x="1119" y="1350"/>
                      </a:cubicBezTo>
                      <a:cubicBezTo>
                        <a:pt x="1102" y="1393"/>
                        <a:pt x="1022" y="1513"/>
                        <a:pt x="989" y="1550"/>
                      </a:cubicBezTo>
                      <a:cubicBezTo>
                        <a:pt x="956" y="1587"/>
                        <a:pt x="946" y="1569"/>
                        <a:pt x="924" y="1570"/>
                      </a:cubicBezTo>
                      <a:cubicBezTo>
                        <a:pt x="902" y="1571"/>
                        <a:pt x="857" y="1543"/>
                        <a:pt x="854" y="1555"/>
                      </a:cubicBezTo>
                      <a:cubicBezTo>
                        <a:pt x="851" y="1567"/>
                        <a:pt x="899" y="1613"/>
                        <a:pt x="904" y="1640"/>
                      </a:cubicBezTo>
                      <a:cubicBezTo>
                        <a:pt x="909" y="1667"/>
                        <a:pt x="898" y="1697"/>
                        <a:pt x="884" y="1715"/>
                      </a:cubicBezTo>
                      <a:cubicBezTo>
                        <a:pt x="870" y="1733"/>
                        <a:pt x="834" y="1738"/>
                        <a:pt x="819" y="1750"/>
                      </a:cubicBezTo>
                      <a:cubicBezTo>
                        <a:pt x="804" y="1762"/>
                        <a:pt x="810" y="1780"/>
                        <a:pt x="794" y="1790"/>
                      </a:cubicBezTo>
                      <a:cubicBezTo>
                        <a:pt x="778" y="1800"/>
                        <a:pt x="731" y="1796"/>
                        <a:pt x="724" y="1810"/>
                      </a:cubicBezTo>
                      <a:cubicBezTo>
                        <a:pt x="717" y="1824"/>
                        <a:pt x="753" y="1857"/>
                        <a:pt x="754" y="1875"/>
                      </a:cubicBezTo>
                      <a:cubicBezTo>
                        <a:pt x="755" y="1893"/>
                        <a:pt x="735" y="1902"/>
                        <a:pt x="729" y="1920"/>
                      </a:cubicBezTo>
                      <a:cubicBezTo>
                        <a:pt x="723" y="1938"/>
                        <a:pt x="728" y="1968"/>
                        <a:pt x="719" y="1985"/>
                      </a:cubicBezTo>
                      <a:cubicBezTo>
                        <a:pt x="710" y="2002"/>
                        <a:pt x="674" y="2013"/>
                        <a:pt x="674" y="2025"/>
                      </a:cubicBezTo>
                      <a:cubicBezTo>
                        <a:pt x="674" y="2037"/>
                        <a:pt x="709" y="2046"/>
                        <a:pt x="719" y="2055"/>
                      </a:cubicBezTo>
                      <a:cubicBezTo>
                        <a:pt x="729" y="2064"/>
                        <a:pt x="736" y="2063"/>
                        <a:pt x="734" y="2080"/>
                      </a:cubicBezTo>
                      <a:cubicBezTo>
                        <a:pt x="732" y="2097"/>
                        <a:pt x="716" y="2134"/>
                        <a:pt x="709" y="2160"/>
                      </a:cubicBezTo>
                      <a:cubicBezTo>
                        <a:pt x="702" y="2186"/>
                        <a:pt x="692" y="2218"/>
                        <a:pt x="694" y="2235"/>
                      </a:cubicBezTo>
                      <a:cubicBezTo>
                        <a:pt x="696" y="2252"/>
                        <a:pt x="728" y="2252"/>
                        <a:pt x="724" y="2260"/>
                      </a:cubicBezTo>
                      <a:cubicBezTo>
                        <a:pt x="720" y="2268"/>
                        <a:pt x="668" y="2278"/>
                        <a:pt x="669" y="2285"/>
                      </a:cubicBezTo>
                      <a:cubicBezTo>
                        <a:pt x="670" y="2292"/>
                        <a:pt x="712" y="2288"/>
                        <a:pt x="729" y="2300"/>
                      </a:cubicBezTo>
                      <a:cubicBezTo>
                        <a:pt x="746" y="2312"/>
                        <a:pt x="759" y="2342"/>
                        <a:pt x="769" y="2355"/>
                      </a:cubicBezTo>
                      <a:cubicBezTo>
                        <a:pt x="779" y="2368"/>
                        <a:pt x="788" y="2371"/>
                        <a:pt x="789" y="2380"/>
                      </a:cubicBezTo>
                      <a:cubicBezTo>
                        <a:pt x="790" y="2389"/>
                        <a:pt x="778" y="2400"/>
                        <a:pt x="774" y="2410"/>
                      </a:cubicBezTo>
                      <a:cubicBezTo>
                        <a:pt x="770" y="2420"/>
                        <a:pt x="772" y="2441"/>
                        <a:pt x="762" y="2439"/>
                      </a:cubicBezTo>
                      <a:cubicBezTo>
                        <a:pt x="752" y="2437"/>
                        <a:pt x="724" y="2416"/>
                        <a:pt x="711" y="2400"/>
                      </a:cubicBezTo>
                      <a:cubicBezTo>
                        <a:pt x="698" y="2384"/>
                        <a:pt x="684" y="2357"/>
                        <a:pt x="684" y="2343"/>
                      </a:cubicBezTo>
                      <a:cubicBezTo>
                        <a:pt x="684" y="2329"/>
                        <a:pt x="715" y="2325"/>
                        <a:pt x="714" y="2315"/>
                      </a:cubicBezTo>
                      <a:cubicBezTo>
                        <a:pt x="713" y="2305"/>
                        <a:pt x="691" y="2287"/>
                        <a:pt x="679" y="2285"/>
                      </a:cubicBezTo>
                      <a:cubicBezTo>
                        <a:pt x="667" y="2283"/>
                        <a:pt x="641" y="2293"/>
                        <a:pt x="639" y="2305"/>
                      </a:cubicBezTo>
                      <a:cubicBezTo>
                        <a:pt x="637" y="2317"/>
                        <a:pt x="670" y="2352"/>
                        <a:pt x="664" y="2360"/>
                      </a:cubicBezTo>
                      <a:cubicBezTo>
                        <a:pt x="658" y="2368"/>
                        <a:pt x="615" y="2362"/>
                        <a:pt x="603" y="2352"/>
                      </a:cubicBezTo>
                      <a:cubicBezTo>
                        <a:pt x="591" y="2342"/>
                        <a:pt x="593" y="2316"/>
                        <a:pt x="594" y="2300"/>
                      </a:cubicBezTo>
                      <a:cubicBezTo>
                        <a:pt x="595" y="2284"/>
                        <a:pt x="615" y="2266"/>
                        <a:pt x="609" y="2255"/>
                      </a:cubicBezTo>
                      <a:cubicBezTo>
                        <a:pt x="603" y="2244"/>
                        <a:pt x="571" y="2233"/>
                        <a:pt x="559" y="2235"/>
                      </a:cubicBezTo>
                      <a:cubicBezTo>
                        <a:pt x="547" y="2237"/>
                        <a:pt x="541" y="2266"/>
                        <a:pt x="539" y="2265"/>
                      </a:cubicBezTo>
                      <a:cubicBezTo>
                        <a:pt x="537" y="2264"/>
                        <a:pt x="551" y="2243"/>
                        <a:pt x="549" y="2230"/>
                      </a:cubicBezTo>
                      <a:cubicBezTo>
                        <a:pt x="547" y="2217"/>
                        <a:pt x="538" y="2198"/>
                        <a:pt x="529" y="2185"/>
                      </a:cubicBezTo>
                      <a:cubicBezTo>
                        <a:pt x="520" y="2172"/>
                        <a:pt x="500" y="2167"/>
                        <a:pt x="494" y="2155"/>
                      </a:cubicBezTo>
                      <a:cubicBezTo>
                        <a:pt x="488" y="2143"/>
                        <a:pt x="498" y="2124"/>
                        <a:pt x="494" y="2110"/>
                      </a:cubicBezTo>
                      <a:cubicBezTo>
                        <a:pt x="490" y="2096"/>
                        <a:pt x="475" y="2082"/>
                        <a:pt x="469" y="2070"/>
                      </a:cubicBezTo>
                      <a:cubicBezTo>
                        <a:pt x="463" y="2058"/>
                        <a:pt x="453" y="2047"/>
                        <a:pt x="459" y="2040"/>
                      </a:cubicBezTo>
                      <a:cubicBezTo>
                        <a:pt x="465" y="2033"/>
                        <a:pt x="497" y="2052"/>
                        <a:pt x="504" y="2030"/>
                      </a:cubicBezTo>
                      <a:cubicBezTo>
                        <a:pt x="511" y="2008"/>
                        <a:pt x="501" y="1937"/>
                        <a:pt x="499" y="1910"/>
                      </a:cubicBezTo>
                      <a:cubicBezTo>
                        <a:pt x="497" y="1883"/>
                        <a:pt x="497" y="1874"/>
                        <a:pt x="489" y="1865"/>
                      </a:cubicBezTo>
                      <a:cubicBezTo>
                        <a:pt x="481" y="1856"/>
                        <a:pt x="459" y="1884"/>
                        <a:pt x="449" y="1855"/>
                      </a:cubicBezTo>
                      <a:cubicBezTo>
                        <a:pt x="439" y="1826"/>
                        <a:pt x="428" y="1754"/>
                        <a:pt x="429" y="1690"/>
                      </a:cubicBezTo>
                      <a:cubicBezTo>
                        <a:pt x="430" y="1626"/>
                        <a:pt x="451" y="1540"/>
                        <a:pt x="454" y="1470"/>
                      </a:cubicBezTo>
                      <a:cubicBezTo>
                        <a:pt x="457" y="1400"/>
                        <a:pt x="450" y="1330"/>
                        <a:pt x="449" y="1270"/>
                      </a:cubicBezTo>
                      <a:cubicBezTo>
                        <a:pt x="448" y="1210"/>
                        <a:pt x="456" y="1155"/>
                        <a:pt x="449" y="1110"/>
                      </a:cubicBezTo>
                      <a:cubicBezTo>
                        <a:pt x="442" y="1065"/>
                        <a:pt x="436" y="1028"/>
                        <a:pt x="409" y="1000"/>
                      </a:cubicBezTo>
                      <a:cubicBezTo>
                        <a:pt x="382" y="972"/>
                        <a:pt x="329" y="980"/>
                        <a:pt x="289" y="940"/>
                      </a:cubicBezTo>
                      <a:cubicBezTo>
                        <a:pt x="249" y="900"/>
                        <a:pt x="207" y="821"/>
                        <a:pt x="169" y="760"/>
                      </a:cubicBezTo>
                      <a:cubicBezTo>
                        <a:pt x="131" y="699"/>
                        <a:pt x="76" y="610"/>
                        <a:pt x="63" y="573"/>
                      </a:cubicBezTo>
                      <a:cubicBezTo>
                        <a:pt x="50" y="536"/>
                        <a:pt x="81" y="547"/>
                        <a:pt x="89" y="535"/>
                      </a:cubicBezTo>
                      <a:cubicBezTo>
                        <a:pt x="97" y="523"/>
                        <a:pt x="114" y="511"/>
                        <a:pt x="111" y="501"/>
                      </a:cubicBezTo>
                      <a:cubicBezTo>
                        <a:pt x="108" y="491"/>
                        <a:pt x="71" y="500"/>
                        <a:pt x="69" y="475"/>
                      </a:cubicBezTo>
                      <a:cubicBezTo>
                        <a:pt x="67" y="450"/>
                        <a:pt x="86" y="371"/>
                        <a:pt x="99" y="348"/>
                      </a:cubicBezTo>
                      <a:cubicBezTo>
                        <a:pt x="112" y="325"/>
                        <a:pt x="135" y="351"/>
                        <a:pt x="144" y="339"/>
                      </a:cubicBezTo>
                      <a:cubicBezTo>
                        <a:pt x="153" y="327"/>
                        <a:pt x="151" y="289"/>
                        <a:pt x="153" y="273"/>
                      </a:cubicBezTo>
                      <a:cubicBezTo>
                        <a:pt x="155" y="257"/>
                        <a:pt x="154" y="261"/>
                        <a:pt x="156" y="243"/>
                      </a:cubicBezTo>
                      <a:cubicBezTo>
                        <a:pt x="158" y="225"/>
                        <a:pt x="166" y="185"/>
                        <a:pt x="164" y="165"/>
                      </a:cubicBezTo>
                      <a:cubicBezTo>
                        <a:pt x="162" y="145"/>
                        <a:pt x="153" y="130"/>
                        <a:pt x="144" y="125"/>
                      </a:cubicBezTo>
                      <a:cubicBezTo>
                        <a:pt x="135" y="120"/>
                        <a:pt x="123" y="130"/>
                        <a:pt x="109" y="135"/>
                      </a:cubicBezTo>
                      <a:cubicBezTo>
                        <a:pt x="95" y="140"/>
                        <a:pt x="73" y="157"/>
                        <a:pt x="59" y="155"/>
                      </a:cubicBezTo>
                      <a:cubicBezTo>
                        <a:pt x="45" y="153"/>
                        <a:pt x="34" y="131"/>
                        <a:pt x="24" y="120"/>
                      </a:cubicBezTo>
                      <a:cubicBezTo>
                        <a:pt x="14" y="109"/>
                        <a:pt x="5" y="94"/>
                        <a:pt x="0" y="87"/>
                      </a:cubicBezTo>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31" name="Freeform 7"/>
                <p:cNvSpPr>
                  <a:spLocks/>
                </p:cNvSpPr>
                <p:nvPr/>
              </p:nvSpPr>
              <p:spPr bwMode="auto">
                <a:xfrm rot="295113">
                  <a:off x="2677" y="5964"/>
                  <a:ext cx="52" cy="83"/>
                </a:xfrm>
                <a:custGeom>
                  <a:avLst/>
                  <a:gdLst/>
                  <a:ahLst/>
                  <a:cxnLst>
                    <a:cxn ang="0">
                      <a:pos x="36" y="57"/>
                    </a:cxn>
                    <a:cxn ang="0">
                      <a:pos x="21" y="84"/>
                    </a:cxn>
                    <a:cxn ang="0">
                      <a:pos x="6" y="66"/>
                    </a:cxn>
                    <a:cxn ang="0">
                      <a:pos x="0" y="48"/>
                    </a:cxn>
                    <a:cxn ang="0">
                      <a:pos x="30" y="0"/>
                    </a:cxn>
                    <a:cxn ang="0">
                      <a:pos x="51" y="45"/>
                    </a:cxn>
                    <a:cxn ang="0">
                      <a:pos x="39" y="63"/>
                    </a:cxn>
                    <a:cxn ang="0">
                      <a:pos x="36" y="57"/>
                    </a:cxn>
                  </a:cxnLst>
                  <a:rect l="0" t="0" r="r" b="b"/>
                  <a:pathLst>
                    <a:path w="54" h="88">
                      <a:moveTo>
                        <a:pt x="36" y="57"/>
                      </a:moveTo>
                      <a:cubicBezTo>
                        <a:pt x="29" y="79"/>
                        <a:pt x="34" y="71"/>
                        <a:pt x="21" y="84"/>
                      </a:cubicBezTo>
                      <a:cubicBezTo>
                        <a:pt x="15" y="78"/>
                        <a:pt x="9" y="74"/>
                        <a:pt x="6" y="66"/>
                      </a:cubicBezTo>
                      <a:cubicBezTo>
                        <a:pt x="3" y="60"/>
                        <a:pt x="0" y="48"/>
                        <a:pt x="0" y="48"/>
                      </a:cubicBezTo>
                      <a:cubicBezTo>
                        <a:pt x="3" y="31"/>
                        <a:pt x="13" y="6"/>
                        <a:pt x="30" y="0"/>
                      </a:cubicBezTo>
                      <a:cubicBezTo>
                        <a:pt x="40" y="14"/>
                        <a:pt x="42" y="31"/>
                        <a:pt x="51" y="45"/>
                      </a:cubicBezTo>
                      <a:cubicBezTo>
                        <a:pt x="44" y="73"/>
                        <a:pt x="54" y="44"/>
                        <a:pt x="39" y="63"/>
                      </a:cubicBezTo>
                      <a:cubicBezTo>
                        <a:pt x="34" y="69"/>
                        <a:pt x="36" y="88"/>
                        <a:pt x="36" y="57"/>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32" name="Freeform 8"/>
                <p:cNvSpPr>
                  <a:spLocks/>
                </p:cNvSpPr>
                <p:nvPr/>
              </p:nvSpPr>
              <p:spPr bwMode="auto">
                <a:xfrm rot="295113">
                  <a:off x="3080" y="6285"/>
                  <a:ext cx="122" cy="58"/>
                </a:xfrm>
                <a:custGeom>
                  <a:avLst/>
                  <a:gdLst/>
                  <a:ahLst/>
                  <a:cxnLst>
                    <a:cxn ang="0">
                      <a:pos x="31" y="8"/>
                    </a:cxn>
                    <a:cxn ang="0">
                      <a:pos x="28" y="62"/>
                    </a:cxn>
                    <a:cxn ang="0">
                      <a:pos x="100" y="41"/>
                    </a:cxn>
                    <a:cxn ang="0">
                      <a:pos x="31" y="8"/>
                    </a:cxn>
                  </a:cxnLst>
                  <a:rect l="0" t="0" r="r" b="b"/>
                  <a:pathLst>
                    <a:path w="127" h="62">
                      <a:moveTo>
                        <a:pt x="31" y="8"/>
                      </a:moveTo>
                      <a:cubicBezTo>
                        <a:pt x="0" y="16"/>
                        <a:pt x="5" y="47"/>
                        <a:pt x="28" y="62"/>
                      </a:cubicBezTo>
                      <a:cubicBezTo>
                        <a:pt x="67" y="59"/>
                        <a:pt x="73" y="59"/>
                        <a:pt x="100" y="41"/>
                      </a:cubicBezTo>
                      <a:cubicBezTo>
                        <a:pt x="127" y="0"/>
                        <a:pt x="54" y="20"/>
                        <a:pt x="31" y="8"/>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33" name="Freeform 9"/>
                <p:cNvSpPr>
                  <a:spLocks/>
                </p:cNvSpPr>
                <p:nvPr/>
              </p:nvSpPr>
              <p:spPr bwMode="auto">
                <a:xfrm rot="295113">
                  <a:off x="962" y="1418"/>
                  <a:ext cx="2630" cy="2818"/>
                </a:xfrm>
                <a:custGeom>
                  <a:avLst/>
                  <a:gdLst/>
                  <a:ahLst/>
                  <a:cxnLst>
                    <a:cxn ang="0">
                      <a:pos x="1529" y="2896"/>
                    </a:cxn>
                    <a:cxn ang="0">
                      <a:pos x="1217" y="2749"/>
                    </a:cxn>
                    <a:cxn ang="0">
                      <a:pos x="935" y="2380"/>
                    </a:cxn>
                    <a:cxn ang="0">
                      <a:pos x="920" y="2470"/>
                    </a:cxn>
                    <a:cxn ang="0">
                      <a:pos x="755" y="2163"/>
                    </a:cxn>
                    <a:cxn ang="0">
                      <a:pos x="647" y="1771"/>
                    </a:cxn>
                    <a:cxn ang="0">
                      <a:pos x="731" y="1465"/>
                    </a:cxn>
                    <a:cxn ang="0">
                      <a:pos x="746" y="1291"/>
                    </a:cxn>
                    <a:cxn ang="0">
                      <a:pos x="808" y="1308"/>
                    </a:cxn>
                    <a:cxn ang="0">
                      <a:pos x="763" y="1143"/>
                    </a:cxn>
                    <a:cxn ang="0">
                      <a:pos x="737" y="976"/>
                    </a:cxn>
                    <a:cxn ang="0">
                      <a:pos x="530" y="685"/>
                    </a:cxn>
                    <a:cxn ang="0">
                      <a:pos x="323" y="712"/>
                    </a:cxn>
                    <a:cxn ang="0">
                      <a:pos x="134" y="799"/>
                    </a:cxn>
                    <a:cxn ang="0">
                      <a:pos x="65" y="631"/>
                    </a:cxn>
                    <a:cxn ang="0">
                      <a:pos x="163" y="400"/>
                    </a:cxn>
                    <a:cxn ang="0">
                      <a:pos x="200" y="211"/>
                    </a:cxn>
                    <a:cxn ang="0">
                      <a:pos x="404" y="247"/>
                    </a:cxn>
                    <a:cxn ang="0">
                      <a:pos x="368" y="61"/>
                    </a:cxn>
                    <a:cxn ang="0">
                      <a:pos x="566" y="28"/>
                    </a:cxn>
                    <a:cxn ang="0">
                      <a:pos x="800" y="85"/>
                    </a:cxn>
                    <a:cxn ang="0">
                      <a:pos x="1184" y="292"/>
                    </a:cxn>
                    <a:cxn ang="0">
                      <a:pos x="1340" y="310"/>
                    </a:cxn>
                    <a:cxn ang="0">
                      <a:pos x="1528" y="535"/>
                    </a:cxn>
                    <a:cxn ang="0">
                      <a:pos x="1753" y="535"/>
                    </a:cxn>
                    <a:cxn ang="0">
                      <a:pos x="2006" y="625"/>
                    </a:cxn>
                    <a:cxn ang="0">
                      <a:pos x="2120" y="438"/>
                    </a:cxn>
                    <a:cxn ang="0">
                      <a:pos x="2162" y="625"/>
                    </a:cxn>
                    <a:cxn ang="0">
                      <a:pos x="2279" y="625"/>
                    </a:cxn>
                    <a:cxn ang="0">
                      <a:pos x="2177" y="766"/>
                    </a:cxn>
                    <a:cxn ang="0">
                      <a:pos x="2093" y="814"/>
                    </a:cxn>
                    <a:cxn ang="0">
                      <a:pos x="1895" y="922"/>
                    </a:cxn>
                    <a:cxn ang="0">
                      <a:pos x="1888" y="1210"/>
                    </a:cxn>
                    <a:cxn ang="0">
                      <a:pos x="2123" y="1384"/>
                    </a:cxn>
                    <a:cxn ang="0">
                      <a:pos x="2168" y="1147"/>
                    </a:cxn>
                    <a:cxn ang="0">
                      <a:pos x="2402" y="1015"/>
                    </a:cxn>
                    <a:cxn ang="0">
                      <a:pos x="2585" y="1162"/>
                    </a:cxn>
                    <a:cxn ang="0">
                      <a:pos x="2693" y="1447"/>
                    </a:cxn>
                    <a:cxn ang="0">
                      <a:pos x="2552" y="1588"/>
                    </a:cxn>
                    <a:cxn ang="0">
                      <a:pos x="2459" y="1618"/>
                    </a:cxn>
                    <a:cxn ang="0">
                      <a:pos x="2555" y="1732"/>
                    </a:cxn>
                    <a:cxn ang="0">
                      <a:pos x="2414" y="1765"/>
                    </a:cxn>
                    <a:cxn ang="0">
                      <a:pos x="2240" y="1882"/>
                    </a:cxn>
                    <a:cxn ang="0">
                      <a:pos x="2003" y="1987"/>
                    </a:cxn>
                    <a:cxn ang="0">
                      <a:pos x="1955" y="2140"/>
                    </a:cxn>
                    <a:cxn ang="0">
                      <a:pos x="1828" y="2358"/>
                    </a:cxn>
                    <a:cxn ang="0">
                      <a:pos x="1745" y="2272"/>
                    </a:cxn>
                    <a:cxn ang="0">
                      <a:pos x="1517" y="2311"/>
                    </a:cxn>
                    <a:cxn ang="0">
                      <a:pos x="1313" y="2347"/>
                    </a:cxn>
                    <a:cxn ang="0">
                      <a:pos x="1319" y="2626"/>
                    </a:cxn>
                    <a:cxn ang="0">
                      <a:pos x="1508" y="2578"/>
                    </a:cxn>
                    <a:cxn ang="0">
                      <a:pos x="1550" y="2653"/>
                    </a:cxn>
                    <a:cxn ang="0">
                      <a:pos x="1667" y="2809"/>
                    </a:cxn>
                  </a:cxnLst>
                  <a:rect l="0" t="0" r="r" b="b"/>
                  <a:pathLst>
                    <a:path w="2734" h="3003">
                      <a:moveTo>
                        <a:pt x="1640" y="2995"/>
                      </a:moveTo>
                      <a:cubicBezTo>
                        <a:pt x="1625" y="3001"/>
                        <a:pt x="1605" y="3003"/>
                        <a:pt x="1595" y="2995"/>
                      </a:cubicBezTo>
                      <a:cubicBezTo>
                        <a:pt x="1585" y="2987"/>
                        <a:pt x="1591" y="2964"/>
                        <a:pt x="1580" y="2947"/>
                      </a:cubicBezTo>
                      <a:cubicBezTo>
                        <a:pt x="1569" y="2930"/>
                        <a:pt x="1548" y="2911"/>
                        <a:pt x="1529" y="2896"/>
                      </a:cubicBezTo>
                      <a:cubicBezTo>
                        <a:pt x="1510" y="2881"/>
                        <a:pt x="1490" y="2875"/>
                        <a:pt x="1463" y="2857"/>
                      </a:cubicBezTo>
                      <a:cubicBezTo>
                        <a:pt x="1436" y="2839"/>
                        <a:pt x="1390" y="2798"/>
                        <a:pt x="1364" y="2788"/>
                      </a:cubicBezTo>
                      <a:cubicBezTo>
                        <a:pt x="1338" y="2778"/>
                        <a:pt x="1334" y="2803"/>
                        <a:pt x="1310" y="2797"/>
                      </a:cubicBezTo>
                      <a:cubicBezTo>
                        <a:pt x="1286" y="2791"/>
                        <a:pt x="1236" y="2758"/>
                        <a:pt x="1217" y="2749"/>
                      </a:cubicBezTo>
                      <a:cubicBezTo>
                        <a:pt x="1198" y="2740"/>
                        <a:pt x="1215" y="2756"/>
                        <a:pt x="1193" y="2740"/>
                      </a:cubicBezTo>
                      <a:cubicBezTo>
                        <a:pt x="1171" y="2724"/>
                        <a:pt x="1119" y="2698"/>
                        <a:pt x="1085" y="2650"/>
                      </a:cubicBezTo>
                      <a:cubicBezTo>
                        <a:pt x="1051" y="2602"/>
                        <a:pt x="1014" y="2494"/>
                        <a:pt x="989" y="2449"/>
                      </a:cubicBezTo>
                      <a:cubicBezTo>
                        <a:pt x="964" y="2404"/>
                        <a:pt x="952" y="2409"/>
                        <a:pt x="935" y="2380"/>
                      </a:cubicBezTo>
                      <a:cubicBezTo>
                        <a:pt x="918" y="2351"/>
                        <a:pt x="905" y="2301"/>
                        <a:pt x="890" y="2275"/>
                      </a:cubicBezTo>
                      <a:cubicBezTo>
                        <a:pt x="875" y="2249"/>
                        <a:pt x="847" y="2214"/>
                        <a:pt x="845" y="2223"/>
                      </a:cubicBezTo>
                      <a:cubicBezTo>
                        <a:pt x="843" y="2232"/>
                        <a:pt x="863" y="2287"/>
                        <a:pt x="875" y="2328"/>
                      </a:cubicBezTo>
                      <a:cubicBezTo>
                        <a:pt x="887" y="2369"/>
                        <a:pt x="921" y="2448"/>
                        <a:pt x="920" y="2470"/>
                      </a:cubicBezTo>
                      <a:cubicBezTo>
                        <a:pt x="919" y="2492"/>
                        <a:pt x="880" y="2481"/>
                        <a:pt x="868" y="2463"/>
                      </a:cubicBezTo>
                      <a:cubicBezTo>
                        <a:pt x="856" y="2445"/>
                        <a:pt x="861" y="2406"/>
                        <a:pt x="848" y="2362"/>
                      </a:cubicBezTo>
                      <a:cubicBezTo>
                        <a:pt x="835" y="2318"/>
                        <a:pt x="803" y="2233"/>
                        <a:pt x="788" y="2200"/>
                      </a:cubicBezTo>
                      <a:cubicBezTo>
                        <a:pt x="773" y="2167"/>
                        <a:pt x="757" y="2172"/>
                        <a:pt x="755" y="2163"/>
                      </a:cubicBezTo>
                      <a:cubicBezTo>
                        <a:pt x="753" y="2154"/>
                        <a:pt x="783" y="2170"/>
                        <a:pt x="773" y="2143"/>
                      </a:cubicBezTo>
                      <a:cubicBezTo>
                        <a:pt x="763" y="2116"/>
                        <a:pt x="710" y="2038"/>
                        <a:pt x="695" y="1999"/>
                      </a:cubicBezTo>
                      <a:cubicBezTo>
                        <a:pt x="680" y="1960"/>
                        <a:pt x="688" y="1944"/>
                        <a:pt x="680" y="1906"/>
                      </a:cubicBezTo>
                      <a:cubicBezTo>
                        <a:pt x="672" y="1868"/>
                        <a:pt x="646" y="1804"/>
                        <a:pt x="647" y="1771"/>
                      </a:cubicBezTo>
                      <a:cubicBezTo>
                        <a:pt x="648" y="1738"/>
                        <a:pt x="681" y="1738"/>
                        <a:pt x="688" y="1705"/>
                      </a:cubicBezTo>
                      <a:cubicBezTo>
                        <a:pt x="695" y="1672"/>
                        <a:pt x="683" y="1594"/>
                        <a:pt x="688" y="1570"/>
                      </a:cubicBezTo>
                      <a:cubicBezTo>
                        <a:pt x="693" y="1546"/>
                        <a:pt x="709" y="1576"/>
                        <a:pt x="716" y="1558"/>
                      </a:cubicBezTo>
                      <a:cubicBezTo>
                        <a:pt x="723" y="1540"/>
                        <a:pt x="725" y="1486"/>
                        <a:pt x="731" y="1465"/>
                      </a:cubicBezTo>
                      <a:cubicBezTo>
                        <a:pt x="737" y="1444"/>
                        <a:pt x="744" y="1443"/>
                        <a:pt x="752" y="1429"/>
                      </a:cubicBezTo>
                      <a:cubicBezTo>
                        <a:pt x="760" y="1415"/>
                        <a:pt x="782" y="1402"/>
                        <a:pt x="776" y="1381"/>
                      </a:cubicBezTo>
                      <a:cubicBezTo>
                        <a:pt x="770" y="1360"/>
                        <a:pt x="723" y="1315"/>
                        <a:pt x="718" y="1300"/>
                      </a:cubicBezTo>
                      <a:cubicBezTo>
                        <a:pt x="713" y="1285"/>
                        <a:pt x="732" y="1279"/>
                        <a:pt x="746" y="1291"/>
                      </a:cubicBezTo>
                      <a:cubicBezTo>
                        <a:pt x="760" y="1303"/>
                        <a:pt x="792" y="1351"/>
                        <a:pt x="803" y="1372"/>
                      </a:cubicBezTo>
                      <a:cubicBezTo>
                        <a:pt x="814" y="1393"/>
                        <a:pt x="805" y="1412"/>
                        <a:pt x="812" y="1420"/>
                      </a:cubicBezTo>
                      <a:cubicBezTo>
                        <a:pt x="819" y="1428"/>
                        <a:pt x="846" y="1439"/>
                        <a:pt x="845" y="1420"/>
                      </a:cubicBezTo>
                      <a:cubicBezTo>
                        <a:pt x="844" y="1401"/>
                        <a:pt x="822" y="1336"/>
                        <a:pt x="808" y="1308"/>
                      </a:cubicBezTo>
                      <a:cubicBezTo>
                        <a:pt x="794" y="1280"/>
                        <a:pt x="767" y="1268"/>
                        <a:pt x="763" y="1255"/>
                      </a:cubicBezTo>
                      <a:cubicBezTo>
                        <a:pt x="759" y="1242"/>
                        <a:pt x="784" y="1237"/>
                        <a:pt x="782" y="1228"/>
                      </a:cubicBezTo>
                      <a:cubicBezTo>
                        <a:pt x="780" y="1219"/>
                        <a:pt x="755" y="1212"/>
                        <a:pt x="752" y="1198"/>
                      </a:cubicBezTo>
                      <a:cubicBezTo>
                        <a:pt x="749" y="1184"/>
                        <a:pt x="762" y="1163"/>
                        <a:pt x="763" y="1143"/>
                      </a:cubicBezTo>
                      <a:cubicBezTo>
                        <a:pt x="764" y="1123"/>
                        <a:pt x="756" y="1092"/>
                        <a:pt x="758" y="1078"/>
                      </a:cubicBezTo>
                      <a:cubicBezTo>
                        <a:pt x="760" y="1064"/>
                        <a:pt x="776" y="1070"/>
                        <a:pt x="778" y="1060"/>
                      </a:cubicBezTo>
                      <a:cubicBezTo>
                        <a:pt x="780" y="1050"/>
                        <a:pt x="777" y="1029"/>
                        <a:pt x="770" y="1015"/>
                      </a:cubicBezTo>
                      <a:cubicBezTo>
                        <a:pt x="763" y="1001"/>
                        <a:pt x="748" y="994"/>
                        <a:pt x="737" y="976"/>
                      </a:cubicBezTo>
                      <a:cubicBezTo>
                        <a:pt x="726" y="958"/>
                        <a:pt x="718" y="934"/>
                        <a:pt x="703" y="910"/>
                      </a:cubicBezTo>
                      <a:cubicBezTo>
                        <a:pt x="688" y="886"/>
                        <a:pt x="665" y="858"/>
                        <a:pt x="650" y="832"/>
                      </a:cubicBezTo>
                      <a:cubicBezTo>
                        <a:pt x="635" y="806"/>
                        <a:pt x="633" y="777"/>
                        <a:pt x="613" y="753"/>
                      </a:cubicBezTo>
                      <a:cubicBezTo>
                        <a:pt x="593" y="729"/>
                        <a:pt x="553" y="699"/>
                        <a:pt x="530" y="685"/>
                      </a:cubicBezTo>
                      <a:cubicBezTo>
                        <a:pt x="507" y="671"/>
                        <a:pt x="489" y="664"/>
                        <a:pt x="473" y="667"/>
                      </a:cubicBezTo>
                      <a:cubicBezTo>
                        <a:pt x="457" y="670"/>
                        <a:pt x="449" y="693"/>
                        <a:pt x="434" y="703"/>
                      </a:cubicBezTo>
                      <a:cubicBezTo>
                        <a:pt x="419" y="713"/>
                        <a:pt x="398" y="729"/>
                        <a:pt x="380" y="730"/>
                      </a:cubicBezTo>
                      <a:cubicBezTo>
                        <a:pt x="362" y="731"/>
                        <a:pt x="318" y="726"/>
                        <a:pt x="323" y="712"/>
                      </a:cubicBezTo>
                      <a:cubicBezTo>
                        <a:pt x="328" y="698"/>
                        <a:pt x="418" y="651"/>
                        <a:pt x="410" y="648"/>
                      </a:cubicBezTo>
                      <a:cubicBezTo>
                        <a:pt x="402" y="645"/>
                        <a:pt x="300" y="679"/>
                        <a:pt x="275" y="694"/>
                      </a:cubicBezTo>
                      <a:cubicBezTo>
                        <a:pt x="250" y="709"/>
                        <a:pt x="283" y="722"/>
                        <a:pt x="260" y="739"/>
                      </a:cubicBezTo>
                      <a:cubicBezTo>
                        <a:pt x="237" y="756"/>
                        <a:pt x="177" y="783"/>
                        <a:pt x="134" y="799"/>
                      </a:cubicBezTo>
                      <a:cubicBezTo>
                        <a:pt x="91" y="815"/>
                        <a:pt x="4" y="849"/>
                        <a:pt x="2" y="835"/>
                      </a:cubicBezTo>
                      <a:cubicBezTo>
                        <a:pt x="0" y="821"/>
                        <a:pt x="115" y="741"/>
                        <a:pt x="122" y="715"/>
                      </a:cubicBezTo>
                      <a:cubicBezTo>
                        <a:pt x="129" y="689"/>
                        <a:pt x="54" y="693"/>
                        <a:pt x="44" y="679"/>
                      </a:cubicBezTo>
                      <a:cubicBezTo>
                        <a:pt x="34" y="665"/>
                        <a:pt x="68" y="647"/>
                        <a:pt x="65" y="631"/>
                      </a:cubicBezTo>
                      <a:cubicBezTo>
                        <a:pt x="62" y="615"/>
                        <a:pt x="26" y="611"/>
                        <a:pt x="26" y="583"/>
                      </a:cubicBezTo>
                      <a:cubicBezTo>
                        <a:pt x="26" y="555"/>
                        <a:pt x="48" y="483"/>
                        <a:pt x="62" y="460"/>
                      </a:cubicBezTo>
                      <a:cubicBezTo>
                        <a:pt x="76" y="437"/>
                        <a:pt x="96" y="455"/>
                        <a:pt x="113" y="445"/>
                      </a:cubicBezTo>
                      <a:cubicBezTo>
                        <a:pt x="130" y="435"/>
                        <a:pt x="141" y="404"/>
                        <a:pt x="163" y="400"/>
                      </a:cubicBezTo>
                      <a:cubicBezTo>
                        <a:pt x="185" y="396"/>
                        <a:pt x="227" y="434"/>
                        <a:pt x="245" y="423"/>
                      </a:cubicBezTo>
                      <a:cubicBezTo>
                        <a:pt x="263" y="412"/>
                        <a:pt x="280" y="366"/>
                        <a:pt x="272" y="337"/>
                      </a:cubicBezTo>
                      <a:cubicBezTo>
                        <a:pt x="264" y="308"/>
                        <a:pt x="212" y="271"/>
                        <a:pt x="200" y="250"/>
                      </a:cubicBezTo>
                      <a:cubicBezTo>
                        <a:pt x="188" y="229"/>
                        <a:pt x="185" y="220"/>
                        <a:pt x="200" y="211"/>
                      </a:cubicBezTo>
                      <a:cubicBezTo>
                        <a:pt x="215" y="202"/>
                        <a:pt x="269" y="198"/>
                        <a:pt x="290" y="198"/>
                      </a:cubicBezTo>
                      <a:cubicBezTo>
                        <a:pt x="311" y="198"/>
                        <a:pt x="320" y="208"/>
                        <a:pt x="326" y="214"/>
                      </a:cubicBezTo>
                      <a:cubicBezTo>
                        <a:pt x="332" y="220"/>
                        <a:pt x="310" y="230"/>
                        <a:pt x="323" y="235"/>
                      </a:cubicBezTo>
                      <a:cubicBezTo>
                        <a:pt x="336" y="240"/>
                        <a:pt x="394" y="250"/>
                        <a:pt x="404" y="247"/>
                      </a:cubicBezTo>
                      <a:cubicBezTo>
                        <a:pt x="414" y="244"/>
                        <a:pt x="396" y="236"/>
                        <a:pt x="386" y="214"/>
                      </a:cubicBezTo>
                      <a:cubicBezTo>
                        <a:pt x="376" y="192"/>
                        <a:pt x="343" y="135"/>
                        <a:pt x="343" y="115"/>
                      </a:cubicBezTo>
                      <a:cubicBezTo>
                        <a:pt x="343" y="95"/>
                        <a:pt x="379" y="100"/>
                        <a:pt x="383" y="91"/>
                      </a:cubicBezTo>
                      <a:cubicBezTo>
                        <a:pt x="387" y="82"/>
                        <a:pt x="363" y="70"/>
                        <a:pt x="368" y="61"/>
                      </a:cubicBezTo>
                      <a:cubicBezTo>
                        <a:pt x="373" y="52"/>
                        <a:pt x="398" y="33"/>
                        <a:pt x="413" y="34"/>
                      </a:cubicBezTo>
                      <a:cubicBezTo>
                        <a:pt x="428" y="35"/>
                        <a:pt x="439" y="69"/>
                        <a:pt x="458" y="67"/>
                      </a:cubicBezTo>
                      <a:cubicBezTo>
                        <a:pt x="477" y="65"/>
                        <a:pt x="512" y="28"/>
                        <a:pt x="530" y="22"/>
                      </a:cubicBezTo>
                      <a:cubicBezTo>
                        <a:pt x="548" y="16"/>
                        <a:pt x="551" y="29"/>
                        <a:pt x="566" y="28"/>
                      </a:cubicBezTo>
                      <a:cubicBezTo>
                        <a:pt x="581" y="27"/>
                        <a:pt x="607" y="16"/>
                        <a:pt x="620" y="16"/>
                      </a:cubicBezTo>
                      <a:cubicBezTo>
                        <a:pt x="633" y="16"/>
                        <a:pt x="630" y="29"/>
                        <a:pt x="647" y="28"/>
                      </a:cubicBezTo>
                      <a:cubicBezTo>
                        <a:pt x="664" y="27"/>
                        <a:pt x="700" y="0"/>
                        <a:pt x="725" y="10"/>
                      </a:cubicBezTo>
                      <a:cubicBezTo>
                        <a:pt x="750" y="20"/>
                        <a:pt x="773" y="59"/>
                        <a:pt x="800" y="85"/>
                      </a:cubicBezTo>
                      <a:cubicBezTo>
                        <a:pt x="827" y="111"/>
                        <a:pt x="851" y="140"/>
                        <a:pt x="890" y="168"/>
                      </a:cubicBezTo>
                      <a:cubicBezTo>
                        <a:pt x="929" y="196"/>
                        <a:pt x="993" y="228"/>
                        <a:pt x="1033" y="250"/>
                      </a:cubicBezTo>
                      <a:cubicBezTo>
                        <a:pt x="1073" y="272"/>
                        <a:pt x="1105" y="296"/>
                        <a:pt x="1130" y="303"/>
                      </a:cubicBezTo>
                      <a:cubicBezTo>
                        <a:pt x="1155" y="310"/>
                        <a:pt x="1172" y="288"/>
                        <a:pt x="1184" y="292"/>
                      </a:cubicBezTo>
                      <a:cubicBezTo>
                        <a:pt x="1196" y="296"/>
                        <a:pt x="1186" y="320"/>
                        <a:pt x="1202" y="325"/>
                      </a:cubicBezTo>
                      <a:cubicBezTo>
                        <a:pt x="1218" y="330"/>
                        <a:pt x="1262" y="318"/>
                        <a:pt x="1280" y="319"/>
                      </a:cubicBezTo>
                      <a:cubicBezTo>
                        <a:pt x="1298" y="320"/>
                        <a:pt x="1303" y="336"/>
                        <a:pt x="1313" y="334"/>
                      </a:cubicBezTo>
                      <a:cubicBezTo>
                        <a:pt x="1323" y="332"/>
                        <a:pt x="1330" y="306"/>
                        <a:pt x="1340" y="310"/>
                      </a:cubicBezTo>
                      <a:cubicBezTo>
                        <a:pt x="1350" y="314"/>
                        <a:pt x="1359" y="351"/>
                        <a:pt x="1373" y="361"/>
                      </a:cubicBezTo>
                      <a:cubicBezTo>
                        <a:pt x="1387" y="371"/>
                        <a:pt x="1397" y="350"/>
                        <a:pt x="1423" y="370"/>
                      </a:cubicBezTo>
                      <a:cubicBezTo>
                        <a:pt x="1449" y="390"/>
                        <a:pt x="1510" y="456"/>
                        <a:pt x="1528" y="483"/>
                      </a:cubicBezTo>
                      <a:cubicBezTo>
                        <a:pt x="1546" y="510"/>
                        <a:pt x="1513" y="523"/>
                        <a:pt x="1528" y="535"/>
                      </a:cubicBezTo>
                      <a:cubicBezTo>
                        <a:pt x="1543" y="547"/>
                        <a:pt x="1595" y="541"/>
                        <a:pt x="1616" y="556"/>
                      </a:cubicBezTo>
                      <a:cubicBezTo>
                        <a:pt x="1637" y="571"/>
                        <a:pt x="1642" y="625"/>
                        <a:pt x="1655" y="625"/>
                      </a:cubicBezTo>
                      <a:cubicBezTo>
                        <a:pt x="1668" y="625"/>
                        <a:pt x="1681" y="568"/>
                        <a:pt x="1697" y="553"/>
                      </a:cubicBezTo>
                      <a:cubicBezTo>
                        <a:pt x="1713" y="538"/>
                        <a:pt x="1736" y="527"/>
                        <a:pt x="1753" y="535"/>
                      </a:cubicBezTo>
                      <a:cubicBezTo>
                        <a:pt x="1770" y="543"/>
                        <a:pt x="1774" y="592"/>
                        <a:pt x="1799" y="604"/>
                      </a:cubicBezTo>
                      <a:cubicBezTo>
                        <a:pt x="1824" y="616"/>
                        <a:pt x="1871" y="596"/>
                        <a:pt x="1901" y="604"/>
                      </a:cubicBezTo>
                      <a:cubicBezTo>
                        <a:pt x="1931" y="612"/>
                        <a:pt x="1961" y="652"/>
                        <a:pt x="1978" y="655"/>
                      </a:cubicBezTo>
                      <a:cubicBezTo>
                        <a:pt x="1995" y="658"/>
                        <a:pt x="1991" y="632"/>
                        <a:pt x="2006" y="625"/>
                      </a:cubicBezTo>
                      <a:cubicBezTo>
                        <a:pt x="2021" y="618"/>
                        <a:pt x="2063" y="624"/>
                        <a:pt x="2068" y="610"/>
                      </a:cubicBezTo>
                      <a:cubicBezTo>
                        <a:pt x="2073" y="596"/>
                        <a:pt x="2035" y="568"/>
                        <a:pt x="2038" y="543"/>
                      </a:cubicBezTo>
                      <a:cubicBezTo>
                        <a:pt x="2041" y="518"/>
                        <a:pt x="2073" y="477"/>
                        <a:pt x="2087" y="460"/>
                      </a:cubicBezTo>
                      <a:cubicBezTo>
                        <a:pt x="2101" y="443"/>
                        <a:pt x="2114" y="429"/>
                        <a:pt x="2120" y="438"/>
                      </a:cubicBezTo>
                      <a:cubicBezTo>
                        <a:pt x="2126" y="447"/>
                        <a:pt x="2117" y="500"/>
                        <a:pt x="2123" y="517"/>
                      </a:cubicBezTo>
                      <a:cubicBezTo>
                        <a:pt x="2129" y="534"/>
                        <a:pt x="2159" y="529"/>
                        <a:pt x="2159" y="541"/>
                      </a:cubicBezTo>
                      <a:cubicBezTo>
                        <a:pt x="2159" y="553"/>
                        <a:pt x="2122" y="575"/>
                        <a:pt x="2123" y="589"/>
                      </a:cubicBezTo>
                      <a:cubicBezTo>
                        <a:pt x="2124" y="603"/>
                        <a:pt x="2159" y="609"/>
                        <a:pt x="2162" y="625"/>
                      </a:cubicBezTo>
                      <a:cubicBezTo>
                        <a:pt x="2165" y="641"/>
                        <a:pt x="2141" y="670"/>
                        <a:pt x="2143" y="685"/>
                      </a:cubicBezTo>
                      <a:cubicBezTo>
                        <a:pt x="2145" y="700"/>
                        <a:pt x="2160" y="716"/>
                        <a:pt x="2174" y="718"/>
                      </a:cubicBezTo>
                      <a:cubicBezTo>
                        <a:pt x="2188" y="720"/>
                        <a:pt x="2208" y="716"/>
                        <a:pt x="2225" y="700"/>
                      </a:cubicBezTo>
                      <a:cubicBezTo>
                        <a:pt x="2242" y="684"/>
                        <a:pt x="2261" y="630"/>
                        <a:pt x="2279" y="625"/>
                      </a:cubicBezTo>
                      <a:cubicBezTo>
                        <a:pt x="2297" y="620"/>
                        <a:pt x="2327" y="656"/>
                        <a:pt x="2333" y="670"/>
                      </a:cubicBezTo>
                      <a:cubicBezTo>
                        <a:pt x="2339" y="684"/>
                        <a:pt x="2330" y="689"/>
                        <a:pt x="2315" y="708"/>
                      </a:cubicBezTo>
                      <a:cubicBezTo>
                        <a:pt x="2300" y="727"/>
                        <a:pt x="2263" y="777"/>
                        <a:pt x="2240" y="787"/>
                      </a:cubicBezTo>
                      <a:cubicBezTo>
                        <a:pt x="2217" y="797"/>
                        <a:pt x="2195" y="764"/>
                        <a:pt x="2177" y="766"/>
                      </a:cubicBezTo>
                      <a:cubicBezTo>
                        <a:pt x="2159" y="768"/>
                        <a:pt x="2147" y="802"/>
                        <a:pt x="2132" y="802"/>
                      </a:cubicBezTo>
                      <a:cubicBezTo>
                        <a:pt x="2117" y="802"/>
                        <a:pt x="2105" y="775"/>
                        <a:pt x="2084" y="769"/>
                      </a:cubicBezTo>
                      <a:cubicBezTo>
                        <a:pt x="2063" y="763"/>
                        <a:pt x="2007" y="761"/>
                        <a:pt x="2008" y="768"/>
                      </a:cubicBezTo>
                      <a:cubicBezTo>
                        <a:pt x="2009" y="775"/>
                        <a:pt x="2084" y="797"/>
                        <a:pt x="2093" y="814"/>
                      </a:cubicBezTo>
                      <a:cubicBezTo>
                        <a:pt x="2102" y="831"/>
                        <a:pt x="2074" y="860"/>
                        <a:pt x="2060" y="868"/>
                      </a:cubicBezTo>
                      <a:cubicBezTo>
                        <a:pt x="2046" y="876"/>
                        <a:pt x="2028" y="852"/>
                        <a:pt x="2009" y="862"/>
                      </a:cubicBezTo>
                      <a:cubicBezTo>
                        <a:pt x="1990" y="872"/>
                        <a:pt x="1967" y="915"/>
                        <a:pt x="1948" y="925"/>
                      </a:cubicBezTo>
                      <a:cubicBezTo>
                        <a:pt x="1929" y="935"/>
                        <a:pt x="1925" y="900"/>
                        <a:pt x="1895" y="922"/>
                      </a:cubicBezTo>
                      <a:cubicBezTo>
                        <a:pt x="1865" y="944"/>
                        <a:pt x="1779" y="1029"/>
                        <a:pt x="1766" y="1057"/>
                      </a:cubicBezTo>
                      <a:cubicBezTo>
                        <a:pt x="1753" y="1085"/>
                        <a:pt x="1805" y="1075"/>
                        <a:pt x="1814" y="1093"/>
                      </a:cubicBezTo>
                      <a:cubicBezTo>
                        <a:pt x="1823" y="1111"/>
                        <a:pt x="1808" y="1146"/>
                        <a:pt x="1820" y="1165"/>
                      </a:cubicBezTo>
                      <a:cubicBezTo>
                        <a:pt x="1832" y="1184"/>
                        <a:pt x="1853" y="1183"/>
                        <a:pt x="1888" y="1210"/>
                      </a:cubicBezTo>
                      <a:cubicBezTo>
                        <a:pt x="1923" y="1237"/>
                        <a:pt x="2009" y="1292"/>
                        <a:pt x="2030" y="1327"/>
                      </a:cubicBezTo>
                      <a:cubicBezTo>
                        <a:pt x="2051" y="1362"/>
                        <a:pt x="2006" y="1396"/>
                        <a:pt x="2012" y="1420"/>
                      </a:cubicBezTo>
                      <a:cubicBezTo>
                        <a:pt x="2018" y="1444"/>
                        <a:pt x="2045" y="1477"/>
                        <a:pt x="2063" y="1471"/>
                      </a:cubicBezTo>
                      <a:cubicBezTo>
                        <a:pt x="2081" y="1465"/>
                        <a:pt x="2113" y="1409"/>
                        <a:pt x="2123" y="1384"/>
                      </a:cubicBezTo>
                      <a:cubicBezTo>
                        <a:pt x="2133" y="1359"/>
                        <a:pt x="2118" y="1332"/>
                        <a:pt x="2126" y="1318"/>
                      </a:cubicBezTo>
                      <a:cubicBezTo>
                        <a:pt x="2134" y="1304"/>
                        <a:pt x="2158" y="1311"/>
                        <a:pt x="2171" y="1297"/>
                      </a:cubicBezTo>
                      <a:cubicBezTo>
                        <a:pt x="2184" y="1283"/>
                        <a:pt x="2204" y="1259"/>
                        <a:pt x="2204" y="1234"/>
                      </a:cubicBezTo>
                      <a:cubicBezTo>
                        <a:pt x="2204" y="1209"/>
                        <a:pt x="2163" y="1166"/>
                        <a:pt x="2168" y="1147"/>
                      </a:cubicBezTo>
                      <a:cubicBezTo>
                        <a:pt x="2173" y="1128"/>
                        <a:pt x="2220" y="1138"/>
                        <a:pt x="2233" y="1120"/>
                      </a:cubicBezTo>
                      <a:cubicBezTo>
                        <a:pt x="2246" y="1102"/>
                        <a:pt x="2242" y="1058"/>
                        <a:pt x="2248" y="1038"/>
                      </a:cubicBezTo>
                      <a:cubicBezTo>
                        <a:pt x="2254" y="1018"/>
                        <a:pt x="2244" y="1004"/>
                        <a:pt x="2270" y="1000"/>
                      </a:cubicBezTo>
                      <a:cubicBezTo>
                        <a:pt x="2296" y="996"/>
                        <a:pt x="2372" y="992"/>
                        <a:pt x="2402" y="1015"/>
                      </a:cubicBezTo>
                      <a:cubicBezTo>
                        <a:pt x="2432" y="1038"/>
                        <a:pt x="2441" y="1106"/>
                        <a:pt x="2450" y="1141"/>
                      </a:cubicBezTo>
                      <a:cubicBezTo>
                        <a:pt x="2459" y="1176"/>
                        <a:pt x="2442" y="1215"/>
                        <a:pt x="2456" y="1225"/>
                      </a:cubicBezTo>
                      <a:cubicBezTo>
                        <a:pt x="2470" y="1235"/>
                        <a:pt x="2512" y="1214"/>
                        <a:pt x="2534" y="1204"/>
                      </a:cubicBezTo>
                      <a:cubicBezTo>
                        <a:pt x="2556" y="1194"/>
                        <a:pt x="2573" y="1156"/>
                        <a:pt x="2585" y="1162"/>
                      </a:cubicBezTo>
                      <a:cubicBezTo>
                        <a:pt x="2597" y="1168"/>
                        <a:pt x="2602" y="1210"/>
                        <a:pt x="2609" y="1243"/>
                      </a:cubicBezTo>
                      <a:cubicBezTo>
                        <a:pt x="2616" y="1276"/>
                        <a:pt x="2616" y="1334"/>
                        <a:pt x="2630" y="1360"/>
                      </a:cubicBezTo>
                      <a:cubicBezTo>
                        <a:pt x="2644" y="1386"/>
                        <a:pt x="2683" y="1388"/>
                        <a:pt x="2693" y="1402"/>
                      </a:cubicBezTo>
                      <a:cubicBezTo>
                        <a:pt x="2703" y="1416"/>
                        <a:pt x="2687" y="1434"/>
                        <a:pt x="2693" y="1447"/>
                      </a:cubicBezTo>
                      <a:cubicBezTo>
                        <a:pt x="2699" y="1460"/>
                        <a:pt x="2734" y="1463"/>
                        <a:pt x="2732" y="1480"/>
                      </a:cubicBezTo>
                      <a:cubicBezTo>
                        <a:pt x="2730" y="1497"/>
                        <a:pt x="2705" y="1535"/>
                        <a:pt x="2684" y="1549"/>
                      </a:cubicBezTo>
                      <a:cubicBezTo>
                        <a:pt x="2663" y="1563"/>
                        <a:pt x="2625" y="1560"/>
                        <a:pt x="2603" y="1567"/>
                      </a:cubicBezTo>
                      <a:cubicBezTo>
                        <a:pt x="2581" y="1574"/>
                        <a:pt x="2585" y="1588"/>
                        <a:pt x="2552" y="1588"/>
                      </a:cubicBezTo>
                      <a:cubicBezTo>
                        <a:pt x="2519" y="1588"/>
                        <a:pt x="2443" y="1563"/>
                        <a:pt x="2405" y="1570"/>
                      </a:cubicBezTo>
                      <a:cubicBezTo>
                        <a:pt x="2367" y="1577"/>
                        <a:pt x="2324" y="1626"/>
                        <a:pt x="2321" y="1633"/>
                      </a:cubicBezTo>
                      <a:cubicBezTo>
                        <a:pt x="2318" y="1640"/>
                        <a:pt x="2361" y="1614"/>
                        <a:pt x="2384" y="1612"/>
                      </a:cubicBezTo>
                      <a:cubicBezTo>
                        <a:pt x="2407" y="1610"/>
                        <a:pt x="2456" y="1608"/>
                        <a:pt x="2459" y="1618"/>
                      </a:cubicBezTo>
                      <a:cubicBezTo>
                        <a:pt x="2462" y="1628"/>
                        <a:pt x="2406" y="1660"/>
                        <a:pt x="2405" y="1675"/>
                      </a:cubicBezTo>
                      <a:cubicBezTo>
                        <a:pt x="2404" y="1690"/>
                        <a:pt x="2443" y="1699"/>
                        <a:pt x="2450" y="1708"/>
                      </a:cubicBezTo>
                      <a:cubicBezTo>
                        <a:pt x="2457" y="1717"/>
                        <a:pt x="2430" y="1728"/>
                        <a:pt x="2447" y="1732"/>
                      </a:cubicBezTo>
                      <a:cubicBezTo>
                        <a:pt x="2464" y="1736"/>
                        <a:pt x="2545" y="1726"/>
                        <a:pt x="2555" y="1732"/>
                      </a:cubicBezTo>
                      <a:cubicBezTo>
                        <a:pt x="2565" y="1738"/>
                        <a:pt x="2520" y="1757"/>
                        <a:pt x="2507" y="1768"/>
                      </a:cubicBezTo>
                      <a:cubicBezTo>
                        <a:pt x="2494" y="1779"/>
                        <a:pt x="2493" y="1789"/>
                        <a:pt x="2480" y="1795"/>
                      </a:cubicBezTo>
                      <a:cubicBezTo>
                        <a:pt x="2467" y="1801"/>
                        <a:pt x="2439" y="1808"/>
                        <a:pt x="2428" y="1803"/>
                      </a:cubicBezTo>
                      <a:cubicBezTo>
                        <a:pt x="2417" y="1798"/>
                        <a:pt x="2423" y="1768"/>
                        <a:pt x="2414" y="1765"/>
                      </a:cubicBezTo>
                      <a:cubicBezTo>
                        <a:pt x="2405" y="1762"/>
                        <a:pt x="2397" y="1777"/>
                        <a:pt x="2372" y="1783"/>
                      </a:cubicBezTo>
                      <a:cubicBezTo>
                        <a:pt x="2347" y="1789"/>
                        <a:pt x="2291" y="1794"/>
                        <a:pt x="2263" y="1803"/>
                      </a:cubicBezTo>
                      <a:cubicBezTo>
                        <a:pt x="2235" y="1812"/>
                        <a:pt x="2207" y="1827"/>
                        <a:pt x="2203" y="1840"/>
                      </a:cubicBezTo>
                      <a:cubicBezTo>
                        <a:pt x="2199" y="1853"/>
                        <a:pt x="2248" y="1872"/>
                        <a:pt x="2240" y="1882"/>
                      </a:cubicBezTo>
                      <a:cubicBezTo>
                        <a:pt x="2232" y="1892"/>
                        <a:pt x="2183" y="1893"/>
                        <a:pt x="2156" y="1903"/>
                      </a:cubicBezTo>
                      <a:cubicBezTo>
                        <a:pt x="2129" y="1913"/>
                        <a:pt x="2093" y="1928"/>
                        <a:pt x="2078" y="1945"/>
                      </a:cubicBezTo>
                      <a:cubicBezTo>
                        <a:pt x="2063" y="1962"/>
                        <a:pt x="2080" y="1998"/>
                        <a:pt x="2068" y="2005"/>
                      </a:cubicBezTo>
                      <a:cubicBezTo>
                        <a:pt x="2056" y="2012"/>
                        <a:pt x="2023" y="1987"/>
                        <a:pt x="2003" y="1987"/>
                      </a:cubicBezTo>
                      <a:cubicBezTo>
                        <a:pt x="1983" y="1987"/>
                        <a:pt x="1954" y="1996"/>
                        <a:pt x="1949" y="2005"/>
                      </a:cubicBezTo>
                      <a:cubicBezTo>
                        <a:pt x="1944" y="2014"/>
                        <a:pt x="1966" y="2026"/>
                        <a:pt x="1970" y="2041"/>
                      </a:cubicBezTo>
                      <a:cubicBezTo>
                        <a:pt x="1974" y="2056"/>
                        <a:pt x="1972" y="2079"/>
                        <a:pt x="1970" y="2095"/>
                      </a:cubicBezTo>
                      <a:cubicBezTo>
                        <a:pt x="1968" y="2111"/>
                        <a:pt x="1964" y="2125"/>
                        <a:pt x="1955" y="2140"/>
                      </a:cubicBezTo>
                      <a:cubicBezTo>
                        <a:pt x="1946" y="2155"/>
                        <a:pt x="1933" y="2175"/>
                        <a:pt x="1918" y="2185"/>
                      </a:cubicBezTo>
                      <a:cubicBezTo>
                        <a:pt x="1903" y="2195"/>
                        <a:pt x="1880" y="2184"/>
                        <a:pt x="1862" y="2200"/>
                      </a:cubicBezTo>
                      <a:cubicBezTo>
                        <a:pt x="1844" y="2216"/>
                        <a:pt x="1817" y="2252"/>
                        <a:pt x="1811" y="2278"/>
                      </a:cubicBezTo>
                      <a:cubicBezTo>
                        <a:pt x="1805" y="2304"/>
                        <a:pt x="1828" y="2332"/>
                        <a:pt x="1828" y="2358"/>
                      </a:cubicBezTo>
                      <a:cubicBezTo>
                        <a:pt x="1828" y="2384"/>
                        <a:pt x="1822" y="2426"/>
                        <a:pt x="1813" y="2433"/>
                      </a:cubicBezTo>
                      <a:cubicBezTo>
                        <a:pt x="1804" y="2440"/>
                        <a:pt x="1782" y="2421"/>
                        <a:pt x="1775" y="2403"/>
                      </a:cubicBezTo>
                      <a:cubicBezTo>
                        <a:pt x="1768" y="2385"/>
                        <a:pt x="1777" y="2348"/>
                        <a:pt x="1772" y="2326"/>
                      </a:cubicBezTo>
                      <a:cubicBezTo>
                        <a:pt x="1767" y="2304"/>
                        <a:pt x="1762" y="2278"/>
                        <a:pt x="1745" y="2272"/>
                      </a:cubicBezTo>
                      <a:cubicBezTo>
                        <a:pt x="1728" y="2266"/>
                        <a:pt x="1692" y="2293"/>
                        <a:pt x="1670" y="2290"/>
                      </a:cubicBezTo>
                      <a:cubicBezTo>
                        <a:pt x="1648" y="2287"/>
                        <a:pt x="1630" y="2252"/>
                        <a:pt x="1610" y="2251"/>
                      </a:cubicBezTo>
                      <a:cubicBezTo>
                        <a:pt x="1590" y="2250"/>
                        <a:pt x="1565" y="2273"/>
                        <a:pt x="1550" y="2283"/>
                      </a:cubicBezTo>
                      <a:cubicBezTo>
                        <a:pt x="1535" y="2293"/>
                        <a:pt x="1531" y="2315"/>
                        <a:pt x="1517" y="2311"/>
                      </a:cubicBezTo>
                      <a:cubicBezTo>
                        <a:pt x="1503" y="2307"/>
                        <a:pt x="1484" y="2263"/>
                        <a:pt x="1468" y="2260"/>
                      </a:cubicBezTo>
                      <a:cubicBezTo>
                        <a:pt x="1452" y="2257"/>
                        <a:pt x="1436" y="2288"/>
                        <a:pt x="1421" y="2293"/>
                      </a:cubicBezTo>
                      <a:cubicBezTo>
                        <a:pt x="1406" y="2298"/>
                        <a:pt x="1397" y="2284"/>
                        <a:pt x="1379" y="2293"/>
                      </a:cubicBezTo>
                      <a:cubicBezTo>
                        <a:pt x="1361" y="2302"/>
                        <a:pt x="1324" y="2326"/>
                        <a:pt x="1313" y="2347"/>
                      </a:cubicBezTo>
                      <a:cubicBezTo>
                        <a:pt x="1302" y="2368"/>
                        <a:pt x="1318" y="2402"/>
                        <a:pt x="1310" y="2422"/>
                      </a:cubicBezTo>
                      <a:cubicBezTo>
                        <a:pt x="1302" y="2442"/>
                        <a:pt x="1267" y="2443"/>
                        <a:pt x="1265" y="2470"/>
                      </a:cubicBezTo>
                      <a:cubicBezTo>
                        <a:pt x="1263" y="2497"/>
                        <a:pt x="1289" y="2558"/>
                        <a:pt x="1298" y="2584"/>
                      </a:cubicBezTo>
                      <a:cubicBezTo>
                        <a:pt x="1307" y="2610"/>
                        <a:pt x="1314" y="2610"/>
                        <a:pt x="1319" y="2626"/>
                      </a:cubicBezTo>
                      <a:cubicBezTo>
                        <a:pt x="1324" y="2642"/>
                        <a:pt x="1312" y="2670"/>
                        <a:pt x="1325" y="2680"/>
                      </a:cubicBezTo>
                      <a:cubicBezTo>
                        <a:pt x="1338" y="2690"/>
                        <a:pt x="1377" y="2688"/>
                        <a:pt x="1397" y="2686"/>
                      </a:cubicBezTo>
                      <a:cubicBezTo>
                        <a:pt x="1417" y="2684"/>
                        <a:pt x="1426" y="2689"/>
                        <a:pt x="1445" y="2671"/>
                      </a:cubicBezTo>
                      <a:cubicBezTo>
                        <a:pt x="1464" y="2653"/>
                        <a:pt x="1489" y="2591"/>
                        <a:pt x="1508" y="2578"/>
                      </a:cubicBezTo>
                      <a:cubicBezTo>
                        <a:pt x="1527" y="2565"/>
                        <a:pt x="1543" y="2590"/>
                        <a:pt x="1559" y="2590"/>
                      </a:cubicBezTo>
                      <a:cubicBezTo>
                        <a:pt x="1575" y="2590"/>
                        <a:pt x="1599" y="2572"/>
                        <a:pt x="1604" y="2578"/>
                      </a:cubicBezTo>
                      <a:cubicBezTo>
                        <a:pt x="1609" y="2584"/>
                        <a:pt x="1598" y="2614"/>
                        <a:pt x="1589" y="2626"/>
                      </a:cubicBezTo>
                      <a:cubicBezTo>
                        <a:pt x="1580" y="2638"/>
                        <a:pt x="1554" y="2638"/>
                        <a:pt x="1550" y="2653"/>
                      </a:cubicBezTo>
                      <a:cubicBezTo>
                        <a:pt x="1546" y="2668"/>
                        <a:pt x="1568" y="2701"/>
                        <a:pt x="1562" y="2719"/>
                      </a:cubicBezTo>
                      <a:cubicBezTo>
                        <a:pt x="1556" y="2737"/>
                        <a:pt x="1505" y="2752"/>
                        <a:pt x="1513" y="2763"/>
                      </a:cubicBezTo>
                      <a:cubicBezTo>
                        <a:pt x="1521" y="2774"/>
                        <a:pt x="1585" y="2780"/>
                        <a:pt x="1610" y="2788"/>
                      </a:cubicBezTo>
                      <a:cubicBezTo>
                        <a:pt x="1635" y="2796"/>
                        <a:pt x="1654" y="2798"/>
                        <a:pt x="1667" y="2809"/>
                      </a:cubicBezTo>
                      <a:cubicBezTo>
                        <a:pt x="1680" y="2820"/>
                        <a:pt x="1691" y="2840"/>
                        <a:pt x="1691" y="2857"/>
                      </a:cubicBezTo>
                      <a:cubicBezTo>
                        <a:pt x="1691" y="2874"/>
                        <a:pt x="1669" y="2894"/>
                        <a:pt x="1667" y="2911"/>
                      </a:cubicBezTo>
                      <a:cubicBezTo>
                        <a:pt x="1665" y="2928"/>
                        <a:pt x="1676" y="2948"/>
                        <a:pt x="1678" y="2958"/>
                      </a:cubicBezTo>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34" name="Freeform 10"/>
                <p:cNvSpPr>
                  <a:spLocks/>
                </p:cNvSpPr>
                <p:nvPr/>
              </p:nvSpPr>
              <p:spPr bwMode="auto">
                <a:xfrm rot="295113">
                  <a:off x="3017" y="2258"/>
                  <a:ext cx="164" cy="165"/>
                </a:xfrm>
                <a:custGeom>
                  <a:avLst/>
                  <a:gdLst/>
                  <a:ahLst/>
                  <a:cxnLst>
                    <a:cxn ang="0">
                      <a:pos x="85" y="69"/>
                    </a:cxn>
                    <a:cxn ang="0">
                      <a:pos x="46" y="99"/>
                    </a:cxn>
                    <a:cxn ang="0">
                      <a:pos x="10" y="96"/>
                    </a:cxn>
                    <a:cxn ang="0">
                      <a:pos x="7" y="78"/>
                    </a:cxn>
                    <a:cxn ang="0">
                      <a:pos x="46" y="45"/>
                    </a:cxn>
                    <a:cxn ang="0">
                      <a:pos x="70" y="0"/>
                    </a:cxn>
                    <a:cxn ang="0">
                      <a:pos x="97" y="15"/>
                    </a:cxn>
                    <a:cxn ang="0">
                      <a:pos x="124" y="42"/>
                    </a:cxn>
                    <a:cxn ang="0">
                      <a:pos x="127" y="63"/>
                    </a:cxn>
                    <a:cxn ang="0">
                      <a:pos x="136" y="66"/>
                    </a:cxn>
                    <a:cxn ang="0">
                      <a:pos x="154" y="78"/>
                    </a:cxn>
                    <a:cxn ang="0">
                      <a:pos x="130" y="108"/>
                    </a:cxn>
                    <a:cxn ang="0">
                      <a:pos x="109" y="132"/>
                    </a:cxn>
                    <a:cxn ang="0">
                      <a:pos x="70" y="165"/>
                    </a:cxn>
                    <a:cxn ang="0">
                      <a:pos x="43" y="177"/>
                    </a:cxn>
                    <a:cxn ang="0">
                      <a:pos x="85" y="132"/>
                    </a:cxn>
                    <a:cxn ang="0">
                      <a:pos x="100" y="105"/>
                    </a:cxn>
                    <a:cxn ang="0">
                      <a:pos x="85" y="69"/>
                    </a:cxn>
                  </a:cxnLst>
                  <a:rect l="0" t="0" r="r" b="b"/>
                  <a:pathLst>
                    <a:path w="170" h="177">
                      <a:moveTo>
                        <a:pt x="85" y="69"/>
                      </a:moveTo>
                      <a:cubicBezTo>
                        <a:pt x="66" y="75"/>
                        <a:pt x="64" y="93"/>
                        <a:pt x="46" y="99"/>
                      </a:cubicBezTo>
                      <a:cubicBezTo>
                        <a:pt x="34" y="98"/>
                        <a:pt x="22" y="99"/>
                        <a:pt x="10" y="96"/>
                      </a:cubicBezTo>
                      <a:cubicBezTo>
                        <a:pt x="0" y="93"/>
                        <a:pt x="4" y="83"/>
                        <a:pt x="7" y="78"/>
                      </a:cubicBezTo>
                      <a:cubicBezTo>
                        <a:pt x="19" y="57"/>
                        <a:pt x="27" y="57"/>
                        <a:pt x="46" y="45"/>
                      </a:cubicBezTo>
                      <a:cubicBezTo>
                        <a:pt x="56" y="30"/>
                        <a:pt x="60" y="15"/>
                        <a:pt x="70" y="0"/>
                      </a:cubicBezTo>
                      <a:cubicBezTo>
                        <a:pt x="78" y="12"/>
                        <a:pt x="83" y="12"/>
                        <a:pt x="97" y="15"/>
                      </a:cubicBezTo>
                      <a:cubicBezTo>
                        <a:pt x="111" y="24"/>
                        <a:pt x="118" y="25"/>
                        <a:pt x="124" y="42"/>
                      </a:cubicBezTo>
                      <a:cubicBezTo>
                        <a:pt x="125" y="49"/>
                        <a:pt x="124" y="57"/>
                        <a:pt x="127" y="63"/>
                      </a:cubicBezTo>
                      <a:cubicBezTo>
                        <a:pt x="128" y="66"/>
                        <a:pt x="133" y="64"/>
                        <a:pt x="136" y="66"/>
                      </a:cubicBezTo>
                      <a:cubicBezTo>
                        <a:pt x="142" y="70"/>
                        <a:pt x="154" y="78"/>
                        <a:pt x="154" y="78"/>
                      </a:cubicBezTo>
                      <a:cubicBezTo>
                        <a:pt x="170" y="102"/>
                        <a:pt x="150" y="105"/>
                        <a:pt x="130" y="108"/>
                      </a:cubicBezTo>
                      <a:cubicBezTo>
                        <a:pt x="123" y="118"/>
                        <a:pt x="116" y="122"/>
                        <a:pt x="109" y="132"/>
                      </a:cubicBezTo>
                      <a:cubicBezTo>
                        <a:pt x="103" y="173"/>
                        <a:pt x="99" y="150"/>
                        <a:pt x="70" y="165"/>
                      </a:cubicBezTo>
                      <a:cubicBezTo>
                        <a:pt x="61" y="169"/>
                        <a:pt x="43" y="177"/>
                        <a:pt x="43" y="177"/>
                      </a:cubicBezTo>
                      <a:cubicBezTo>
                        <a:pt x="26" y="152"/>
                        <a:pt x="68" y="143"/>
                        <a:pt x="85" y="132"/>
                      </a:cubicBezTo>
                      <a:cubicBezTo>
                        <a:pt x="99" y="111"/>
                        <a:pt x="95" y="121"/>
                        <a:pt x="100" y="105"/>
                      </a:cubicBezTo>
                      <a:cubicBezTo>
                        <a:pt x="97" y="86"/>
                        <a:pt x="90" y="85"/>
                        <a:pt x="85" y="69"/>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35" name="Freeform 11"/>
                <p:cNvSpPr>
                  <a:spLocks/>
                </p:cNvSpPr>
                <p:nvPr/>
              </p:nvSpPr>
              <p:spPr bwMode="auto">
                <a:xfrm rot="295113">
                  <a:off x="3173" y="1856"/>
                  <a:ext cx="506" cy="654"/>
                </a:xfrm>
                <a:custGeom>
                  <a:avLst/>
                  <a:gdLst/>
                  <a:ahLst/>
                  <a:cxnLst>
                    <a:cxn ang="0">
                      <a:pos x="208" y="490"/>
                    </a:cxn>
                    <a:cxn ang="0">
                      <a:pos x="259" y="403"/>
                    </a:cxn>
                    <a:cxn ang="0">
                      <a:pos x="166" y="229"/>
                    </a:cxn>
                    <a:cxn ang="0">
                      <a:pos x="124" y="238"/>
                    </a:cxn>
                    <a:cxn ang="0">
                      <a:pos x="7" y="202"/>
                    </a:cxn>
                    <a:cxn ang="0">
                      <a:pos x="19" y="79"/>
                    </a:cxn>
                    <a:cxn ang="0">
                      <a:pos x="61" y="25"/>
                    </a:cxn>
                    <a:cxn ang="0">
                      <a:pos x="100" y="7"/>
                    </a:cxn>
                    <a:cxn ang="0">
                      <a:pos x="160" y="13"/>
                    </a:cxn>
                    <a:cxn ang="0">
                      <a:pos x="130" y="70"/>
                    </a:cxn>
                    <a:cxn ang="0">
                      <a:pos x="103" y="133"/>
                    </a:cxn>
                    <a:cxn ang="0">
                      <a:pos x="178" y="85"/>
                    </a:cxn>
                    <a:cxn ang="0">
                      <a:pos x="238" y="43"/>
                    </a:cxn>
                    <a:cxn ang="0">
                      <a:pos x="208" y="103"/>
                    </a:cxn>
                    <a:cxn ang="0">
                      <a:pos x="241" y="148"/>
                    </a:cxn>
                    <a:cxn ang="0">
                      <a:pos x="265" y="79"/>
                    </a:cxn>
                    <a:cxn ang="0">
                      <a:pos x="328" y="67"/>
                    </a:cxn>
                    <a:cxn ang="0">
                      <a:pos x="304" y="109"/>
                    </a:cxn>
                    <a:cxn ang="0">
                      <a:pos x="316" y="136"/>
                    </a:cxn>
                    <a:cxn ang="0">
                      <a:pos x="340" y="166"/>
                    </a:cxn>
                    <a:cxn ang="0">
                      <a:pos x="403" y="229"/>
                    </a:cxn>
                    <a:cxn ang="0">
                      <a:pos x="421" y="265"/>
                    </a:cxn>
                    <a:cxn ang="0">
                      <a:pos x="403" y="307"/>
                    </a:cxn>
                    <a:cxn ang="0">
                      <a:pos x="445" y="289"/>
                    </a:cxn>
                    <a:cxn ang="0">
                      <a:pos x="433" y="367"/>
                    </a:cxn>
                    <a:cxn ang="0">
                      <a:pos x="451" y="406"/>
                    </a:cxn>
                    <a:cxn ang="0">
                      <a:pos x="499" y="484"/>
                    </a:cxn>
                    <a:cxn ang="0">
                      <a:pos x="523" y="526"/>
                    </a:cxn>
                    <a:cxn ang="0">
                      <a:pos x="484" y="538"/>
                    </a:cxn>
                    <a:cxn ang="0">
                      <a:pos x="460" y="571"/>
                    </a:cxn>
                    <a:cxn ang="0">
                      <a:pos x="409" y="484"/>
                    </a:cxn>
                    <a:cxn ang="0">
                      <a:pos x="403" y="598"/>
                    </a:cxn>
                    <a:cxn ang="0">
                      <a:pos x="343" y="661"/>
                    </a:cxn>
                    <a:cxn ang="0">
                      <a:pos x="325" y="664"/>
                    </a:cxn>
                    <a:cxn ang="0">
                      <a:pos x="286" y="673"/>
                    </a:cxn>
                    <a:cxn ang="0">
                      <a:pos x="241" y="661"/>
                    </a:cxn>
                    <a:cxn ang="0">
                      <a:pos x="211" y="568"/>
                    </a:cxn>
                    <a:cxn ang="0">
                      <a:pos x="178" y="538"/>
                    </a:cxn>
                    <a:cxn ang="0">
                      <a:pos x="124" y="535"/>
                    </a:cxn>
                    <a:cxn ang="0">
                      <a:pos x="127" y="481"/>
                    </a:cxn>
                    <a:cxn ang="0">
                      <a:pos x="163" y="493"/>
                    </a:cxn>
                  </a:cxnLst>
                  <a:rect l="0" t="0" r="r" b="b"/>
                  <a:pathLst>
                    <a:path w="526" h="696">
                      <a:moveTo>
                        <a:pt x="163" y="493"/>
                      </a:moveTo>
                      <a:cubicBezTo>
                        <a:pt x="176" y="512"/>
                        <a:pt x="192" y="495"/>
                        <a:pt x="208" y="490"/>
                      </a:cubicBezTo>
                      <a:cubicBezTo>
                        <a:pt x="228" y="470"/>
                        <a:pt x="206" y="496"/>
                        <a:pt x="220" y="454"/>
                      </a:cubicBezTo>
                      <a:cubicBezTo>
                        <a:pt x="227" y="432"/>
                        <a:pt x="251" y="426"/>
                        <a:pt x="259" y="403"/>
                      </a:cubicBezTo>
                      <a:cubicBezTo>
                        <a:pt x="244" y="358"/>
                        <a:pt x="235" y="290"/>
                        <a:pt x="193" y="262"/>
                      </a:cubicBezTo>
                      <a:cubicBezTo>
                        <a:pt x="184" y="248"/>
                        <a:pt x="179" y="238"/>
                        <a:pt x="166" y="229"/>
                      </a:cubicBezTo>
                      <a:cubicBezTo>
                        <a:pt x="152" y="234"/>
                        <a:pt x="154" y="244"/>
                        <a:pt x="136" y="250"/>
                      </a:cubicBezTo>
                      <a:cubicBezTo>
                        <a:pt x="112" y="242"/>
                        <a:pt x="140" y="254"/>
                        <a:pt x="124" y="238"/>
                      </a:cubicBezTo>
                      <a:cubicBezTo>
                        <a:pt x="117" y="231"/>
                        <a:pt x="106" y="229"/>
                        <a:pt x="97" y="223"/>
                      </a:cubicBezTo>
                      <a:cubicBezTo>
                        <a:pt x="75" y="209"/>
                        <a:pt x="33" y="220"/>
                        <a:pt x="7" y="202"/>
                      </a:cubicBezTo>
                      <a:cubicBezTo>
                        <a:pt x="3" y="190"/>
                        <a:pt x="9" y="187"/>
                        <a:pt x="13" y="175"/>
                      </a:cubicBezTo>
                      <a:cubicBezTo>
                        <a:pt x="11" y="142"/>
                        <a:pt x="0" y="108"/>
                        <a:pt x="19" y="79"/>
                      </a:cubicBezTo>
                      <a:cubicBezTo>
                        <a:pt x="20" y="76"/>
                        <a:pt x="38" y="34"/>
                        <a:pt x="43" y="31"/>
                      </a:cubicBezTo>
                      <a:cubicBezTo>
                        <a:pt x="48" y="28"/>
                        <a:pt x="56" y="29"/>
                        <a:pt x="61" y="25"/>
                      </a:cubicBezTo>
                      <a:cubicBezTo>
                        <a:pt x="64" y="23"/>
                        <a:pt x="67" y="21"/>
                        <a:pt x="70" y="19"/>
                      </a:cubicBezTo>
                      <a:cubicBezTo>
                        <a:pt x="76" y="0"/>
                        <a:pt x="69" y="13"/>
                        <a:pt x="100" y="7"/>
                      </a:cubicBezTo>
                      <a:cubicBezTo>
                        <a:pt x="106" y="6"/>
                        <a:pt x="118" y="1"/>
                        <a:pt x="118" y="1"/>
                      </a:cubicBezTo>
                      <a:cubicBezTo>
                        <a:pt x="137" y="3"/>
                        <a:pt x="145" y="3"/>
                        <a:pt x="160" y="13"/>
                      </a:cubicBezTo>
                      <a:cubicBezTo>
                        <a:pt x="162" y="19"/>
                        <a:pt x="155" y="64"/>
                        <a:pt x="151" y="67"/>
                      </a:cubicBezTo>
                      <a:cubicBezTo>
                        <a:pt x="145" y="71"/>
                        <a:pt x="137" y="69"/>
                        <a:pt x="130" y="70"/>
                      </a:cubicBezTo>
                      <a:cubicBezTo>
                        <a:pt x="117" y="89"/>
                        <a:pt x="95" y="95"/>
                        <a:pt x="82" y="115"/>
                      </a:cubicBezTo>
                      <a:cubicBezTo>
                        <a:pt x="86" y="127"/>
                        <a:pt x="92" y="126"/>
                        <a:pt x="103" y="133"/>
                      </a:cubicBezTo>
                      <a:cubicBezTo>
                        <a:pt x="115" y="170"/>
                        <a:pt x="116" y="105"/>
                        <a:pt x="127" y="94"/>
                      </a:cubicBezTo>
                      <a:cubicBezTo>
                        <a:pt x="140" y="81"/>
                        <a:pt x="161" y="86"/>
                        <a:pt x="178" y="85"/>
                      </a:cubicBezTo>
                      <a:cubicBezTo>
                        <a:pt x="181" y="61"/>
                        <a:pt x="178" y="55"/>
                        <a:pt x="196" y="43"/>
                      </a:cubicBezTo>
                      <a:cubicBezTo>
                        <a:pt x="203" y="22"/>
                        <a:pt x="224" y="34"/>
                        <a:pt x="238" y="43"/>
                      </a:cubicBezTo>
                      <a:cubicBezTo>
                        <a:pt x="247" y="56"/>
                        <a:pt x="241" y="59"/>
                        <a:pt x="229" y="67"/>
                      </a:cubicBezTo>
                      <a:cubicBezTo>
                        <a:pt x="223" y="75"/>
                        <a:pt x="211" y="95"/>
                        <a:pt x="208" y="103"/>
                      </a:cubicBezTo>
                      <a:cubicBezTo>
                        <a:pt x="206" y="109"/>
                        <a:pt x="202" y="121"/>
                        <a:pt x="202" y="121"/>
                      </a:cubicBezTo>
                      <a:cubicBezTo>
                        <a:pt x="208" y="139"/>
                        <a:pt x="227" y="138"/>
                        <a:pt x="241" y="148"/>
                      </a:cubicBezTo>
                      <a:cubicBezTo>
                        <a:pt x="253" y="146"/>
                        <a:pt x="274" y="133"/>
                        <a:pt x="274" y="133"/>
                      </a:cubicBezTo>
                      <a:cubicBezTo>
                        <a:pt x="285" y="116"/>
                        <a:pt x="285" y="86"/>
                        <a:pt x="265" y="79"/>
                      </a:cubicBezTo>
                      <a:cubicBezTo>
                        <a:pt x="257" y="67"/>
                        <a:pt x="252" y="64"/>
                        <a:pt x="265" y="55"/>
                      </a:cubicBezTo>
                      <a:cubicBezTo>
                        <a:pt x="290" y="57"/>
                        <a:pt x="308" y="54"/>
                        <a:pt x="328" y="67"/>
                      </a:cubicBezTo>
                      <a:cubicBezTo>
                        <a:pt x="331" y="77"/>
                        <a:pt x="338" y="86"/>
                        <a:pt x="331" y="97"/>
                      </a:cubicBezTo>
                      <a:cubicBezTo>
                        <a:pt x="327" y="103"/>
                        <a:pt x="308" y="108"/>
                        <a:pt x="304" y="109"/>
                      </a:cubicBezTo>
                      <a:cubicBezTo>
                        <a:pt x="301" y="110"/>
                        <a:pt x="295" y="112"/>
                        <a:pt x="295" y="112"/>
                      </a:cubicBezTo>
                      <a:cubicBezTo>
                        <a:pt x="299" y="136"/>
                        <a:pt x="292" y="128"/>
                        <a:pt x="316" y="136"/>
                      </a:cubicBezTo>
                      <a:cubicBezTo>
                        <a:pt x="323" y="138"/>
                        <a:pt x="334" y="148"/>
                        <a:pt x="334" y="148"/>
                      </a:cubicBezTo>
                      <a:cubicBezTo>
                        <a:pt x="336" y="154"/>
                        <a:pt x="339" y="160"/>
                        <a:pt x="340" y="166"/>
                      </a:cubicBezTo>
                      <a:cubicBezTo>
                        <a:pt x="341" y="174"/>
                        <a:pt x="341" y="182"/>
                        <a:pt x="343" y="190"/>
                      </a:cubicBezTo>
                      <a:cubicBezTo>
                        <a:pt x="348" y="210"/>
                        <a:pt x="388" y="219"/>
                        <a:pt x="403" y="229"/>
                      </a:cubicBezTo>
                      <a:cubicBezTo>
                        <a:pt x="407" y="235"/>
                        <a:pt x="413" y="240"/>
                        <a:pt x="415" y="247"/>
                      </a:cubicBezTo>
                      <a:cubicBezTo>
                        <a:pt x="417" y="253"/>
                        <a:pt x="421" y="265"/>
                        <a:pt x="421" y="265"/>
                      </a:cubicBezTo>
                      <a:cubicBezTo>
                        <a:pt x="417" y="287"/>
                        <a:pt x="421" y="276"/>
                        <a:pt x="406" y="298"/>
                      </a:cubicBezTo>
                      <a:cubicBezTo>
                        <a:pt x="404" y="301"/>
                        <a:pt x="400" y="306"/>
                        <a:pt x="403" y="307"/>
                      </a:cubicBezTo>
                      <a:cubicBezTo>
                        <a:pt x="408" y="309"/>
                        <a:pt x="413" y="305"/>
                        <a:pt x="418" y="304"/>
                      </a:cubicBezTo>
                      <a:cubicBezTo>
                        <a:pt x="439" y="290"/>
                        <a:pt x="429" y="294"/>
                        <a:pt x="445" y="289"/>
                      </a:cubicBezTo>
                      <a:cubicBezTo>
                        <a:pt x="466" y="296"/>
                        <a:pt x="461" y="289"/>
                        <a:pt x="466" y="304"/>
                      </a:cubicBezTo>
                      <a:cubicBezTo>
                        <a:pt x="451" y="319"/>
                        <a:pt x="442" y="348"/>
                        <a:pt x="433" y="367"/>
                      </a:cubicBezTo>
                      <a:cubicBezTo>
                        <a:pt x="429" y="376"/>
                        <a:pt x="424" y="394"/>
                        <a:pt x="424" y="394"/>
                      </a:cubicBezTo>
                      <a:cubicBezTo>
                        <a:pt x="445" y="401"/>
                        <a:pt x="437" y="396"/>
                        <a:pt x="451" y="406"/>
                      </a:cubicBezTo>
                      <a:cubicBezTo>
                        <a:pt x="455" y="418"/>
                        <a:pt x="459" y="423"/>
                        <a:pt x="469" y="430"/>
                      </a:cubicBezTo>
                      <a:cubicBezTo>
                        <a:pt x="474" y="445"/>
                        <a:pt x="488" y="471"/>
                        <a:pt x="499" y="484"/>
                      </a:cubicBezTo>
                      <a:cubicBezTo>
                        <a:pt x="505" y="491"/>
                        <a:pt x="519" y="494"/>
                        <a:pt x="526" y="499"/>
                      </a:cubicBezTo>
                      <a:cubicBezTo>
                        <a:pt x="525" y="508"/>
                        <a:pt x="526" y="518"/>
                        <a:pt x="523" y="526"/>
                      </a:cubicBezTo>
                      <a:cubicBezTo>
                        <a:pt x="520" y="533"/>
                        <a:pt x="509" y="530"/>
                        <a:pt x="502" y="532"/>
                      </a:cubicBezTo>
                      <a:cubicBezTo>
                        <a:pt x="496" y="534"/>
                        <a:pt x="484" y="538"/>
                        <a:pt x="484" y="538"/>
                      </a:cubicBezTo>
                      <a:cubicBezTo>
                        <a:pt x="478" y="544"/>
                        <a:pt x="470" y="546"/>
                        <a:pt x="466" y="553"/>
                      </a:cubicBezTo>
                      <a:cubicBezTo>
                        <a:pt x="463" y="558"/>
                        <a:pt x="460" y="571"/>
                        <a:pt x="460" y="571"/>
                      </a:cubicBezTo>
                      <a:cubicBezTo>
                        <a:pt x="439" y="550"/>
                        <a:pt x="449" y="558"/>
                        <a:pt x="433" y="547"/>
                      </a:cubicBezTo>
                      <a:cubicBezTo>
                        <a:pt x="425" y="523"/>
                        <a:pt x="423" y="505"/>
                        <a:pt x="409" y="484"/>
                      </a:cubicBezTo>
                      <a:cubicBezTo>
                        <a:pt x="404" y="476"/>
                        <a:pt x="385" y="469"/>
                        <a:pt x="385" y="469"/>
                      </a:cubicBezTo>
                      <a:cubicBezTo>
                        <a:pt x="379" y="504"/>
                        <a:pt x="367" y="574"/>
                        <a:pt x="403" y="598"/>
                      </a:cubicBezTo>
                      <a:cubicBezTo>
                        <a:pt x="417" y="619"/>
                        <a:pt x="400" y="637"/>
                        <a:pt x="382" y="649"/>
                      </a:cubicBezTo>
                      <a:cubicBezTo>
                        <a:pt x="375" y="670"/>
                        <a:pt x="365" y="663"/>
                        <a:pt x="343" y="661"/>
                      </a:cubicBezTo>
                      <a:cubicBezTo>
                        <a:pt x="339" y="647"/>
                        <a:pt x="328" y="636"/>
                        <a:pt x="316" y="628"/>
                      </a:cubicBezTo>
                      <a:cubicBezTo>
                        <a:pt x="307" y="642"/>
                        <a:pt x="312" y="655"/>
                        <a:pt x="325" y="664"/>
                      </a:cubicBezTo>
                      <a:cubicBezTo>
                        <a:pt x="323" y="674"/>
                        <a:pt x="324" y="685"/>
                        <a:pt x="319" y="694"/>
                      </a:cubicBezTo>
                      <a:cubicBezTo>
                        <a:pt x="318" y="696"/>
                        <a:pt x="292" y="675"/>
                        <a:pt x="286" y="673"/>
                      </a:cubicBezTo>
                      <a:cubicBezTo>
                        <a:pt x="274" y="669"/>
                        <a:pt x="262" y="668"/>
                        <a:pt x="250" y="664"/>
                      </a:cubicBezTo>
                      <a:cubicBezTo>
                        <a:pt x="247" y="663"/>
                        <a:pt x="241" y="661"/>
                        <a:pt x="241" y="661"/>
                      </a:cubicBezTo>
                      <a:cubicBezTo>
                        <a:pt x="236" y="653"/>
                        <a:pt x="229" y="634"/>
                        <a:pt x="229" y="634"/>
                      </a:cubicBezTo>
                      <a:cubicBezTo>
                        <a:pt x="226" y="612"/>
                        <a:pt x="231" y="581"/>
                        <a:pt x="211" y="568"/>
                      </a:cubicBezTo>
                      <a:cubicBezTo>
                        <a:pt x="210" y="565"/>
                        <a:pt x="197" y="545"/>
                        <a:pt x="196" y="544"/>
                      </a:cubicBezTo>
                      <a:cubicBezTo>
                        <a:pt x="191" y="540"/>
                        <a:pt x="184" y="540"/>
                        <a:pt x="178" y="538"/>
                      </a:cubicBezTo>
                      <a:cubicBezTo>
                        <a:pt x="175" y="537"/>
                        <a:pt x="169" y="535"/>
                        <a:pt x="169" y="535"/>
                      </a:cubicBezTo>
                      <a:cubicBezTo>
                        <a:pt x="147" y="538"/>
                        <a:pt x="147" y="540"/>
                        <a:pt x="124" y="535"/>
                      </a:cubicBezTo>
                      <a:cubicBezTo>
                        <a:pt x="118" y="534"/>
                        <a:pt x="106" y="529"/>
                        <a:pt x="106" y="529"/>
                      </a:cubicBezTo>
                      <a:cubicBezTo>
                        <a:pt x="97" y="501"/>
                        <a:pt x="96" y="489"/>
                        <a:pt x="127" y="481"/>
                      </a:cubicBezTo>
                      <a:cubicBezTo>
                        <a:pt x="135" y="482"/>
                        <a:pt x="144" y="481"/>
                        <a:pt x="151" y="484"/>
                      </a:cubicBezTo>
                      <a:cubicBezTo>
                        <a:pt x="178" y="495"/>
                        <a:pt x="143" y="493"/>
                        <a:pt x="163" y="493"/>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36" name="Freeform 12"/>
                <p:cNvSpPr>
                  <a:spLocks/>
                </p:cNvSpPr>
                <p:nvPr/>
              </p:nvSpPr>
              <p:spPr bwMode="auto">
                <a:xfrm rot="295113">
                  <a:off x="4496" y="2508"/>
                  <a:ext cx="253" cy="168"/>
                </a:xfrm>
                <a:custGeom>
                  <a:avLst/>
                  <a:gdLst/>
                  <a:ahLst/>
                  <a:cxnLst>
                    <a:cxn ang="0">
                      <a:pos x="54" y="98"/>
                    </a:cxn>
                    <a:cxn ang="0">
                      <a:pos x="6" y="77"/>
                    </a:cxn>
                    <a:cxn ang="0">
                      <a:pos x="15" y="47"/>
                    </a:cxn>
                    <a:cxn ang="0">
                      <a:pos x="66" y="14"/>
                    </a:cxn>
                    <a:cxn ang="0">
                      <a:pos x="75" y="38"/>
                    </a:cxn>
                    <a:cxn ang="0">
                      <a:pos x="69" y="56"/>
                    </a:cxn>
                    <a:cxn ang="0">
                      <a:pos x="72" y="65"/>
                    </a:cxn>
                    <a:cxn ang="0">
                      <a:pos x="90" y="71"/>
                    </a:cxn>
                    <a:cxn ang="0">
                      <a:pos x="117" y="44"/>
                    </a:cxn>
                    <a:cxn ang="0">
                      <a:pos x="189" y="47"/>
                    </a:cxn>
                    <a:cxn ang="0">
                      <a:pos x="183" y="20"/>
                    </a:cxn>
                    <a:cxn ang="0">
                      <a:pos x="219" y="8"/>
                    </a:cxn>
                    <a:cxn ang="0">
                      <a:pos x="249" y="59"/>
                    </a:cxn>
                    <a:cxn ang="0">
                      <a:pos x="225" y="137"/>
                    </a:cxn>
                    <a:cxn ang="0">
                      <a:pos x="153" y="155"/>
                    </a:cxn>
                    <a:cxn ang="0">
                      <a:pos x="132" y="164"/>
                    </a:cxn>
                    <a:cxn ang="0">
                      <a:pos x="117" y="179"/>
                    </a:cxn>
                    <a:cxn ang="0">
                      <a:pos x="90" y="161"/>
                    </a:cxn>
                    <a:cxn ang="0">
                      <a:pos x="45" y="152"/>
                    </a:cxn>
                    <a:cxn ang="0">
                      <a:pos x="54" y="98"/>
                    </a:cxn>
                  </a:cxnLst>
                  <a:rect l="0" t="0" r="r" b="b"/>
                  <a:pathLst>
                    <a:path w="262" h="179">
                      <a:moveTo>
                        <a:pt x="54" y="98"/>
                      </a:moveTo>
                      <a:cubicBezTo>
                        <a:pt x="37" y="94"/>
                        <a:pt x="21" y="87"/>
                        <a:pt x="6" y="77"/>
                      </a:cubicBezTo>
                      <a:cubicBezTo>
                        <a:pt x="1" y="63"/>
                        <a:pt x="0" y="52"/>
                        <a:pt x="15" y="47"/>
                      </a:cubicBezTo>
                      <a:cubicBezTo>
                        <a:pt x="25" y="32"/>
                        <a:pt x="48" y="20"/>
                        <a:pt x="66" y="14"/>
                      </a:cubicBezTo>
                      <a:cubicBezTo>
                        <a:pt x="80" y="19"/>
                        <a:pt x="79" y="24"/>
                        <a:pt x="75" y="38"/>
                      </a:cubicBezTo>
                      <a:cubicBezTo>
                        <a:pt x="73" y="44"/>
                        <a:pt x="69" y="56"/>
                        <a:pt x="69" y="56"/>
                      </a:cubicBezTo>
                      <a:cubicBezTo>
                        <a:pt x="70" y="59"/>
                        <a:pt x="69" y="63"/>
                        <a:pt x="72" y="65"/>
                      </a:cubicBezTo>
                      <a:cubicBezTo>
                        <a:pt x="77" y="69"/>
                        <a:pt x="90" y="71"/>
                        <a:pt x="90" y="71"/>
                      </a:cubicBezTo>
                      <a:cubicBezTo>
                        <a:pt x="106" y="66"/>
                        <a:pt x="104" y="53"/>
                        <a:pt x="117" y="44"/>
                      </a:cubicBezTo>
                      <a:cubicBezTo>
                        <a:pt x="148" y="47"/>
                        <a:pt x="160" y="50"/>
                        <a:pt x="189" y="47"/>
                      </a:cubicBezTo>
                      <a:cubicBezTo>
                        <a:pt x="193" y="35"/>
                        <a:pt x="187" y="32"/>
                        <a:pt x="183" y="20"/>
                      </a:cubicBezTo>
                      <a:cubicBezTo>
                        <a:pt x="190" y="0"/>
                        <a:pt x="199" y="5"/>
                        <a:pt x="219" y="8"/>
                      </a:cubicBezTo>
                      <a:cubicBezTo>
                        <a:pt x="234" y="31"/>
                        <a:pt x="220" y="49"/>
                        <a:pt x="249" y="59"/>
                      </a:cubicBezTo>
                      <a:cubicBezTo>
                        <a:pt x="260" y="92"/>
                        <a:pt x="262" y="125"/>
                        <a:pt x="225" y="137"/>
                      </a:cubicBezTo>
                      <a:cubicBezTo>
                        <a:pt x="212" y="156"/>
                        <a:pt x="172" y="154"/>
                        <a:pt x="153" y="155"/>
                      </a:cubicBezTo>
                      <a:cubicBezTo>
                        <a:pt x="151" y="156"/>
                        <a:pt x="132" y="164"/>
                        <a:pt x="132" y="164"/>
                      </a:cubicBezTo>
                      <a:cubicBezTo>
                        <a:pt x="126" y="168"/>
                        <a:pt x="123" y="175"/>
                        <a:pt x="117" y="179"/>
                      </a:cubicBezTo>
                      <a:cubicBezTo>
                        <a:pt x="102" y="175"/>
                        <a:pt x="104" y="167"/>
                        <a:pt x="90" y="161"/>
                      </a:cubicBezTo>
                      <a:cubicBezTo>
                        <a:pt x="72" y="153"/>
                        <a:pt x="66" y="154"/>
                        <a:pt x="45" y="152"/>
                      </a:cubicBezTo>
                      <a:cubicBezTo>
                        <a:pt x="39" y="133"/>
                        <a:pt x="27" y="105"/>
                        <a:pt x="54" y="98"/>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37" name="Freeform 13"/>
                <p:cNvSpPr>
                  <a:spLocks/>
                </p:cNvSpPr>
                <p:nvPr/>
              </p:nvSpPr>
              <p:spPr bwMode="auto">
                <a:xfrm rot="295113">
                  <a:off x="3697" y="1574"/>
                  <a:ext cx="1173" cy="1179"/>
                </a:xfrm>
                <a:custGeom>
                  <a:avLst/>
                  <a:gdLst/>
                  <a:ahLst/>
                  <a:cxnLst>
                    <a:cxn ang="0">
                      <a:pos x="200" y="933"/>
                    </a:cxn>
                    <a:cxn ang="0">
                      <a:pos x="245" y="822"/>
                    </a:cxn>
                    <a:cxn ang="0">
                      <a:pos x="263" y="762"/>
                    </a:cxn>
                    <a:cxn ang="0">
                      <a:pos x="197" y="744"/>
                    </a:cxn>
                    <a:cxn ang="0">
                      <a:pos x="278" y="702"/>
                    </a:cxn>
                    <a:cxn ang="0">
                      <a:pos x="263" y="642"/>
                    </a:cxn>
                    <a:cxn ang="0">
                      <a:pos x="227" y="420"/>
                    </a:cxn>
                    <a:cxn ang="0">
                      <a:pos x="92" y="354"/>
                    </a:cxn>
                    <a:cxn ang="0">
                      <a:pos x="62" y="294"/>
                    </a:cxn>
                    <a:cxn ang="0">
                      <a:pos x="26" y="243"/>
                    </a:cxn>
                    <a:cxn ang="0">
                      <a:pos x="17" y="189"/>
                    </a:cxn>
                    <a:cxn ang="0">
                      <a:pos x="164" y="195"/>
                    </a:cxn>
                    <a:cxn ang="0">
                      <a:pos x="233" y="126"/>
                    </a:cxn>
                    <a:cxn ang="0">
                      <a:pos x="287" y="108"/>
                    </a:cxn>
                    <a:cxn ang="0">
                      <a:pos x="305" y="75"/>
                    </a:cxn>
                    <a:cxn ang="0">
                      <a:pos x="548" y="63"/>
                    </a:cxn>
                    <a:cxn ang="0">
                      <a:pos x="644" y="117"/>
                    </a:cxn>
                    <a:cxn ang="0">
                      <a:pos x="707" y="39"/>
                    </a:cxn>
                    <a:cxn ang="0">
                      <a:pos x="809" y="0"/>
                    </a:cxn>
                    <a:cxn ang="0">
                      <a:pos x="983" y="42"/>
                    </a:cxn>
                    <a:cxn ang="0">
                      <a:pos x="1058" y="111"/>
                    </a:cxn>
                    <a:cxn ang="0">
                      <a:pos x="1085" y="141"/>
                    </a:cxn>
                    <a:cxn ang="0">
                      <a:pos x="872" y="153"/>
                    </a:cxn>
                    <a:cxn ang="0">
                      <a:pos x="1031" y="186"/>
                    </a:cxn>
                    <a:cxn ang="0">
                      <a:pos x="974" y="240"/>
                    </a:cxn>
                    <a:cxn ang="0">
                      <a:pos x="1091" y="216"/>
                    </a:cxn>
                    <a:cxn ang="0">
                      <a:pos x="1145" y="219"/>
                    </a:cxn>
                    <a:cxn ang="0">
                      <a:pos x="1154" y="276"/>
                    </a:cxn>
                    <a:cxn ang="0">
                      <a:pos x="1064" y="309"/>
                    </a:cxn>
                    <a:cxn ang="0">
                      <a:pos x="962" y="420"/>
                    </a:cxn>
                    <a:cxn ang="0">
                      <a:pos x="1046" y="468"/>
                    </a:cxn>
                    <a:cxn ang="0">
                      <a:pos x="1088" y="441"/>
                    </a:cxn>
                    <a:cxn ang="0">
                      <a:pos x="1040" y="492"/>
                    </a:cxn>
                    <a:cxn ang="0">
                      <a:pos x="1025" y="591"/>
                    </a:cxn>
                    <a:cxn ang="0">
                      <a:pos x="1004" y="636"/>
                    </a:cxn>
                    <a:cxn ang="0">
                      <a:pos x="869" y="621"/>
                    </a:cxn>
                    <a:cxn ang="0">
                      <a:pos x="896" y="660"/>
                    </a:cxn>
                    <a:cxn ang="0">
                      <a:pos x="944" y="678"/>
                    </a:cxn>
                    <a:cxn ang="0">
                      <a:pos x="938" y="756"/>
                    </a:cxn>
                    <a:cxn ang="0">
                      <a:pos x="875" y="705"/>
                    </a:cxn>
                    <a:cxn ang="0">
                      <a:pos x="869" y="786"/>
                    </a:cxn>
                    <a:cxn ang="0">
                      <a:pos x="908" y="816"/>
                    </a:cxn>
                    <a:cxn ang="0">
                      <a:pos x="782" y="885"/>
                    </a:cxn>
                    <a:cxn ang="0">
                      <a:pos x="704" y="894"/>
                    </a:cxn>
                    <a:cxn ang="0">
                      <a:pos x="638" y="939"/>
                    </a:cxn>
                    <a:cxn ang="0">
                      <a:pos x="584" y="957"/>
                    </a:cxn>
                    <a:cxn ang="0">
                      <a:pos x="545" y="954"/>
                    </a:cxn>
                    <a:cxn ang="0">
                      <a:pos x="467" y="1026"/>
                    </a:cxn>
                    <a:cxn ang="0">
                      <a:pos x="392" y="1119"/>
                    </a:cxn>
                    <a:cxn ang="0">
                      <a:pos x="338" y="1236"/>
                    </a:cxn>
                    <a:cxn ang="0">
                      <a:pos x="209" y="1020"/>
                    </a:cxn>
                  </a:cxnLst>
                  <a:rect l="0" t="0" r="r" b="b"/>
                  <a:pathLst>
                    <a:path w="1220" h="1257">
                      <a:moveTo>
                        <a:pt x="206" y="1038"/>
                      </a:moveTo>
                      <a:cubicBezTo>
                        <a:pt x="204" y="1006"/>
                        <a:pt x="206" y="987"/>
                        <a:pt x="185" y="966"/>
                      </a:cubicBezTo>
                      <a:cubicBezTo>
                        <a:pt x="187" y="954"/>
                        <a:pt x="200" y="933"/>
                        <a:pt x="200" y="933"/>
                      </a:cubicBezTo>
                      <a:cubicBezTo>
                        <a:pt x="192" y="900"/>
                        <a:pt x="183" y="916"/>
                        <a:pt x="194" y="861"/>
                      </a:cubicBezTo>
                      <a:cubicBezTo>
                        <a:pt x="196" y="850"/>
                        <a:pt x="221" y="840"/>
                        <a:pt x="221" y="840"/>
                      </a:cubicBezTo>
                      <a:cubicBezTo>
                        <a:pt x="229" y="828"/>
                        <a:pt x="235" y="831"/>
                        <a:pt x="245" y="822"/>
                      </a:cubicBezTo>
                      <a:cubicBezTo>
                        <a:pt x="251" y="816"/>
                        <a:pt x="257" y="810"/>
                        <a:pt x="263" y="804"/>
                      </a:cubicBezTo>
                      <a:cubicBezTo>
                        <a:pt x="266" y="801"/>
                        <a:pt x="272" y="795"/>
                        <a:pt x="272" y="795"/>
                      </a:cubicBezTo>
                      <a:cubicBezTo>
                        <a:pt x="271" y="790"/>
                        <a:pt x="272" y="768"/>
                        <a:pt x="263" y="762"/>
                      </a:cubicBezTo>
                      <a:cubicBezTo>
                        <a:pt x="258" y="759"/>
                        <a:pt x="245" y="756"/>
                        <a:pt x="245" y="756"/>
                      </a:cubicBezTo>
                      <a:cubicBezTo>
                        <a:pt x="233" y="760"/>
                        <a:pt x="227" y="765"/>
                        <a:pt x="218" y="774"/>
                      </a:cubicBezTo>
                      <a:cubicBezTo>
                        <a:pt x="206" y="770"/>
                        <a:pt x="201" y="756"/>
                        <a:pt x="197" y="744"/>
                      </a:cubicBezTo>
                      <a:cubicBezTo>
                        <a:pt x="200" y="731"/>
                        <a:pt x="206" y="710"/>
                        <a:pt x="218" y="702"/>
                      </a:cubicBezTo>
                      <a:cubicBezTo>
                        <a:pt x="226" y="697"/>
                        <a:pt x="245" y="690"/>
                        <a:pt x="245" y="690"/>
                      </a:cubicBezTo>
                      <a:cubicBezTo>
                        <a:pt x="272" y="697"/>
                        <a:pt x="262" y="691"/>
                        <a:pt x="278" y="702"/>
                      </a:cubicBezTo>
                      <a:cubicBezTo>
                        <a:pt x="282" y="713"/>
                        <a:pt x="288" y="720"/>
                        <a:pt x="293" y="705"/>
                      </a:cubicBezTo>
                      <a:cubicBezTo>
                        <a:pt x="292" y="685"/>
                        <a:pt x="299" y="663"/>
                        <a:pt x="290" y="645"/>
                      </a:cubicBezTo>
                      <a:cubicBezTo>
                        <a:pt x="286" y="637"/>
                        <a:pt x="272" y="644"/>
                        <a:pt x="263" y="642"/>
                      </a:cubicBezTo>
                      <a:cubicBezTo>
                        <a:pt x="257" y="641"/>
                        <a:pt x="245" y="636"/>
                        <a:pt x="245" y="636"/>
                      </a:cubicBezTo>
                      <a:cubicBezTo>
                        <a:pt x="238" y="615"/>
                        <a:pt x="243" y="608"/>
                        <a:pt x="248" y="588"/>
                      </a:cubicBezTo>
                      <a:cubicBezTo>
                        <a:pt x="246" y="532"/>
                        <a:pt x="250" y="471"/>
                        <a:pt x="227" y="420"/>
                      </a:cubicBezTo>
                      <a:cubicBezTo>
                        <a:pt x="226" y="418"/>
                        <a:pt x="216" y="376"/>
                        <a:pt x="212" y="375"/>
                      </a:cubicBezTo>
                      <a:cubicBezTo>
                        <a:pt x="192" y="368"/>
                        <a:pt x="173" y="363"/>
                        <a:pt x="152" y="360"/>
                      </a:cubicBezTo>
                      <a:cubicBezTo>
                        <a:pt x="125" y="351"/>
                        <a:pt x="154" y="360"/>
                        <a:pt x="92" y="354"/>
                      </a:cubicBezTo>
                      <a:cubicBezTo>
                        <a:pt x="69" y="352"/>
                        <a:pt x="46" y="342"/>
                        <a:pt x="23" y="339"/>
                      </a:cubicBezTo>
                      <a:cubicBezTo>
                        <a:pt x="19" y="333"/>
                        <a:pt x="15" y="327"/>
                        <a:pt x="11" y="321"/>
                      </a:cubicBezTo>
                      <a:cubicBezTo>
                        <a:pt x="0" y="304"/>
                        <a:pt x="58" y="295"/>
                        <a:pt x="62" y="294"/>
                      </a:cubicBezTo>
                      <a:cubicBezTo>
                        <a:pt x="71" y="295"/>
                        <a:pt x="80" y="299"/>
                        <a:pt x="89" y="297"/>
                      </a:cubicBezTo>
                      <a:cubicBezTo>
                        <a:pt x="102" y="294"/>
                        <a:pt x="80" y="270"/>
                        <a:pt x="74" y="261"/>
                      </a:cubicBezTo>
                      <a:cubicBezTo>
                        <a:pt x="73" y="260"/>
                        <a:pt x="35" y="246"/>
                        <a:pt x="26" y="243"/>
                      </a:cubicBezTo>
                      <a:cubicBezTo>
                        <a:pt x="22" y="237"/>
                        <a:pt x="15" y="234"/>
                        <a:pt x="11" y="228"/>
                      </a:cubicBezTo>
                      <a:cubicBezTo>
                        <a:pt x="8" y="223"/>
                        <a:pt x="5" y="210"/>
                        <a:pt x="5" y="210"/>
                      </a:cubicBezTo>
                      <a:cubicBezTo>
                        <a:pt x="8" y="200"/>
                        <a:pt x="7" y="195"/>
                        <a:pt x="17" y="189"/>
                      </a:cubicBezTo>
                      <a:cubicBezTo>
                        <a:pt x="25" y="184"/>
                        <a:pt x="44" y="180"/>
                        <a:pt x="44" y="180"/>
                      </a:cubicBezTo>
                      <a:cubicBezTo>
                        <a:pt x="79" y="184"/>
                        <a:pt x="88" y="199"/>
                        <a:pt x="119" y="207"/>
                      </a:cubicBezTo>
                      <a:cubicBezTo>
                        <a:pt x="136" y="205"/>
                        <a:pt x="150" y="204"/>
                        <a:pt x="164" y="195"/>
                      </a:cubicBezTo>
                      <a:cubicBezTo>
                        <a:pt x="176" y="177"/>
                        <a:pt x="171" y="161"/>
                        <a:pt x="164" y="141"/>
                      </a:cubicBezTo>
                      <a:cubicBezTo>
                        <a:pt x="169" y="112"/>
                        <a:pt x="168" y="113"/>
                        <a:pt x="200" y="117"/>
                      </a:cubicBezTo>
                      <a:cubicBezTo>
                        <a:pt x="223" y="125"/>
                        <a:pt x="212" y="122"/>
                        <a:pt x="233" y="126"/>
                      </a:cubicBezTo>
                      <a:cubicBezTo>
                        <a:pt x="236" y="125"/>
                        <a:pt x="242" y="126"/>
                        <a:pt x="242" y="123"/>
                      </a:cubicBezTo>
                      <a:cubicBezTo>
                        <a:pt x="243" y="117"/>
                        <a:pt x="236" y="105"/>
                        <a:pt x="236" y="105"/>
                      </a:cubicBezTo>
                      <a:cubicBezTo>
                        <a:pt x="253" y="94"/>
                        <a:pt x="271" y="97"/>
                        <a:pt x="287" y="108"/>
                      </a:cubicBezTo>
                      <a:cubicBezTo>
                        <a:pt x="290" y="131"/>
                        <a:pt x="289" y="140"/>
                        <a:pt x="311" y="147"/>
                      </a:cubicBezTo>
                      <a:cubicBezTo>
                        <a:pt x="321" y="132"/>
                        <a:pt x="313" y="122"/>
                        <a:pt x="302" y="111"/>
                      </a:cubicBezTo>
                      <a:cubicBezTo>
                        <a:pt x="303" y="99"/>
                        <a:pt x="300" y="86"/>
                        <a:pt x="305" y="75"/>
                      </a:cubicBezTo>
                      <a:cubicBezTo>
                        <a:pt x="315" y="53"/>
                        <a:pt x="381" y="51"/>
                        <a:pt x="389" y="51"/>
                      </a:cubicBezTo>
                      <a:cubicBezTo>
                        <a:pt x="445" y="53"/>
                        <a:pt x="494" y="31"/>
                        <a:pt x="503" y="84"/>
                      </a:cubicBezTo>
                      <a:cubicBezTo>
                        <a:pt x="534" y="80"/>
                        <a:pt x="526" y="70"/>
                        <a:pt x="548" y="63"/>
                      </a:cubicBezTo>
                      <a:cubicBezTo>
                        <a:pt x="561" y="76"/>
                        <a:pt x="566" y="96"/>
                        <a:pt x="584" y="102"/>
                      </a:cubicBezTo>
                      <a:cubicBezTo>
                        <a:pt x="596" y="114"/>
                        <a:pt x="607" y="115"/>
                        <a:pt x="623" y="120"/>
                      </a:cubicBezTo>
                      <a:cubicBezTo>
                        <a:pt x="630" y="119"/>
                        <a:pt x="639" y="122"/>
                        <a:pt x="644" y="117"/>
                      </a:cubicBezTo>
                      <a:cubicBezTo>
                        <a:pt x="652" y="109"/>
                        <a:pt x="634" y="90"/>
                        <a:pt x="629" y="87"/>
                      </a:cubicBezTo>
                      <a:cubicBezTo>
                        <a:pt x="607" y="54"/>
                        <a:pt x="627" y="33"/>
                        <a:pt x="659" y="27"/>
                      </a:cubicBezTo>
                      <a:cubicBezTo>
                        <a:pt x="687" y="30"/>
                        <a:pt x="686" y="32"/>
                        <a:pt x="707" y="39"/>
                      </a:cubicBezTo>
                      <a:cubicBezTo>
                        <a:pt x="723" y="38"/>
                        <a:pt x="744" y="44"/>
                        <a:pt x="755" y="33"/>
                      </a:cubicBezTo>
                      <a:cubicBezTo>
                        <a:pt x="760" y="28"/>
                        <a:pt x="759" y="20"/>
                        <a:pt x="764" y="15"/>
                      </a:cubicBezTo>
                      <a:cubicBezTo>
                        <a:pt x="775" y="4"/>
                        <a:pt x="794" y="2"/>
                        <a:pt x="809" y="0"/>
                      </a:cubicBezTo>
                      <a:cubicBezTo>
                        <a:pt x="846" y="2"/>
                        <a:pt x="885" y="0"/>
                        <a:pt x="920" y="12"/>
                      </a:cubicBezTo>
                      <a:cubicBezTo>
                        <a:pt x="936" y="28"/>
                        <a:pt x="956" y="30"/>
                        <a:pt x="977" y="33"/>
                      </a:cubicBezTo>
                      <a:cubicBezTo>
                        <a:pt x="979" y="36"/>
                        <a:pt x="980" y="40"/>
                        <a:pt x="983" y="42"/>
                      </a:cubicBezTo>
                      <a:cubicBezTo>
                        <a:pt x="985" y="44"/>
                        <a:pt x="991" y="42"/>
                        <a:pt x="992" y="45"/>
                      </a:cubicBezTo>
                      <a:cubicBezTo>
                        <a:pt x="995" y="53"/>
                        <a:pt x="993" y="63"/>
                        <a:pt x="995" y="72"/>
                      </a:cubicBezTo>
                      <a:cubicBezTo>
                        <a:pt x="1000" y="92"/>
                        <a:pt x="1040" y="107"/>
                        <a:pt x="1058" y="111"/>
                      </a:cubicBezTo>
                      <a:cubicBezTo>
                        <a:pt x="1060" y="114"/>
                        <a:pt x="1061" y="118"/>
                        <a:pt x="1064" y="120"/>
                      </a:cubicBezTo>
                      <a:cubicBezTo>
                        <a:pt x="1066" y="122"/>
                        <a:pt x="1071" y="121"/>
                        <a:pt x="1073" y="123"/>
                      </a:cubicBezTo>
                      <a:cubicBezTo>
                        <a:pt x="1078" y="128"/>
                        <a:pt x="1085" y="141"/>
                        <a:pt x="1085" y="141"/>
                      </a:cubicBezTo>
                      <a:cubicBezTo>
                        <a:pt x="1054" y="151"/>
                        <a:pt x="1076" y="151"/>
                        <a:pt x="1022" y="147"/>
                      </a:cubicBezTo>
                      <a:cubicBezTo>
                        <a:pt x="977" y="136"/>
                        <a:pt x="933" y="125"/>
                        <a:pt x="887" y="120"/>
                      </a:cubicBezTo>
                      <a:cubicBezTo>
                        <a:pt x="862" y="124"/>
                        <a:pt x="861" y="130"/>
                        <a:pt x="872" y="153"/>
                      </a:cubicBezTo>
                      <a:cubicBezTo>
                        <a:pt x="876" y="161"/>
                        <a:pt x="896" y="168"/>
                        <a:pt x="896" y="168"/>
                      </a:cubicBezTo>
                      <a:cubicBezTo>
                        <a:pt x="930" y="165"/>
                        <a:pt x="958" y="162"/>
                        <a:pt x="992" y="165"/>
                      </a:cubicBezTo>
                      <a:cubicBezTo>
                        <a:pt x="1004" y="183"/>
                        <a:pt x="1024" y="165"/>
                        <a:pt x="1031" y="186"/>
                      </a:cubicBezTo>
                      <a:cubicBezTo>
                        <a:pt x="1026" y="191"/>
                        <a:pt x="1017" y="192"/>
                        <a:pt x="1013" y="198"/>
                      </a:cubicBezTo>
                      <a:cubicBezTo>
                        <a:pt x="991" y="228"/>
                        <a:pt x="1026" y="223"/>
                        <a:pt x="965" y="228"/>
                      </a:cubicBezTo>
                      <a:cubicBezTo>
                        <a:pt x="947" y="234"/>
                        <a:pt x="965" y="239"/>
                        <a:pt x="974" y="240"/>
                      </a:cubicBezTo>
                      <a:cubicBezTo>
                        <a:pt x="990" y="242"/>
                        <a:pt x="1006" y="242"/>
                        <a:pt x="1022" y="243"/>
                      </a:cubicBezTo>
                      <a:cubicBezTo>
                        <a:pt x="1050" y="252"/>
                        <a:pt x="1064" y="233"/>
                        <a:pt x="1088" y="225"/>
                      </a:cubicBezTo>
                      <a:cubicBezTo>
                        <a:pt x="1089" y="222"/>
                        <a:pt x="1088" y="218"/>
                        <a:pt x="1091" y="216"/>
                      </a:cubicBezTo>
                      <a:cubicBezTo>
                        <a:pt x="1096" y="212"/>
                        <a:pt x="1109" y="210"/>
                        <a:pt x="1109" y="210"/>
                      </a:cubicBezTo>
                      <a:cubicBezTo>
                        <a:pt x="1112" y="207"/>
                        <a:pt x="1114" y="202"/>
                        <a:pt x="1118" y="201"/>
                      </a:cubicBezTo>
                      <a:cubicBezTo>
                        <a:pt x="1125" y="199"/>
                        <a:pt x="1138" y="216"/>
                        <a:pt x="1145" y="219"/>
                      </a:cubicBezTo>
                      <a:cubicBezTo>
                        <a:pt x="1165" y="226"/>
                        <a:pt x="1187" y="228"/>
                        <a:pt x="1208" y="231"/>
                      </a:cubicBezTo>
                      <a:cubicBezTo>
                        <a:pt x="1220" y="248"/>
                        <a:pt x="1200" y="246"/>
                        <a:pt x="1187" y="255"/>
                      </a:cubicBezTo>
                      <a:cubicBezTo>
                        <a:pt x="1178" y="269"/>
                        <a:pt x="1171" y="270"/>
                        <a:pt x="1154" y="276"/>
                      </a:cubicBezTo>
                      <a:cubicBezTo>
                        <a:pt x="1151" y="277"/>
                        <a:pt x="1145" y="279"/>
                        <a:pt x="1145" y="279"/>
                      </a:cubicBezTo>
                      <a:cubicBezTo>
                        <a:pt x="1123" y="275"/>
                        <a:pt x="1111" y="273"/>
                        <a:pt x="1088" y="276"/>
                      </a:cubicBezTo>
                      <a:cubicBezTo>
                        <a:pt x="1076" y="288"/>
                        <a:pt x="1078" y="300"/>
                        <a:pt x="1064" y="309"/>
                      </a:cubicBezTo>
                      <a:cubicBezTo>
                        <a:pt x="1044" y="307"/>
                        <a:pt x="1033" y="301"/>
                        <a:pt x="1022" y="318"/>
                      </a:cubicBezTo>
                      <a:cubicBezTo>
                        <a:pt x="1020" y="345"/>
                        <a:pt x="1017" y="388"/>
                        <a:pt x="992" y="405"/>
                      </a:cubicBezTo>
                      <a:cubicBezTo>
                        <a:pt x="983" y="418"/>
                        <a:pt x="977" y="417"/>
                        <a:pt x="962" y="420"/>
                      </a:cubicBezTo>
                      <a:cubicBezTo>
                        <a:pt x="972" y="427"/>
                        <a:pt x="975" y="434"/>
                        <a:pt x="986" y="438"/>
                      </a:cubicBezTo>
                      <a:cubicBezTo>
                        <a:pt x="983" y="454"/>
                        <a:pt x="979" y="460"/>
                        <a:pt x="974" y="474"/>
                      </a:cubicBezTo>
                      <a:cubicBezTo>
                        <a:pt x="992" y="480"/>
                        <a:pt x="1029" y="469"/>
                        <a:pt x="1046" y="468"/>
                      </a:cubicBezTo>
                      <a:cubicBezTo>
                        <a:pt x="1064" y="462"/>
                        <a:pt x="1058" y="449"/>
                        <a:pt x="1043" y="444"/>
                      </a:cubicBezTo>
                      <a:cubicBezTo>
                        <a:pt x="1036" y="423"/>
                        <a:pt x="1035" y="432"/>
                        <a:pt x="1040" y="417"/>
                      </a:cubicBezTo>
                      <a:cubicBezTo>
                        <a:pt x="1076" y="422"/>
                        <a:pt x="1059" y="434"/>
                        <a:pt x="1088" y="441"/>
                      </a:cubicBezTo>
                      <a:cubicBezTo>
                        <a:pt x="1110" y="474"/>
                        <a:pt x="1094" y="477"/>
                        <a:pt x="1067" y="468"/>
                      </a:cubicBezTo>
                      <a:cubicBezTo>
                        <a:pt x="1060" y="470"/>
                        <a:pt x="1050" y="468"/>
                        <a:pt x="1046" y="474"/>
                      </a:cubicBezTo>
                      <a:cubicBezTo>
                        <a:pt x="1042" y="479"/>
                        <a:pt x="1040" y="492"/>
                        <a:pt x="1040" y="492"/>
                      </a:cubicBezTo>
                      <a:cubicBezTo>
                        <a:pt x="1042" y="498"/>
                        <a:pt x="1044" y="504"/>
                        <a:pt x="1046" y="510"/>
                      </a:cubicBezTo>
                      <a:cubicBezTo>
                        <a:pt x="1047" y="513"/>
                        <a:pt x="1049" y="519"/>
                        <a:pt x="1049" y="519"/>
                      </a:cubicBezTo>
                      <a:cubicBezTo>
                        <a:pt x="1047" y="554"/>
                        <a:pt x="1064" y="599"/>
                        <a:pt x="1025" y="591"/>
                      </a:cubicBezTo>
                      <a:cubicBezTo>
                        <a:pt x="1023" y="591"/>
                        <a:pt x="1002" y="594"/>
                        <a:pt x="1001" y="600"/>
                      </a:cubicBezTo>
                      <a:cubicBezTo>
                        <a:pt x="999" y="610"/>
                        <a:pt x="1025" y="621"/>
                        <a:pt x="1025" y="621"/>
                      </a:cubicBezTo>
                      <a:cubicBezTo>
                        <a:pt x="1020" y="636"/>
                        <a:pt x="1025" y="629"/>
                        <a:pt x="1004" y="636"/>
                      </a:cubicBezTo>
                      <a:cubicBezTo>
                        <a:pt x="1001" y="637"/>
                        <a:pt x="995" y="639"/>
                        <a:pt x="995" y="639"/>
                      </a:cubicBezTo>
                      <a:cubicBezTo>
                        <a:pt x="957" y="634"/>
                        <a:pt x="963" y="636"/>
                        <a:pt x="959" y="594"/>
                      </a:cubicBezTo>
                      <a:cubicBezTo>
                        <a:pt x="919" y="598"/>
                        <a:pt x="907" y="616"/>
                        <a:pt x="869" y="621"/>
                      </a:cubicBezTo>
                      <a:cubicBezTo>
                        <a:pt x="867" y="624"/>
                        <a:pt x="861" y="627"/>
                        <a:pt x="863" y="630"/>
                      </a:cubicBezTo>
                      <a:cubicBezTo>
                        <a:pt x="863" y="631"/>
                        <a:pt x="897" y="642"/>
                        <a:pt x="899" y="642"/>
                      </a:cubicBezTo>
                      <a:cubicBezTo>
                        <a:pt x="898" y="648"/>
                        <a:pt x="897" y="654"/>
                        <a:pt x="896" y="660"/>
                      </a:cubicBezTo>
                      <a:cubicBezTo>
                        <a:pt x="894" y="666"/>
                        <a:pt x="890" y="678"/>
                        <a:pt x="890" y="678"/>
                      </a:cubicBezTo>
                      <a:cubicBezTo>
                        <a:pt x="896" y="696"/>
                        <a:pt x="908" y="684"/>
                        <a:pt x="917" y="675"/>
                      </a:cubicBezTo>
                      <a:cubicBezTo>
                        <a:pt x="926" y="676"/>
                        <a:pt x="936" y="673"/>
                        <a:pt x="944" y="678"/>
                      </a:cubicBezTo>
                      <a:cubicBezTo>
                        <a:pt x="947" y="680"/>
                        <a:pt x="952" y="703"/>
                        <a:pt x="953" y="708"/>
                      </a:cubicBezTo>
                      <a:cubicBezTo>
                        <a:pt x="955" y="714"/>
                        <a:pt x="959" y="726"/>
                        <a:pt x="959" y="726"/>
                      </a:cubicBezTo>
                      <a:cubicBezTo>
                        <a:pt x="956" y="766"/>
                        <a:pt x="963" y="773"/>
                        <a:pt x="938" y="756"/>
                      </a:cubicBezTo>
                      <a:cubicBezTo>
                        <a:pt x="924" y="735"/>
                        <a:pt x="932" y="742"/>
                        <a:pt x="917" y="732"/>
                      </a:cubicBezTo>
                      <a:cubicBezTo>
                        <a:pt x="908" y="706"/>
                        <a:pt x="918" y="717"/>
                        <a:pt x="893" y="711"/>
                      </a:cubicBezTo>
                      <a:cubicBezTo>
                        <a:pt x="887" y="709"/>
                        <a:pt x="875" y="705"/>
                        <a:pt x="875" y="705"/>
                      </a:cubicBezTo>
                      <a:cubicBezTo>
                        <a:pt x="859" y="715"/>
                        <a:pt x="860" y="731"/>
                        <a:pt x="839" y="738"/>
                      </a:cubicBezTo>
                      <a:cubicBezTo>
                        <a:pt x="843" y="751"/>
                        <a:pt x="859" y="756"/>
                        <a:pt x="872" y="759"/>
                      </a:cubicBezTo>
                      <a:cubicBezTo>
                        <a:pt x="875" y="768"/>
                        <a:pt x="869" y="786"/>
                        <a:pt x="869" y="786"/>
                      </a:cubicBezTo>
                      <a:cubicBezTo>
                        <a:pt x="873" y="799"/>
                        <a:pt x="881" y="797"/>
                        <a:pt x="893" y="801"/>
                      </a:cubicBezTo>
                      <a:cubicBezTo>
                        <a:pt x="895" y="804"/>
                        <a:pt x="896" y="807"/>
                        <a:pt x="899" y="810"/>
                      </a:cubicBezTo>
                      <a:cubicBezTo>
                        <a:pt x="902" y="813"/>
                        <a:pt x="910" y="813"/>
                        <a:pt x="908" y="816"/>
                      </a:cubicBezTo>
                      <a:cubicBezTo>
                        <a:pt x="904" y="825"/>
                        <a:pt x="880" y="832"/>
                        <a:pt x="872" y="837"/>
                      </a:cubicBezTo>
                      <a:cubicBezTo>
                        <a:pt x="865" y="857"/>
                        <a:pt x="875" y="834"/>
                        <a:pt x="851" y="858"/>
                      </a:cubicBezTo>
                      <a:cubicBezTo>
                        <a:pt x="824" y="885"/>
                        <a:pt x="823" y="882"/>
                        <a:pt x="782" y="885"/>
                      </a:cubicBezTo>
                      <a:cubicBezTo>
                        <a:pt x="760" y="883"/>
                        <a:pt x="737" y="875"/>
                        <a:pt x="716" y="879"/>
                      </a:cubicBezTo>
                      <a:cubicBezTo>
                        <a:pt x="713" y="881"/>
                        <a:pt x="709" y="882"/>
                        <a:pt x="707" y="885"/>
                      </a:cubicBezTo>
                      <a:cubicBezTo>
                        <a:pt x="705" y="887"/>
                        <a:pt x="706" y="892"/>
                        <a:pt x="704" y="894"/>
                      </a:cubicBezTo>
                      <a:cubicBezTo>
                        <a:pt x="699" y="899"/>
                        <a:pt x="692" y="902"/>
                        <a:pt x="686" y="906"/>
                      </a:cubicBezTo>
                      <a:cubicBezTo>
                        <a:pt x="683" y="908"/>
                        <a:pt x="677" y="912"/>
                        <a:pt x="677" y="912"/>
                      </a:cubicBezTo>
                      <a:cubicBezTo>
                        <a:pt x="671" y="930"/>
                        <a:pt x="654" y="934"/>
                        <a:pt x="638" y="939"/>
                      </a:cubicBezTo>
                      <a:cubicBezTo>
                        <a:pt x="632" y="941"/>
                        <a:pt x="626" y="943"/>
                        <a:pt x="620" y="945"/>
                      </a:cubicBezTo>
                      <a:cubicBezTo>
                        <a:pt x="617" y="946"/>
                        <a:pt x="611" y="948"/>
                        <a:pt x="611" y="948"/>
                      </a:cubicBezTo>
                      <a:cubicBezTo>
                        <a:pt x="602" y="961"/>
                        <a:pt x="599" y="961"/>
                        <a:pt x="584" y="957"/>
                      </a:cubicBezTo>
                      <a:cubicBezTo>
                        <a:pt x="573" y="950"/>
                        <a:pt x="573" y="944"/>
                        <a:pt x="566" y="933"/>
                      </a:cubicBezTo>
                      <a:cubicBezTo>
                        <a:pt x="561" y="934"/>
                        <a:pt x="555" y="932"/>
                        <a:pt x="551" y="936"/>
                      </a:cubicBezTo>
                      <a:cubicBezTo>
                        <a:pt x="547" y="940"/>
                        <a:pt x="547" y="948"/>
                        <a:pt x="545" y="954"/>
                      </a:cubicBezTo>
                      <a:cubicBezTo>
                        <a:pt x="541" y="966"/>
                        <a:pt x="525" y="980"/>
                        <a:pt x="515" y="987"/>
                      </a:cubicBezTo>
                      <a:cubicBezTo>
                        <a:pt x="507" y="999"/>
                        <a:pt x="494" y="1000"/>
                        <a:pt x="482" y="1008"/>
                      </a:cubicBezTo>
                      <a:cubicBezTo>
                        <a:pt x="478" y="1014"/>
                        <a:pt x="471" y="1019"/>
                        <a:pt x="467" y="1026"/>
                      </a:cubicBezTo>
                      <a:cubicBezTo>
                        <a:pt x="452" y="1052"/>
                        <a:pt x="471" y="1038"/>
                        <a:pt x="452" y="1050"/>
                      </a:cubicBezTo>
                      <a:cubicBezTo>
                        <a:pt x="443" y="1064"/>
                        <a:pt x="449" y="1082"/>
                        <a:pt x="440" y="1095"/>
                      </a:cubicBezTo>
                      <a:cubicBezTo>
                        <a:pt x="432" y="1107"/>
                        <a:pt x="404" y="1111"/>
                        <a:pt x="392" y="1119"/>
                      </a:cubicBezTo>
                      <a:cubicBezTo>
                        <a:pt x="383" y="1132"/>
                        <a:pt x="393" y="1152"/>
                        <a:pt x="398" y="1167"/>
                      </a:cubicBezTo>
                      <a:cubicBezTo>
                        <a:pt x="391" y="1219"/>
                        <a:pt x="395" y="1185"/>
                        <a:pt x="365" y="1215"/>
                      </a:cubicBezTo>
                      <a:cubicBezTo>
                        <a:pt x="357" y="1223"/>
                        <a:pt x="338" y="1236"/>
                        <a:pt x="338" y="1236"/>
                      </a:cubicBezTo>
                      <a:cubicBezTo>
                        <a:pt x="330" y="1248"/>
                        <a:pt x="334" y="1257"/>
                        <a:pt x="320" y="1248"/>
                      </a:cubicBezTo>
                      <a:cubicBezTo>
                        <a:pt x="307" y="1208"/>
                        <a:pt x="276" y="1204"/>
                        <a:pt x="239" y="1200"/>
                      </a:cubicBezTo>
                      <a:cubicBezTo>
                        <a:pt x="205" y="1149"/>
                        <a:pt x="257" y="1068"/>
                        <a:pt x="209" y="1020"/>
                      </a:cubicBezTo>
                      <a:cubicBezTo>
                        <a:pt x="209" y="1020"/>
                        <a:pt x="206" y="1038"/>
                        <a:pt x="206" y="1038"/>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38" name="Freeform 14"/>
                <p:cNvSpPr>
                  <a:spLocks/>
                </p:cNvSpPr>
                <p:nvPr/>
              </p:nvSpPr>
              <p:spPr bwMode="auto">
                <a:xfrm rot="295113">
                  <a:off x="3256" y="1638"/>
                  <a:ext cx="245" cy="219"/>
                </a:xfrm>
                <a:custGeom>
                  <a:avLst/>
                  <a:gdLst/>
                  <a:ahLst/>
                  <a:cxnLst>
                    <a:cxn ang="0">
                      <a:pos x="241" y="233"/>
                    </a:cxn>
                    <a:cxn ang="0">
                      <a:pos x="238" y="224"/>
                    </a:cxn>
                    <a:cxn ang="0">
                      <a:pos x="220" y="218"/>
                    </a:cxn>
                    <a:cxn ang="0">
                      <a:pos x="202" y="206"/>
                    </a:cxn>
                    <a:cxn ang="0">
                      <a:pos x="184" y="200"/>
                    </a:cxn>
                    <a:cxn ang="0">
                      <a:pos x="175" y="197"/>
                    </a:cxn>
                    <a:cxn ang="0">
                      <a:pos x="97" y="197"/>
                    </a:cxn>
                    <a:cxn ang="0">
                      <a:pos x="79" y="191"/>
                    </a:cxn>
                    <a:cxn ang="0">
                      <a:pos x="40" y="173"/>
                    </a:cxn>
                    <a:cxn ang="0">
                      <a:pos x="22" y="161"/>
                    </a:cxn>
                    <a:cxn ang="0">
                      <a:pos x="28" y="86"/>
                    </a:cxn>
                    <a:cxn ang="0">
                      <a:pos x="22" y="47"/>
                    </a:cxn>
                    <a:cxn ang="0">
                      <a:pos x="4" y="20"/>
                    </a:cxn>
                    <a:cxn ang="0">
                      <a:pos x="64" y="8"/>
                    </a:cxn>
                    <a:cxn ang="0">
                      <a:pos x="73" y="11"/>
                    </a:cxn>
                    <a:cxn ang="0">
                      <a:pos x="88" y="47"/>
                    </a:cxn>
                    <a:cxn ang="0">
                      <a:pos x="88" y="125"/>
                    </a:cxn>
                    <a:cxn ang="0">
                      <a:pos x="124" y="146"/>
                    </a:cxn>
                    <a:cxn ang="0">
                      <a:pos x="208" y="161"/>
                    </a:cxn>
                    <a:cxn ang="0">
                      <a:pos x="256" y="182"/>
                    </a:cxn>
                    <a:cxn ang="0">
                      <a:pos x="241" y="233"/>
                    </a:cxn>
                  </a:cxnLst>
                  <a:rect l="0" t="0" r="r" b="b"/>
                  <a:pathLst>
                    <a:path w="256" h="233">
                      <a:moveTo>
                        <a:pt x="241" y="233"/>
                      </a:moveTo>
                      <a:cubicBezTo>
                        <a:pt x="240" y="230"/>
                        <a:pt x="241" y="226"/>
                        <a:pt x="238" y="224"/>
                      </a:cubicBezTo>
                      <a:cubicBezTo>
                        <a:pt x="233" y="220"/>
                        <a:pt x="226" y="220"/>
                        <a:pt x="220" y="218"/>
                      </a:cubicBezTo>
                      <a:cubicBezTo>
                        <a:pt x="213" y="216"/>
                        <a:pt x="209" y="208"/>
                        <a:pt x="202" y="206"/>
                      </a:cubicBezTo>
                      <a:cubicBezTo>
                        <a:pt x="196" y="204"/>
                        <a:pt x="190" y="202"/>
                        <a:pt x="184" y="200"/>
                      </a:cubicBezTo>
                      <a:cubicBezTo>
                        <a:pt x="181" y="199"/>
                        <a:pt x="175" y="197"/>
                        <a:pt x="175" y="197"/>
                      </a:cubicBezTo>
                      <a:cubicBezTo>
                        <a:pt x="143" y="199"/>
                        <a:pt x="127" y="203"/>
                        <a:pt x="97" y="197"/>
                      </a:cubicBezTo>
                      <a:cubicBezTo>
                        <a:pt x="91" y="196"/>
                        <a:pt x="79" y="191"/>
                        <a:pt x="79" y="191"/>
                      </a:cubicBezTo>
                      <a:cubicBezTo>
                        <a:pt x="67" y="179"/>
                        <a:pt x="56" y="178"/>
                        <a:pt x="40" y="173"/>
                      </a:cubicBezTo>
                      <a:cubicBezTo>
                        <a:pt x="33" y="171"/>
                        <a:pt x="22" y="161"/>
                        <a:pt x="22" y="161"/>
                      </a:cubicBezTo>
                      <a:cubicBezTo>
                        <a:pt x="12" y="132"/>
                        <a:pt x="19" y="112"/>
                        <a:pt x="28" y="86"/>
                      </a:cubicBezTo>
                      <a:cubicBezTo>
                        <a:pt x="28" y="82"/>
                        <a:pt x="27" y="56"/>
                        <a:pt x="22" y="47"/>
                      </a:cubicBezTo>
                      <a:cubicBezTo>
                        <a:pt x="17" y="38"/>
                        <a:pt x="4" y="20"/>
                        <a:pt x="4" y="20"/>
                      </a:cubicBezTo>
                      <a:cubicBezTo>
                        <a:pt x="34" y="0"/>
                        <a:pt x="0" y="4"/>
                        <a:pt x="64" y="8"/>
                      </a:cubicBezTo>
                      <a:cubicBezTo>
                        <a:pt x="67" y="9"/>
                        <a:pt x="71" y="8"/>
                        <a:pt x="73" y="11"/>
                      </a:cubicBezTo>
                      <a:cubicBezTo>
                        <a:pt x="77" y="16"/>
                        <a:pt x="86" y="40"/>
                        <a:pt x="88" y="47"/>
                      </a:cubicBezTo>
                      <a:cubicBezTo>
                        <a:pt x="84" y="66"/>
                        <a:pt x="72" y="109"/>
                        <a:pt x="88" y="125"/>
                      </a:cubicBezTo>
                      <a:cubicBezTo>
                        <a:pt x="99" y="136"/>
                        <a:pt x="112" y="138"/>
                        <a:pt x="124" y="146"/>
                      </a:cubicBezTo>
                      <a:cubicBezTo>
                        <a:pt x="153" y="141"/>
                        <a:pt x="183" y="145"/>
                        <a:pt x="208" y="161"/>
                      </a:cubicBezTo>
                      <a:cubicBezTo>
                        <a:pt x="221" y="180"/>
                        <a:pt x="234" y="179"/>
                        <a:pt x="256" y="182"/>
                      </a:cubicBezTo>
                      <a:cubicBezTo>
                        <a:pt x="254" y="202"/>
                        <a:pt x="256" y="218"/>
                        <a:pt x="241" y="233"/>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39" name="Freeform 15"/>
                <p:cNvSpPr>
                  <a:spLocks/>
                </p:cNvSpPr>
                <p:nvPr/>
              </p:nvSpPr>
              <p:spPr bwMode="auto">
                <a:xfrm rot="295113">
                  <a:off x="3385" y="1393"/>
                  <a:ext cx="683" cy="402"/>
                </a:xfrm>
                <a:custGeom>
                  <a:avLst/>
                  <a:gdLst/>
                  <a:ahLst/>
                  <a:cxnLst>
                    <a:cxn ang="0">
                      <a:pos x="109" y="342"/>
                    </a:cxn>
                    <a:cxn ang="0">
                      <a:pos x="91" y="303"/>
                    </a:cxn>
                    <a:cxn ang="0">
                      <a:pos x="58" y="339"/>
                    </a:cxn>
                    <a:cxn ang="0">
                      <a:pos x="22" y="357"/>
                    </a:cxn>
                    <a:cxn ang="0">
                      <a:pos x="67" y="390"/>
                    </a:cxn>
                    <a:cxn ang="0">
                      <a:pos x="145" y="414"/>
                    </a:cxn>
                    <a:cxn ang="0">
                      <a:pos x="175" y="423"/>
                    </a:cxn>
                    <a:cxn ang="0">
                      <a:pos x="232" y="411"/>
                    </a:cxn>
                    <a:cxn ang="0">
                      <a:pos x="223" y="372"/>
                    </a:cxn>
                    <a:cxn ang="0">
                      <a:pos x="220" y="363"/>
                    </a:cxn>
                    <a:cxn ang="0">
                      <a:pos x="301" y="345"/>
                    </a:cxn>
                    <a:cxn ang="0">
                      <a:pos x="505" y="258"/>
                    </a:cxn>
                    <a:cxn ang="0">
                      <a:pos x="523" y="252"/>
                    </a:cxn>
                    <a:cxn ang="0">
                      <a:pos x="532" y="249"/>
                    </a:cxn>
                    <a:cxn ang="0">
                      <a:pos x="601" y="222"/>
                    </a:cxn>
                    <a:cxn ang="0">
                      <a:pos x="622" y="198"/>
                    </a:cxn>
                    <a:cxn ang="0">
                      <a:pos x="610" y="183"/>
                    </a:cxn>
                    <a:cxn ang="0">
                      <a:pos x="592" y="177"/>
                    </a:cxn>
                    <a:cxn ang="0">
                      <a:pos x="670" y="171"/>
                    </a:cxn>
                    <a:cxn ang="0">
                      <a:pos x="706" y="150"/>
                    </a:cxn>
                    <a:cxn ang="0">
                      <a:pos x="694" y="129"/>
                    </a:cxn>
                    <a:cxn ang="0">
                      <a:pos x="676" y="117"/>
                    </a:cxn>
                    <a:cxn ang="0">
                      <a:pos x="667" y="111"/>
                    </a:cxn>
                    <a:cxn ang="0">
                      <a:pos x="649" y="87"/>
                    </a:cxn>
                    <a:cxn ang="0">
                      <a:pos x="622" y="51"/>
                    </a:cxn>
                    <a:cxn ang="0">
                      <a:pos x="478" y="21"/>
                    </a:cxn>
                    <a:cxn ang="0">
                      <a:pos x="427" y="6"/>
                    </a:cxn>
                    <a:cxn ang="0">
                      <a:pos x="334" y="33"/>
                    </a:cxn>
                    <a:cxn ang="0">
                      <a:pos x="307" y="48"/>
                    </a:cxn>
                    <a:cxn ang="0">
                      <a:pos x="238" y="51"/>
                    </a:cxn>
                    <a:cxn ang="0">
                      <a:pos x="235" y="123"/>
                    </a:cxn>
                    <a:cxn ang="0">
                      <a:pos x="280" y="138"/>
                    </a:cxn>
                    <a:cxn ang="0">
                      <a:pos x="364" y="159"/>
                    </a:cxn>
                    <a:cxn ang="0">
                      <a:pos x="394" y="177"/>
                    </a:cxn>
                    <a:cxn ang="0">
                      <a:pos x="388" y="198"/>
                    </a:cxn>
                    <a:cxn ang="0">
                      <a:pos x="370" y="204"/>
                    </a:cxn>
                    <a:cxn ang="0">
                      <a:pos x="361" y="207"/>
                    </a:cxn>
                    <a:cxn ang="0">
                      <a:pos x="328" y="189"/>
                    </a:cxn>
                    <a:cxn ang="0">
                      <a:pos x="301" y="192"/>
                    </a:cxn>
                    <a:cxn ang="0">
                      <a:pos x="265" y="225"/>
                    </a:cxn>
                    <a:cxn ang="0">
                      <a:pos x="244" y="207"/>
                    </a:cxn>
                    <a:cxn ang="0">
                      <a:pos x="235" y="189"/>
                    </a:cxn>
                    <a:cxn ang="0">
                      <a:pos x="217" y="183"/>
                    </a:cxn>
                    <a:cxn ang="0">
                      <a:pos x="208" y="180"/>
                    </a:cxn>
                    <a:cxn ang="0">
                      <a:pos x="193" y="225"/>
                    </a:cxn>
                    <a:cxn ang="0">
                      <a:pos x="208" y="261"/>
                    </a:cxn>
                    <a:cxn ang="0">
                      <a:pos x="214" y="270"/>
                    </a:cxn>
                    <a:cxn ang="0">
                      <a:pos x="160" y="270"/>
                    </a:cxn>
                    <a:cxn ang="0">
                      <a:pos x="130" y="285"/>
                    </a:cxn>
                    <a:cxn ang="0">
                      <a:pos x="148" y="315"/>
                    </a:cxn>
                    <a:cxn ang="0">
                      <a:pos x="160" y="342"/>
                    </a:cxn>
                    <a:cxn ang="0">
                      <a:pos x="109" y="342"/>
                    </a:cxn>
                  </a:cxnLst>
                  <a:rect l="0" t="0" r="r" b="b"/>
                  <a:pathLst>
                    <a:path w="709" h="430">
                      <a:moveTo>
                        <a:pt x="109" y="342"/>
                      </a:moveTo>
                      <a:cubicBezTo>
                        <a:pt x="107" y="321"/>
                        <a:pt x="111" y="310"/>
                        <a:pt x="91" y="303"/>
                      </a:cubicBezTo>
                      <a:cubicBezTo>
                        <a:pt x="62" y="310"/>
                        <a:pt x="73" y="321"/>
                        <a:pt x="58" y="339"/>
                      </a:cubicBezTo>
                      <a:cubicBezTo>
                        <a:pt x="47" y="352"/>
                        <a:pt x="39" y="354"/>
                        <a:pt x="22" y="357"/>
                      </a:cubicBezTo>
                      <a:cubicBezTo>
                        <a:pt x="0" y="390"/>
                        <a:pt x="39" y="381"/>
                        <a:pt x="67" y="390"/>
                      </a:cubicBezTo>
                      <a:cubicBezTo>
                        <a:pt x="100" y="402"/>
                        <a:pt x="110" y="411"/>
                        <a:pt x="145" y="414"/>
                      </a:cubicBezTo>
                      <a:cubicBezTo>
                        <a:pt x="167" y="421"/>
                        <a:pt x="157" y="418"/>
                        <a:pt x="175" y="423"/>
                      </a:cubicBezTo>
                      <a:cubicBezTo>
                        <a:pt x="194" y="422"/>
                        <a:pt x="230" y="430"/>
                        <a:pt x="232" y="411"/>
                      </a:cubicBezTo>
                      <a:cubicBezTo>
                        <a:pt x="233" y="399"/>
                        <a:pt x="227" y="383"/>
                        <a:pt x="223" y="372"/>
                      </a:cubicBezTo>
                      <a:cubicBezTo>
                        <a:pt x="222" y="369"/>
                        <a:pt x="220" y="363"/>
                        <a:pt x="220" y="363"/>
                      </a:cubicBezTo>
                      <a:cubicBezTo>
                        <a:pt x="241" y="349"/>
                        <a:pt x="275" y="354"/>
                        <a:pt x="301" y="345"/>
                      </a:cubicBezTo>
                      <a:cubicBezTo>
                        <a:pt x="328" y="264"/>
                        <a:pt x="435" y="262"/>
                        <a:pt x="505" y="258"/>
                      </a:cubicBezTo>
                      <a:cubicBezTo>
                        <a:pt x="511" y="256"/>
                        <a:pt x="517" y="254"/>
                        <a:pt x="523" y="252"/>
                      </a:cubicBezTo>
                      <a:cubicBezTo>
                        <a:pt x="526" y="251"/>
                        <a:pt x="532" y="249"/>
                        <a:pt x="532" y="249"/>
                      </a:cubicBezTo>
                      <a:cubicBezTo>
                        <a:pt x="541" y="235"/>
                        <a:pt x="582" y="226"/>
                        <a:pt x="601" y="222"/>
                      </a:cubicBezTo>
                      <a:cubicBezTo>
                        <a:pt x="612" y="215"/>
                        <a:pt x="618" y="210"/>
                        <a:pt x="622" y="198"/>
                      </a:cubicBezTo>
                      <a:cubicBezTo>
                        <a:pt x="619" y="188"/>
                        <a:pt x="621" y="188"/>
                        <a:pt x="610" y="183"/>
                      </a:cubicBezTo>
                      <a:cubicBezTo>
                        <a:pt x="604" y="180"/>
                        <a:pt x="592" y="177"/>
                        <a:pt x="592" y="177"/>
                      </a:cubicBezTo>
                      <a:cubicBezTo>
                        <a:pt x="608" y="167"/>
                        <a:pt x="664" y="171"/>
                        <a:pt x="670" y="171"/>
                      </a:cubicBezTo>
                      <a:cubicBezTo>
                        <a:pt x="682" y="163"/>
                        <a:pt x="694" y="158"/>
                        <a:pt x="706" y="150"/>
                      </a:cubicBezTo>
                      <a:cubicBezTo>
                        <a:pt x="701" y="122"/>
                        <a:pt x="709" y="138"/>
                        <a:pt x="694" y="129"/>
                      </a:cubicBezTo>
                      <a:cubicBezTo>
                        <a:pt x="688" y="125"/>
                        <a:pt x="682" y="121"/>
                        <a:pt x="676" y="117"/>
                      </a:cubicBezTo>
                      <a:cubicBezTo>
                        <a:pt x="673" y="115"/>
                        <a:pt x="667" y="111"/>
                        <a:pt x="667" y="111"/>
                      </a:cubicBezTo>
                      <a:cubicBezTo>
                        <a:pt x="663" y="99"/>
                        <a:pt x="655" y="98"/>
                        <a:pt x="649" y="87"/>
                      </a:cubicBezTo>
                      <a:cubicBezTo>
                        <a:pt x="643" y="75"/>
                        <a:pt x="638" y="56"/>
                        <a:pt x="622" y="51"/>
                      </a:cubicBezTo>
                      <a:cubicBezTo>
                        <a:pt x="570" y="34"/>
                        <a:pt x="534" y="24"/>
                        <a:pt x="478" y="21"/>
                      </a:cubicBezTo>
                      <a:cubicBezTo>
                        <a:pt x="459" y="16"/>
                        <a:pt x="446" y="9"/>
                        <a:pt x="427" y="6"/>
                      </a:cubicBezTo>
                      <a:cubicBezTo>
                        <a:pt x="410" y="0"/>
                        <a:pt x="357" y="25"/>
                        <a:pt x="334" y="33"/>
                      </a:cubicBezTo>
                      <a:cubicBezTo>
                        <a:pt x="323" y="37"/>
                        <a:pt x="319" y="47"/>
                        <a:pt x="307" y="48"/>
                      </a:cubicBezTo>
                      <a:cubicBezTo>
                        <a:pt x="284" y="50"/>
                        <a:pt x="261" y="50"/>
                        <a:pt x="238" y="51"/>
                      </a:cubicBezTo>
                      <a:cubicBezTo>
                        <a:pt x="213" y="59"/>
                        <a:pt x="218" y="106"/>
                        <a:pt x="235" y="123"/>
                      </a:cubicBezTo>
                      <a:cubicBezTo>
                        <a:pt x="245" y="133"/>
                        <a:pt x="266" y="135"/>
                        <a:pt x="280" y="138"/>
                      </a:cubicBezTo>
                      <a:cubicBezTo>
                        <a:pt x="304" y="154"/>
                        <a:pt x="336" y="156"/>
                        <a:pt x="364" y="159"/>
                      </a:cubicBezTo>
                      <a:cubicBezTo>
                        <a:pt x="380" y="162"/>
                        <a:pt x="385" y="164"/>
                        <a:pt x="394" y="177"/>
                      </a:cubicBezTo>
                      <a:cubicBezTo>
                        <a:pt x="392" y="184"/>
                        <a:pt x="394" y="194"/>
                        <a:pt x="388" y="198"/>
                      </a:cubicBezTo>
                      <a:cubicBezTo>
                        <a:pt x="383" y="202"/>
                        <a:pt x="376" y="202"/>
                        <a:pt x="370" y="204"/>
                      </a:cubicBezTo>
                      <a:cubicBezTo>
                        <a:pt x="367" y="205"/>
                        <a:pt x="361" y="207"/>
                        <a:pt x="361" y="207"/>
                      </a:cubicBezTo>
                      <a:cubicBezTo>
                        <a:pt x="343" y="204"/>
                        <a:pt x="334" y="206"/>
                        <a:pt x="328" y="189"/>
                      </a:cubicBezTo>
                      <a:cubicBezTo>
                        <a:pt x="319" y="190"/>
                        <a:pt x="310" y="190"/>
                        <a:pt x="301" y="192"/>
                      </a:cubicBezTo>
                      <a:cubicBezTo>
                        <a:pt x="288" y="195"/>
                        <a:pt x="286" y="218"/>
                        <a:pt x="265" y="225"/>
                      </a:cubicBezTo>
                      <a:cubicBezTo>
                        <a:pt x="253" y="221"/>
                        <a:pt x="255" y="214"/>
                        <a:pt x="244" y="207"/>
                      </a:cubicBezTo>
                      <a:cubicBezTo>
                        <a:pt x="242" y="202"/>
                        <a:pt x="240" y="192"/>
                        <a:pt x="235" y="189"/>
                      </a:cubicBezTo>
                      <a:cubicBezTo>
                        <a:pt x="230" y="186"/>
                        <a:pt x="223" y="185"/>
                        <a:pt x="217" y="183"/>
                      </a:cubicBezTo>
                      <a:cubicBezTo>
                        <a:pt x="214" y="182"/>
                        <a:pt x="208" y="180"/>
                        <a:pt x="208" y="180"/>
                      </a:cubicBezTo>
                      <a:cubicBezTo>
                        <a:pt x="198" y="194"/>
                        <a:pt x="198" y="209"/>
                        <a:pt x="193" y="225"/>
                      </a:cubicBezTo>
                      <a:cubicBezTo>
                        <a:pt x="197" y="250"/>
                        <a:pt x="193" y="238"/>
                        <a:pt x="208" y="261"/>
                      </a:cubicBezTo>
                      <a:cubicBezTo>
                        <a:pt x="210" y="264"/>
                        <a:pt x="214" y="270"/>
                        <a:pt x="214" y="270"/>
                      </a:cubicBezTo>
                      <a:cubicBezTo>
                        <a:pt x="207" y="290"/>
                        <a:pt x="176" y="273"/>
                        <a:pt x="160" y="270"/>
                      </a:cubicBezTo>
                      <a:cubicBezTo>
                        <a:pt x="145" y="273"/>
                        <a:pt x="139" y="272"/>
                        <a:pt x="130" y="285"/>
                      </a:cubicBezTo>
                      <a:cubicBezTo>
                        <a:pt x="133" y="302"/>
                        <a:pt x="132" y="310"/>
                        <a:pt x="148" y="315"/>
                      </a:cubicBezTo>
                      <a:cubicBezTo>
                        <a:pt x="151" y="325"/>
                        <a:pt x="157" y="332"/>
                        <a:pt x="160" y="342"/>
                      </a:cubicBezTo>
                      <a:cubicBezTo>
                        <a:pt x="154" y="368"/>
                        <a:pt x="122" y="361"/>
                        <a:pt x="109" y="342"/>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40" name="Freeform 16"/>
                <p:cNvSpPr>
                  <a:spLocks/>
                </p:cNvSpPr>
                <p:nvPr/>
              </p:nvSpPr>
              <p:spPr bwMode="auto">
                <a:xfrm rot="295113">
                  <a:off x="3377" y="1415"/>
                  <a:ext cx="182" cy="199"/>
                </a:xfrm>
                <a:custGeom>
                  <a:avLst/>
                  <a:gdLst/>
                  <a:ahLst/>
                  <a:cxnLst>
                    <a:cxn ang="0">
                      <a:pos x="109" y="169"/>
                    </a:cxn>
                    <a:cxn ang="0">
                      <a:pos x="139" y="193"/>
                    </a:cxn>
                    <a:cxn ang="0">
                      <a:pos x="172" y="178"/>
                    </a:cxn>
                    <a:cxn ang="0">
                      <a:pos x="172" y="157"/>
                    </a:cxn>
                    <a:cxn ang="0">
                      <a:pos x="160" y="139"/>
                    </a:cxn>
                    <a:cxn ang="0">
                      <a:pos x="163" y="121"/>
                    </a:cxn>
                    <a:cxn ang="0">
                      <a:pos x="190" y="112"/>
                    </a:cxn>
                    <a:cxn ang="0">
                      <a:pos x="175" y="82"/>
                    </a:cxn>
                    <a:cxn ang="0">
                      <a:pos x="166" y="1"/>
                    </a:cxn>
                    <a:cxn ang="0">
                      <a:pos x="148" y="4"/>
                    </a:cxn>
                    <a:cxn ang="0">
                      <a:pos x="136" y="31"/>
                    </a:cxn>
                    <a:cxn ang="0">
                      <a:pos x="55" y="52"/>
                    </a:cxn>
                    <a:cxn ang="0">
                      <a:pos x="34" y="136"/>
                    </a:cxn>
                    <a:cxn ang="0">
                      <a:pos x="16" y="166"/>
                    </a:cxn>
                    <a:cxn ang="0">
                      <a:pos x="19" y="202"/>
                    </a:cxn>
                    <a:cxn ang="0">
                      <a:pos x="97" y="175"/>
                    </a:cxn>
                    <a:cxn ang="0">
                      <a:pos x="109" y="169"/>
                    </a:cxn>
                  </a:cxnLst>
                  <a:rect l="0" t="0" r="r" b="b"/>
                  <a:pathLst>
                    <a:path w="190" h="212">
                      <a:moveTo>
                        <a:pt x="109" y="169"/>
                      </a:moveTo>
                      <a:cubicBezTo>
                        <a:pt x="115" y="179"/>
                        <a:pt x="128" y="189"/>
                        <a:pt x="139" y="193"/>
                      </a:cubicBezTo>
                      <a:cubicBezTo>
                        <a:pt x="155" y="190"/>
                        <a:pt x="161" y="189"/>
                        <a:pt x="172" y="178"/>
                      </a:cubicBezTo>
                      <a:cubicBezTo>
                        <a:pt x="175" y="169"/>
                        <a:pt x="177" y="168"/>
                        <a:pt x="172" y="157"/>
                      </a:cubicBezTo>
                      <a:cubicBezTo>
                        <a:pt x="169" y="151"/>
                        <a:pt x="160" y="139"/>
                        <a:pt x="160" y="139"/>
                      </a:cubicBezTo>
                      <a:cubicBezTo>
                        <a:pt x="161" y="133"/>
                        <a:pt x="159" y="126"/>
                        <a:pt x="163" y="121"/>
                      </a:cubicBezTo>
                      <a:cubicBezTo>
                        <a:pt x="169" y="114"/>
                        <a:pt x="190" y="112"/>
                        <a:pt x="190" y="112"/>
                      </a:cubicBezTo>
                      <a:cubicBezTo>
                        <a:pt x="187" y="97"/>
                        <a:pt x="188" y="91"/>
                        <a:pt x="175" y="82"/>
                      </a:cubicBezTo>
                      <a:cubicBezTo>
                        <a:pt x="177" y="52"/>
                        <a:pt x="183" y="26"/>
                        <a:pt x="166" y="1"/>
                      </a:cubicBezTo>
                      <a:cubicBezTo>
                        <a:pt x="160" y="2"/>
                        <a:pt x="153" y="0"/>
                        <a:pt x="148" y="4"/>
                      </a:cubicBezTo>
                      <a:cubicBezTo>
                        <a:pt x="139" y="12"/>
                        <a:pt x="147" y="24"/>
                        <a:pt x="136" y="31"/>
                      </a:cubicBezTo>
                      <a:cubicBezTo>
                        <a:pt x="112" y="46"/>
                        <a:pt x="80" y="35"/>
                        <a:pt x="55" y="52"/>
                      </a:cubicBezTo>
                      <a:cubicBezTo>
                        <a:pt x="46" y="80"/>
                        <a:pt x="51" y="111"/>
                        <a:pt x="34" y="136"/>
                      </a:cubicBezTo>
                      <a:cubicBezTo>
                        <a:pt x="31" y="153"/>
                        <a:pt x="32" y="161"/>
                        <a:pt x="16" y="166"/>
                      </a:cubicBezTo>
                      <a:cubicBezTo>
                        <a:pt x="7" y="179"/>
                        <a:pt x="0" y="196"/>
                        <a:pt x="19" y="202"/>
                      </a:cubicBezTo>
                      <a:cubicBezTo>
                        <a:pt x="132" y="197"/>
                        <a:pt x="60" y="212"/>
                        <a:pt x="97" y="175"/>
                      </a:cubicBezTo>
                      <a:cubicBezTo>
                        <a:pt x="112" y="180"/>
                        <a:pt x="120" y="195"/>
                        <a:pt x="109" y="169"/>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41" name="Freeform 17"/>
                <p:cNvSpPr>
                  <a:spLocks/>
                </p:cNvSpPr>
                <p:nvPr/>
              </p:nvSpPr>
              <p:spPr bwMode="auto">
                <a:xfrm rot="295113">
                  <a:off x="2561" y="1681"/>
                  <a:ext cx="344" cy="299"/>
                </a:xfrm>
                <a:custGeom>
                  <a:avLst/>
                  <a:gdLst/>
                  <a:ahLst/>
                  <a:cxnLst>
                    <a:cxn ang="0">
                      <a:pos x="110" y="198"/>
                    </a:cxn>
                    <a:cxn ang="0">
                      <a:pos x="47" y="150"/>
                    </a:cxn>
                    <a:cxn ang="0">
                      <a:pos x="26" y="114"/>
                    </a:cxn>
                    <a:cxn ang="0">
                      <a:pos x="59" y="102"/>
                    </a:cxn>
                    <a:cxn ang="0">
                      <a:pos x="38" y="72"/>
                    </a:cxn>
                    <a:cxn ang="0">
                      <a:pos x="98" y="27"/>
                    </a:cxn>
                    <a:cxn ang="0">
                      <a:pos x="128" y="0"/>
                    </a:cxn>
                    <a:cxn ang="0">
                      <a:pos x="191" y="12"/>
                    </a:cxn>
                    <a:cxn ang="0">
                      <a:pos x="206" y="36"/>
                    </a:cxn>
                    <a:cxn ang="0">
                      <a:pos x="272" y="39"/>
                    </a:cxn>
                    <a:cxn ang="0">
                      <a:pos x="302" y="51"/>
                    </a:cxn>
                    <a:cxn ang="0">
                      <a:pos x="299" y="78"/>
                    </a:cxn>
                    <a:cxn ang="0">
                      <a:pos x="293" y="96"/>
                    </a:cxn>
                    <a:cxn ang="0">
                      <a:pos x="296" y="111"/>
                    </a:cxn>
                    <a:cxn ang="0">
                      <a:pos x="305" y="102"/>
                    </a:cxn>
                    <a:cxn ang="0">
                      <a:pos x="344" y="90"/>
                    </a:cxn>
                    <a:cxn ang="0">
                      <a:pos x="344" y="117"/>
                    </a:cxn>
                    <a:cxn ang="0">
                      <a:pos x="338" y="135"/>
                    </a:cxn>
                    <a:cxn ang="0">
                      <a:pos x="356" y="219"/>
                    </a:cxn>
                    <a:cxn ang="0">
                      <a:pos x="338" y="252"/>
                    </a:cxn>
                    <a:cxn ang="0">
                      <a:pos x="317" y="273"/>
                    </a:cxn>
                    <a:cxn ang="0">
                      <a:pos x="296" y="318"/>
                    </a:cxn>
                    <a:cxn ang="0">
                      <a:pos x="269" y="300"/>
                    </a:cxn>
                    <a:cxn ang="0">
                      <a:pos x="242" y="291"/>
                    </a:cxn>
                    <a:cxn ang="0">
                      <a:pos x="200" y="261"/>
                    </a:cxn>
                    <a:cxn ang="0">
                      <a:pos x="44" y="264"/>
                    </a:cxn>
                    <a:cxn ang="0">
                      <a:pos x="2" y="180"/>
                    </a:cxn>
                    <a:cxn ang="0">
                      <a:pos x="5" y="159"/>
                    </a:cxn>
                    <a:cxn ang="0">
                      <a:pos x="20" y="162"/>
                    </a:cxn>
                    <a:cxn ang="0">
                      <a:pos x="53" y="171"/>
                    </a:cxn>
                    <a:cxn ang="0">
                      <a:pos x="80" y="192"/>
                    </a:cxn>
                    <a:cxn ang="0">
                      <a:pos x="89" y="198"/>
                    </a:cxn>
                    <a:cxn ang="0">
                      <a:pos x="107" y="201"/>
                    </a:cxn>
                    <a:cxn ang="0">
                      <a:pos x="110" y="198"/>
                    </a:cxn>
                  </a:cxnLst>
                  <a:rect l="0" t="0" r="r" b="b"/>
                  <a:pathLst>
                    <a:path w="358" h="318">
                      <a:moveTo>
                        <a:pt x="110" y="198"/>
                      </a:moveTo>
                      <a:cubicBezTo>
                        <a:pt x="136" y="159"/>
                        <a:pt x="72" y="158"/>
                        <a:pt x="47" y="150"/>
                      </a:cubicBezTo>
                      <a:cubicBezTo>
                        <a:pt x="39" y="138"/>
                        <a:pt x="31" y="128"/>
                        <a:pt x="26" y="114"/>
                      </a:cubicBezTo>
                      <a:cubicBezTo>
                        <a:pt x="37" y="106"/>
                        <a:pt x="45" y="105"/>
                        <a:pt x="59" y="102"/>
                      </a:cubicBezTo>
                      <a:cubicBezTo>
                        <a:pt x="63" y="89"/>
                        <a:pt x="49" y="79"/>
                        <a:pt x="38" y="72"/>
                      </a:cubicBezTo>
                      <a:cubicBezTo>
                        <a:pt x="43" y="30"/>
                        <a:pt x="61" y="34"/>
                        <a:pt x="98" y="27"/>
                      </a:cubicBezTo>
                      <a:cubicBezTo>
                        <a:pt x="105" y="16"/>
                        <a:pt x="116" y="4"/>
                        <a:pt x="128" y="0"/>
                      </a:cubicBezTo>
                      <a:cubicBezTo>
                        <a:pt x="150" y="3"/>
                        <a:pt x="169" y="9"/>
                        <a:pt x="191" y="12"/>
                      </a:cubicBezTo>
                      <a:cubicBezTo>
                        <a:pt x="195" y="24"/>
                        <a:pt x="193" y="32"/>
                        <a:pt x="206" y="36"/>
                      </a:cubicBezTo>
                      <a:cubicBezTo>
                        <a:pt x="238" y="32"/>
                        <a:pt x="242" y="32"/>
                        <a:pt x="272" y="39"/>
                      </a:cubicBezTo>
                      <a:cubicBezTo>
                        <a:pt x="282" y="46"/>
                        <a:pt x="290" y="48"/>
                        <a:pt x="302" y="51"/>
                      </a:cubicBezTo>
                      <a:cubicBezTo>
                        <a:pt x="307" y="66"/>
                        <a:pt x="306" y="57"/>
                        <a:pt x="299" y="78"/>
                      </a:cubicBezTo>
                      <a:cubicBezTo>
                        <a:pt x="297" y="84"/>
                        <a:pt x="293" y="96"/>
                        <a:pt x="293" y="96"/>
                      </a:cubicBezTo>
                      <a:cubicBezTo>
                        <a:pt x="294" y="101"/>
                        <a:pt x="291" y="109"/>
                        <a:pt x="296" y="111"/>
                      </a:cubicBezTo>
                      <a:cubicBezTo>
                        <a:pt x="300" y="113"/>
                        <a:pt x="301" y="104"/>
                        <a:pt x="305" y="102"/>
                      </a:cubicBezTo>
                      <a:cubicBezTo>
                        <a:pt x="316" y="96"/>
                        <a:pt x="332" y="93"/>
                        <a:pt x="344" y="90"/>
                      </a:cubicBezTo>
                      <a:cubicBezTo>
                        <a:pt x="358" y="104"/>
                        <a:pt x="351" y="102"/>
                        <a:pt x="344" y="117"/>
                      </a:cubicBezTo>
                      <a:cubicBezTo>
                        <a:pt x="341" y="123"/>
                        <a:pt x="338" y="135"/>
                        <a:pt x="338" y="135"/>
                      </a:cubicBezTo>
                      <a:cubicBezTo>
                        <a:pt x="341" y="165"/>
                        <a:pt x="351" y="190"/>
                        <a:pt x="356" y="219"/>
                      </a:cubicBezTo>
                      <a:cubicBezTo>
                        <a:pt x="350" y="236"/>
                        <a:pt x="352" y="243"/>
                        <a:pt x="338" y="252"/>
                      </a:cubicBezTo>
                      <a:cubicBezTo>
                        <a:pt x="335" y="261"/>
                        <a:pt x="317" y="273"/>
                        <a:pt x="317" y="273"/>
                      </a:cubicBezTo>
                      <a:cubicBezTo>
                        <a:pt x="290" y="264"/>
                        <a:pt x="317" y="304"/>
                        <a:pt x="296" y="318"/>
                      </a:cubicBezTo>
                      <a:cubicBezTo>
                        <a:pt x="268" y="312"/>
                        <a:pt x="290" y="309"/>
                        <a:pt x="269" y="300"/>
                      </a:cubicBezTo>
                      <a:cubicBezTo>
                        <a:pt x="260" y="296"/>
                        <a:pt x="242" y="291"/>
                        <a:pt x="242" y="291"/>
                      </a:cubicBezTo>
                      <a:cubicBezTo>
                        <a:pt x="228" y="277"/>
                        <a:pt x="220" y="268"/>
                        <a:pt x="200" y="261"/>
                      </a:cubicBezTo>
                      <a:cubicBezTo>
                        <a:pt x="131" y="267"/>
                        <a:pt x="143" y="267"/>
                        <a:pt x="44" y="264"/>
                      </a:cubicBezTo>
                      <a:cubicBezTo>
                        <a:pt x="26" y="238"/>
                        <a:pt x="20" y="207"/>
                        <a:pt x="2" y="180"/>
                      </a:cubicBezTo>
                      <a:cubicBezTo>
                        <a:pt x="3" y="173"/>
                        <a:pt x="0" y="164"/>
                        <a:pt x="5" y="159"/>
                      </a:cubicBezTo>
                      <a:cubicBezTo>
                        <a:pt x="9" y="155"/>
                        <a:pt x="15" y="161"/>
                        <a:pt x="20" y="162"/>
                      </a:cubicBezTo>
                      <a:cubicBezTo>
                        <a:pt x="42" y="167"/>
                        <a:pt x="38" y="166"/>
                        <a:pt x="53" y="171"/>
                      </a:cubicBezTo>
                      <a:cubicBezTo>
                        <a:pt x="67" y="185"/>
                        <a:pt x="58" y="178"/>
                        <a:pt x="80" y="192"/>
                      </a:cubicBezTo>
                      <a:cubicBezTo>
                        <a:pt x="83" y="194"/>
                        <a:pt x="89" y="198"/>
                        <a:pt x="89" y="198"/>
                      </a:cubicBezTo>
                      <a:cubicBezTo>
                        <a:pt x="98" y="211"/>
                        <a:pt x="99" y="216"/>
                        <a:pt x="107" y="201"/>
                      </a:cubicBezTo>
                      <a:cubicBezTo>
                        <a:pt x="108" y="200"/>
                        <a:pt x="109" y="199"/>
                        <a:pt x="110" y="198"/>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42" name="Freeform 18"/>
                <p:cNvSpPr>
                  <a:spLocks/>
                </p:cNvSpPr>
                <p:nvPr/>
              </p:nvSpPr>
              <p:spPr bwMode="auto">
                <a:xfrm rot="295113">
                  <a:off x="2889" y="1967"/>
                  <a:ext cx="71" cy="75"/>
                </a:xfrm>
                <a:custGeom>
                  <a:avLst/>
                  <a:gdLst/>
                  <a:ahLst/>
                  <a:cxnLst>
                    <a:cxn ang="0">
                      <a:pos x="42" y="15"/>
                    </a:cxn>
                    <a:cxn ang="0">
                      <a:pos x="15" y="27"/>
                    </a:cxn>
                    <a:cxn ang="0">
                      <a:pos x="39" y="63"/>
                    </a:cxn>
                    <a:cxn ang="0">
                      <a:pos x="63" y="72"/>
                    </a:cxn>
                    <a:cxn ang="0">
                      <a:pos x="57" y="27"/>
                    </a:cxn>
                    <a:cxn ang="0">
                      <a:pos x="48" y="9"/>
                    </a:cxn>
                    <a:cxn ang="0">
                      <a:pos x="42" y="15"/>
                    </a:cxn>
                  </a:cxnLst>
                  <a:rect l="0" t="0" r="r" b="b"/>
                  <a:pathLst>
                    <a:path w="75" h="81">
                      <a:moveTo>
                        <a:pt x="42" y="15"/>
                      </a:moveTo>
                      <a:cubicBezTo>
                        <a:pt x="34" y="20"/>
                        <a:pt x="15" y="27"/>
                        <a:pt x="15" y="27"/>
                      </a:cubicBezTo>
                      <a:cubicBezTo>
                        <a:pt x="0" y="50"/>
                        <a:pt x="24" y="53"/>
                        <a:pt x="39" y="63"/>
                      </a:cubicBezTo>
                      <a:cubicBezTo>
                        <a:pt x="47" y="75"/>
                        <a:pt x="50" y="81"/>
                        <a:pt x="63" y="72"/>
                      </a:cubicBezTo>
                      <a:cubicBezTo>
                        <a:pt x="69" y="55"/>
                        <a:pt x="75" y="39"/>
                        <a:pt x="57" y="27"/>
                      </a:cubicBezTo>
                      <a:cubicBezTo>
                        <a:pt x="56" y="23"/>
                        <a:pt x="52" y="11"/>
                        <a:pt x="48" y="9"/>
                      </a:cubicBezTo>
                      <a:cubicBezTo>
                        <a:pt x="26" y="0"/>
                        <a:pt x="40" y="13"/>
                        <a:pt x="42" y="15"/>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43" name="Freeform 19"/>
                <p:cNvSpPr>
                  <a:spLocks/>
                </p:cNvSpPr>
                <p:nvPr/>
              </p:nvSpPr>
              <p:spPr bwMode="auto">
                <a:xfrm rot="295113">
                  <a:off x="2986" y="1759"/>
                  <a:ext cx="139" cy="142"/>
                </a:xfrm>
                <a:custGeom>
                  <a:avLst/>
                  <a:gdLst/>
                  <a:ahLst/>
                  <a:cxnLst>
                    <a:cxn ang="0">
                      <a:pos x="60" y="117"/>
                    </a:cxn>
                    <a:cxn ang="0">
                      <a:pos x="30" y="150"/>
                    </a:cxn>
                    <a:cxn ang="0">
                      <a:pos x="18" y="129"/>
                    </a:cxn>
                    <a:cxn ang="0">
                      <a:pos x="12" y="111"/>
                    </a:cxn>
                    <a:cxn ang="0">
                      <a:pos x="3" y="72"/>
                    </a:cxn>
                    <a:cxn ang="0">
                      <a:pos x="0" y="63"/>
                    </a:cxn>
                    <a:cxn ang="0">
                      <a:pos x="48" y="39"/>
                    </a:cxn>
                    <a:cxn ang="0">
                      <a:pos x="60" y="6"/>
                    </a:cxn>
                    <a:cxn ang="0">
                      <a:pos x="78" y="0"/>
                    </a:cxn>
                    <a:cxn ang="0">
                      <a:pos x="132" y="9"/>
                    </a:cxn>
                    <a:cxn ang="0">
                      <a:pos x="108" y="33"/>
                    </a:cxn>
                    <a:cxn ang="0">
                      <a:pos x="93" y="63"/>
                    </a:cxn>
                    <a:cxn ang="0">
                      <a:pos x="60" y="117"/>
                    </a:cxn>
                  </a:cxnLst>
                  <a:rect l="0" t="0" r="r" b="b"/>
                  <a:pathLst>
                    <a:path w="145" h="151">
                      <a:moveTo>
                        <a:pt x="60" y="117"/>
                      </a:moveTo>
                      <a:cubicBezTo>
                        <a:pt x="52" y="129"/>
                        <a:pt x="42" y="142"/>
                        <a:pt x="30" y="150"/>
                      </a:cubicBezTo>
                      <a:cubicBezTo>
                        <a:pt x="14" y="145"/>
                        <a:pt x="23" y="151"/>
                        <a:pt x="18" y="129"/>
                      </a:cubicBezTo>
                      <a:cubicBezTo>
                        <a:pt x="16" y="123"/>
                        <a:pt x="12" y="111"/>
                        <a:pt x="12" y="111"/>
                      </a:cubicBezTo>
                      <a:cubicBezTo>
                        <a:pt x="8" y="84"/>
                        <a:pt x="11" y="97"/>
                        <a:pt x="3" y="72"/>
                      </a:cubicBezTo>
                      <a:cubicBezTo>
                        <a:pt x="2" y="69"/>
                        <a:pt x="0" y="63"/>
                        <a:pt x="0" y="63"/>
                      </a:cubicBezTo>
                      <a:cubicBezTo>
                        <a:pt x="5" y="36"/>
                        <a:pt x="24" y="42"/>
                        <a:pt x="48" y="39"/>
                      </a:cubicBezTo>
                      <a:cubicBezTo>
                        <a:pt x="50" y="31"/>
                        <a:pt x="51" y="11"/>
                        <a:pt x="60" y="6"/>
                      </a:cubicBezTo>
                      <a:cubicBezTo>
                        <a:pt x="65" y="3"/>
                        <a:pt x="78" y="0"/>
                        <a:pt x="78" y="0"/>
                      </a:cubicBezTo>
                      <a:cubicBezTo>
                        <a:pt x="97" y="2"/>
                        <a:pt x="114" y="3"/>
                        <a:pt x="132" y="9"/>
                      </a:cubicBezTo>
                      <a:cubicBezTo>
                        <a:pt x="145" y="28"/>
                        <a:pt x="123" y="30"/>
                        <a:pt x="108" y="33"/>
                      </a:cubicBezTo>
                      <a:cubicBezTo>
                        <a:pt x="98" y="43"/>
                        <a:pt x="97" y="50"/>
                        <a:pt x="93" y="63"/>
                      </a:cubicBezTo>
                      <a:cubicBezTo>
                        <a:pt x="91" y="94"/>
                        <a:pt x="96" y="124"/>
                        <a:pt x="60" y="117"/>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44" name="Freeform 20"/>
                <p:cNvSpPr>
                  <a:spLocks/>
                </p:cNvSpPr>
                <p:nvPr/>
              </p:nvSpPr>
              <p:spPr bwMode="auto">
                <a:xfrm rot="295113">
                  <a:off x="3116" y="1781"/>
                  <a:ext cx="125" cy="125"/>
                </a:xfrm>
                <a:custGeom>
                  <a:avLst/>
                  <a:gdLst/>
                  <a:ahLst/>
                  <a:cxnLst>
                    <a:cxn ang="0">
                      <a:pos x="3" y="63"/>
                    </a:cxn>
                    <a:cxn ang="0">
                      <a:pos x="33" y="36"/>
                    </a:cxn>
                    <a:cxn ang="0">
                      <a:pos x="45" y="9"/>
                    </a:cxn>
                    <a:cxn ang="0">
                      <a:pos x="63" y="3"/>
                    </a:cxn>
                    <a:cxn ang="0">
                      <a:pos x="72" y="0"/>
                    </a:cxn>
                    <a:cxn ang="0">
                      <a:pos x="96" y="18"/>
                    </a:cxn>
                    <a:cxn ang="0">
                      <a:pos x="114" y="24"/>
                    </a:cxn>
                    <a:cxn ang="0">
                      <a:pos x="123" y="27"/>
                    </a:cxn>
                    <a:cxn ang="0">
                      <a:pos x="108" y="63"/>
                    </a:cxn>
                    <a:cxn ang="0">
                      <a:pos x="84" y="90"/>
                    </a:cxn>
                    <a:cxn ang="0">
                      <a:pos x="21" y="105"/>
                    </a:cxn>
                    <a:cxn ang="0">
                      <a:pos x="0" y="84"/>
                    </a:cxn>
                    <a:cxn ang="0">
                      <a:pos x="3" y="63"/>
                    </a:cxn>
                  </a:cxnLst>
                  <a:rect l="0" t="0" r="r" b="b"/>
                  <a:pathLst>
                    <a:path w="129" h="133">
                      <a:moveTo>
                        <a:pt x="3" y="63"/>
                      </a:moveTo>
                      <a:cubicBezTo>
                        <a:pt x="23" y="50"/>
                        <a:pt x="18" y="46"/>
                        <a:pt x="33" y="36"/>
                      </a:cubicBezTo>
                      <a:cubicBezTo>
                        <a:pt x="34" y="33"/>
                        <a:pt x="39" y="13"/>
                        <a:pt x="45" y="9"/>
                      </a:cubicBezTo>
                      <a:cubicBezTo>
                        <a:pt x="50" y="6"/>
                        <a:pt x="57" y="5"/>
                        <a:pt x="63" y="3"/>
                      </a:cubicBezTo>
                      <a:cubicBezTo>
                        <a:pt x="66" y="2"/>
                        <a:pt x="72" y="0"/>
                        <a:pt x="72" y="0"/>
                      </a:cubicBezTo>
                      <a:cubicBezTo>
                        <a:pt x="87" y="5"/>
                        <a:pt x="86" y="12"/>
                        <a:pt x="96" y="18"/>
                      </a:cubicBezTo>
                      <a:cubicBezTo>
                        <a:pt x="101" y="21"/>
                        <a:pt x="108" y="22"/>
                        <a:pt x="114" y="24"/>
                      </a:cubicBezTo>
                      <a:cubicBezTo>
                        <a:pt x="117" y="25"/>
                        <a:pt x="123" y="27"/>
                        <a:pt x="123" y="27"/>
                      </a:cubicBezTo>
                      <a:cubicBezTo>
                        <a:pt x="129" y="44"/>
                        <a:pt x="122" y="54"/>
                        <a:pt x="108" y="63"/>
                      </a:cubicBezTo>
                      <a:cubicBezTo>
                        <a:pt x="104" y="74"/>
                        <a:pt x="94" y="87"/>
                        <a:pt x="84" y="90"/>
                      </a:cubicBezTo>
                      <a:cubicBezTo>
                        <a:pt x="64" y="83"/>
                        <a:pt x="38" y="93"/>
                        <a:pt x="21" y="105"/>
                      </a:cubicBezTo>
                      <a:cubicBezTo>
                        <a:pt x="2" y="133"/>
                        <a:pt x="6" y="101"/>
                        <a:pt x="0" y="84"/>
                      </a:cubicBezTo>
                      <a:cubicBezTo>
                        <a:pt x="3" y="65"/>
                        <a:pt x="3" y="72"/>
                        <a:pt x="3" y="63"/>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45" name="Freeform 21"/>
                <p:cNvSpPr>
                  <a:spLocks/>
                </p:cNvSpPr>
                <p:nvPr/>
              </p:nvSpPr>
              <p:spPr bwMode="auto">
                <a:xfrm rot="295113">
                  <a:off x="3093" y="1602"/>
                  <a:ext cx="124" cy="105"/>
                </a:xfrm>
                <a:custGeom>
                  <a:avLst/>
                  <a:gdLst/>
                  <a:ahLst/>
                  <a:cxnLst>
                    <a:cxn ang="0">
                      <a:pos x="75" y="104"/>
                    </a:cxn>
                    <a:cxn ang="0">
                      <a:pos x="57" y="101"/>
                    </a:cxn>
                    <a:cxn ang="0">
                      <a:pos x="39" y="95"/>
                    </a:cxn>
                    <a:cxn ang="0">
                      <a:pos x="42" y="86"/>
                    </a:cxn>
                    <a:cxn ang="0">
                      <a:pos x="51" y="80"/>
                    </a:cxn>
                    <a:cxn ang="0">
                      <a:pos x="0" y="62"/>
                    </a:cxn>
                    <a:cxn ang="0">
                      <a:pos x="27" y="35"/>
                    </a:cxn>
                    <a:cxn ang="0">
                      <a:pos x="45" y="23"/>
                    </a:cxn>
                    <a:cxn ang="0">
                      <a:pos x="66" y="5"/>
                    </a:cxn>
                    <a:cxn ang="0">
                      <a:pos x="105" y="17"/>
                    </a:cxn>
                    <a:cxn ang="0">
                      <a:pos x="102" y="74"/>
                    </a:cxn>
                    <a:cxn ang="0">
                      <a:pos x="75" y="104"/>
                    </a:cxn>
                  </a:cxnLst>
                  <a:rect l="0" t="0" r="r" b="b"/>
                  <a:pathLst>
                    <a:path w="129" h="112">
                      <a:moveTo>
                        <a:pt x="75" y="104"/>
                      </a:moveTo>
                      <a:cubicBezTo>
                        <a:pt x="69" y="103"/>
                        <a:pt x="63" y="102"/>
                        <a:pt x="57" y="101"/>
                      </a:cubicBezTo>
                      <a:cubicBezTo>
                        <a:pt x="51" y="99"/>
                        <a:pt x="39" y="95"/>
                        <a:pt x="39" y="95"/>
                      </a:cubicBezTo>
                      <a:cubicBezTo>
                        <a:pt x="40" y="92"/>
                        <a:pt x="40" y="88"/>
                        <a:pt x="42" y="86"/>
                      </a:cubicBezTo>
                      <a:cubicBezTo>
                        <a:pt x="44" y="83"/>
                        <a:pt x="50" y="83"/>
                        <a:pt x="51" y="80"/>
                      </a:cubicBezTo>
                      <a:cubicBezTo>
                        <a:pt x="58" y="62"/>
                        <a:pt x="1" y="62"/>
                        <a:pt x="0" y="62"/>
                      </a:cubicBezTo>
                      <a:cubicBezTo>
                        <a:pt x="6" y="38"/>
                        <a:pt x="8" y="48"/>
                        <a:pt x="27" y="35"/>
                      </a:cubicBezTo>
                      <a:cubicBezTo>
                        <a:pt x="33" y="31"/>
                        <a:pt x="45" y="23"/>
                        <a:pt x="45" y="23"/>
                      </a:cubicBezTo>
                      <a:cubicBezTo>
                        <a:pt x="54" y="9"/>
                        <a:pt x="47" y="0"/>
                        <a:pt x="66" y="5"/>
                      </a:cubicBezTo>
                      <a:cubicBezTo>
                        <a:pt x="80" y="14"/>
                        <a:pt x="88" y="15"/>
                        <a:pt x="105" y="17"/>
                      </a:cubicBezTo>
                      <a:cubicBezTo>
                        <a:pt x="129" y="25"/>
                        <a:pt x="112" y="58"/>
                        <a:pt x="102" y="74"/>
                      </a:cubicBezTo>
                      <a:cubicBezTo>
                        <a:pt x="99" y="93"/>
                        <a:pt x="98" y="112"/>
                        <a:pt x="75" y="104"/>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46" name="Freeform 22"/>
                <p:cNvSpPr>
                  <a:spLocks/>
                </p:cNvSpPr>
                <p:nvPr/>
              </p:nvSpPr>
              <p:spPr bwMode="auto">
                <a:xfrm rot="295113">
                  <a:off x="3183" y="1700"/>
                  <a:ext cx="48" cy="55"/>
                </a:xfrm>
                <a:custGeom>
                  <a:avLst/>
                  <a:gdLst/>
                  <a:ahLst/>
                  <a:cxnLst>
                    <a:cxn ang="0">
                      <a:pos x="8" y="11"/>
                    </a:cxn>
                    <a:cxn ang="0">
                      <a:pos x="17" y="59"/>
                    </a:cxn>
                    <a:cxn ang="0">
                      <a:pos x="50" y="47"/>
                    </a:cxn>
                    <a:cxn ang="0">
                      <a:pos x="8" y="11"/>
                    </a:cxn>
                  </a:cxnLst>
                  <a:rect l="0" t="0" r="r" b="b"/>
                  <a:pathLst>
                    <a:path w="50" h="59">
                      <a:moveTo>
                        <a:pt x="8" y="11"/>
                      </a:moveTo>
                      <a:cubicBezTo>
                        <a:pt x="5" y="30"/>
                        <a:pt x="0" y="47"/>
                        <a:pt x="17" y="59"/>
                      </a:cubicBezTo>
                      <a:cubicBezTo>
                        <a:pt x="30" y="56"/>
                        <a:pt x="38" y="51"/>
                        <a:pt x="50" y="47"/>
                      </a:cubicBezTo>
                      <a:cubicBezTo>
                        <a:pt x="47" y="30"/>
                        <a:pt x="31" y="0"/>
                        <a:pt x="8" y="11"/>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47" name="Freeform 23"/>
                <p:cNvSpPr>
                  <a:spLocks/>
                </p:cNvSpPr>
                <p:nvPr/>
              </p:nvSpPr>
              <p:spPr bwMode="auto">
                <a:xfrm rot="295113">
                  <a:off x="3181" y="1464"/>
                  <a:ext cx="156" cy="126"/>
                </a:xfrm>
                <a:custGeom>
                  <a:avLst/>
                  <a:gdLst/>
                  <a:ahLst/>
                  <a:cxnLst>
                    <a:cxn ang="0">
                      <a:pos x="101" y="99"/>
                    </a:cxn>
                    <a:cxn ang="0">
                      <a:pos x="125" y="81"/>
                    </a:cxn>
                    <a:cxn ang="0">
                      <a:pos x="143" y="126"/>
                    </a:cxn>
                    <a:cxn ang="0">
                      <a:pos x="116" y="135"/>
                    </a:cxn>
                    <a:cxn ang="0">
                      <a:pos x="95" y="114"/>
                    </a:cxn>
                    <a:cxn ang="0">
                      <a:pos x="74" y="111"/>
                    </a:cxn>
                    <a:cxn ang="0">
                      <a:pos x="41" y="105"/>
                    </a:cxn>
                    <a:cxn ang="0">
                      <a:pos x="38" y="96"/>
                    </a:cxn>
                    <a:cxn ang="0">
                      <a:pos x="5" y="66"/>
                    </a:cxn>
                    <a:cxn ang="0">
                      <a:pos x="38" y="0"/>
                    </a:cxn>
                    <a:cxn ang="0">
                      <a:pos x="65" y="51"/>
                    </a:cxn>
                    <a:cxn ang="0">
                      <a:pos x="74" y="102"/>
                    </a:cxn>
                    <a:cxn ang="0">
                      <a:pos x="83" y="102"/>
                    </a:cxn>
                  </a:cxnLst>
                  <a:rect l="0" t="0" r="r" b="b"/>
                  <a:pathLst>
                    <a:path w="163" h="135">
                      <a:moveTo>
                        <a:pt x="101" y="99"/>
                      </a:moveTo>
                      <a:cubicBezTo>
                        <a:pt x="111" y="92"/>
                        <a:pt x="114" y="85"/>
                        <a:pt x="125" y="81"/>
                      </a:cubicBezTo>
                      <a:cubicBezTo>
                        <a:pt x="151" y="85"/>
                        <a:pt x="163" y="79"/>
                        <a:pt x="143" y="126"/>
                      </a:cubicBezTo>
                      <a:cubicBezTo>
                        <a:pt x="139" y="135"/>
                        <a:pt x="116" y="135"/>
                        <a:pt x="116" y="135"/>
                      </a:cubicBezTo>
                      <a:cubicBezTo>
                        <a:pt x="107" y="132"/>
                        <a:pt x="95" y="114"/>
                        <a:pt x="95" y="114"/>
                      </a:cubicBezTo>
                      <a:cubicBezTo>
                        <a:pt x="90" y="95"/>
                        <a:pt x="89" y="106"/>
                        <a:pt x="74" y="111"/>
                      </a:cubicBezTo>
                      <a:cubicBezTo>
                        <a:pt x="63" y="110"/>
                        <a:pt x="49" y="113"/>
                        <a:pt x="41" y="105"/>
                      </a:cubicBezTo>
                      <a:cubicBezTo>
                        <a:pt x="39" y="103"/>
                        <a:pt x="40" y="99"/>
                        <a:pt x="38" y="96"/>
                      </a:cubicBezTo>
                      <a:cubicBezTo>
                        <a:pt x="27" y="77"/>
                        <a:pt x="26" y="69"/>
                        <a:pt x="5" y="66"/>
                      </a:cubicBezTo>
                      <a:cubicBezTo>
                        <a:pt x="10" y="31"/>
                        <a:pt x="0" y="13"/>
                        <a:pt x="38" y="0"/>
                      </a:cubicBezTo>
                      <a:cubicBezTo>
                        <a:pt x="49" y="17"/>
                        <a:pt x="48" y="39"/>
                        <a:pt x="65" y="51"/>
                      </a:cubicBezTo>
                      <a:cubicBezTo>
                        <a:pt x="93" y="93"/>
                        <a:pt x="63" y="39"/>
                        <a:pt x="74" y="102"/>
                      </a:cubicBezTo>
                      <a:cubicBezTo>
                        <a:pt x="75" y="105"/>
                        <a:pt x="80" y="102"/>
                        <a:pt x="83" y="102"/>
                      </a:cubicBezTo>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48" name="Freeform 24"/>
                <p:cNvSpPr>
                  <a:spLocks/>
                </p:cNvSpPr>
                <p:nvPr/>
              </p:nvSpPr>
              <p:spPr bwMode="auto">
                <a:xfrm rot="295113">
                  <a:off x="2480" y="1549"/>
                  <a:ext cx="273" cy="169"/>
                </a:xfrm>
                <a:custGeom>
                  <a:avLst/>
                  <a:gdLst/>
                  <a:ahLst/>
                  <a:cxnLst>
                    <a:cxn ang="0">
                      <a:pos x="137" y="140"/>
                    </a:cxn>
                    <a:cxn ang="0">
                      <a:pos x="119" y="179"/>
                    </a:cxn>
                    <a:cxn ang="0">
                      <a:pos x="44" y="167"/>
                    </a:cxn>
                    <a:cxn ang="0">
                      <a:pos x="17" y="143"/>
                    </a:cxn>
                    <a:cxn ang="0">
                      <a:pos x="11" y="125"/>
                    </a:cxn>
                    <a:cxn ang="0">
                      <a:pos x="17" y="101"/>
                    </a:cxn>
                    <a:cxn ang="0">
                      <a:pos x="113" y="50"/>
                    </a:cxn>
                    <a:cxn ang="0">
                      <a:pos x="161" y="5"/>
                    </a:cxn>
                    <a:cxn ang="0">
                      <a:pos x="248" y="17"/>
                    </a:cxn>
                    <a:cxn ang="0">
                      <a:pos x="266" y="56"/>
                    </a:cxn>
                    <a:cxn ang="0">
                      <a:pos x="284" y="80"/>
                    </a:cxn>
                    <a:cxn ang="0">
                      <a:pos x="158" y="116"/>
                    </a:cxn>
                    <a:cxn ang="0">
                      <a:pos x="137" y="140"/>
                    </a:cxn>
                  </a:cxnLst>
                  <a:rect l="0" t="0" r="r" b="b"/>
                  <a:pathLst>
                    <a:path w="284" h="179">
                      <a:moveTo>
                        <a:pt x="137" y="140"/>
                      </a:moveTo>
                      <a:cubicBezTo>
                        <a:pt x="133" y="155"/>
                        <a:pt x="132" y="170"/>
                        <a:pt x="119" y="179"/>
                      </a:cubicBezTo>
                      <a:cubicBezTo>
                        <a:pt x="93" y="175"/>
                        <a:pt x="70" y="169"/>
                        <a:pt x="44" y="167"/>
                      </a:cubicBezTo>
                      <a:cubicBezTo>
                        <a:pt x="24" y="160"/>
                        <a:pt x="25" y="161"/>
                        <a:pt x="17" y="143"/>
                      </a:cubicBezTo>
                      <a:cubicBezTo>
                        <a:pt x="14" y="137"/>
                        <a:pt x="11" y="125"/>
                        <a:pt x="11" y="125"/>
                      </a:cubicBezTo>
                      <a:cubicBezTo>
                        <a:pt x="14" y="118"/>
                        <a:pt x="0" y="113"/>
                        <a:pt x="17" y="101"/>
                      </a:cubicBezTo>
                      <a:cubicBezTo>
                        <a:pt x="36" y="91"/>
                        <a:pt x="92" y="66"/>
                        <a:pt x="113" y="50"/>
                      </a:cubicBezTo>
                      <a:cubicBezTo>
                        <a:pt x="125" y="14"/>
                        <a:pt x="134" y="23"/>
                        <a:pt x="161" y="5"/>
                      </a:cubicBezTo>
                      <a:cubicBezTo>
                        <a:pt x="183" y="0"/>
                        <a:pt x="231" y="9"/>
                        <a:pt x="248" y="17"/>
                      </a:cubicBezTo>
                      <a:cubicBezTo>
                        <a:pt x="242" y="41"/>
                        <a:pt x="239" y="47"/>
                        <a:pt x="266" y="56"/>
                      </a:cubicBezTo>
                      <a:cubicBezTo>
                        <a:pt x="273" y="66"/>
                        <a:pt x="280" y="69"/>
                        <a:pt x="284" y="80"/>
                      </a:cubicBezTo>
                      <a:cubicBezTo>
                        <a:pt x="267" y="106"/>
                        <a:pt x="185" y="114"/>
                        <a:pt x="158" y="116"/>
                      </a:cubicBezTo>
                      <a:cubicBezTo>
                        <a:pt x="149" y="122"/>
                        <a:pt x="137" y="140"/>
                        <a:pt x="137" y="140"/>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49" name="Freeform 25"/>
                <p:cNvSpPr>
                  <a:spLocks/>
                </p:cNvSpPr>
                <p:nvPr/>
              </p:nvSpPr>
              <p:spPr bwMode="auto">
                <a:xfrm rot="295113">
                  <a:off x="2799" y="1536"/>
                  <a:ext cx="241" cy="119"/>
                </a:xfrm>
                <a:custGeom>
                  <a:avLst/>
                  <a:gdLst/>
                  <a:ahLst/>
                  <a:cxnLst>
                    <a:cxn ang="0">
                      <a:pos x="78" y="75"/>
                    </a:cxn>
                    <a:cxn ang="0">
                      <a:pos x="30" y="57"/>
                    </a:cxn>
                    <a:cxn ang="0">
                      <a:pos x="12" y="45"/>
                    </a:cxn>
                    <a:cxn ang="0">
                      <a:pos x="12" y="18"/>
                    </a:cxn>
                    <a:cxn ang="0">
                      <a:pos x="39" y="6"/>
                    </a:cxn>
                    <a:cxn ang="0">
                      <a:pos x="57" y="0"/>
                    </a:cxn>
                    <a:cxn ang="0">
                      <a:pos x="87" y="18"/>
                    </a:cxn>
                    <a:cxn ang="0">
                      <a:pos x="108" y="42"/>
                    </a:cxn>
                    <a:cxn ang="0">
                      <a:pos x="114" y="51"/>
                    </a:cxn>
                    <a:cxn ang="0">
                      <a:pos x="132" y="57"/>
                    </a:cxn>
                    <a:cxn ang="0">
                      <a:pos x="141" y="54"/>
                    </a:cxn>
                    <a:cxn ang="0">
                      <a:pos x="150" y="48"/>
                    </a:cxn>
                    <a:cxn ang="0">
                      <a:pos x="168" y="42"/>
                    </a:cxn>
                    <a:cxn ang="0">
                      <a:pos x="207" y="6"/>
                    </a:cxn>
                    <a:cxn ang="0">
                      <a:pos x="231" y="57"/>
                    </a:cxn>
                    <a:cxn ang="0">
                      <a:pos x="249" y="81"/>
                    </a:cxn>
                    <a:cxn ang="0">
                      <a:pos x="228" y="99"/>
                    </a:cxn>
                    <a:cxn ang="0">
                      <a:pos x="219" y="102"/>
                    </a:cxn>
                    <a:cxn ang="0">
                      <a:pos x="192" y="99"/>
                    </a:cxn>
                    <a:cxn ang="0">
                      <a:pos x="105" y="111"/>
                    </a:cxn>
                    <a:cxn ang="0">
                      <a:pos x="63" y="123"/>
                    </a:cxn>
                    <a:cxn ang="0">
                      <a:pos x="33" y="120"/>
                    </a:cxn>
                    <a:cxn ang="0">
                      <a:pos x="30" y="102"/>
                    </a:cxn>
                    <a:cxn ang="0">
                      <a:pos x="78" y="75"/>
                    </a:cxn>
                  </a:cxnLst>
                  <a:rect l="0" t="0" r="r" b="b"/>
                  <a:pathLst>
                    <a:path w="250" h="127">
                      <a:moveTo>
                        <a:pt x="78" y="75"/>
                      </a:moveTo>
                      <a:cubicBezTo>
                        <a:pt x="68" y="60"/>
                        <a:pt x="47" y="63"/>
                        <a:pt x="30" y="57"/>
                      </a:cubicBezTo>
                      <a:cubicBezTo>
                        <a:pt x="23" y="55"/>
                        <a:pt x="12" y="45"/>
                        <a:pt x="12" y="45"/>
                      </a:cubicBezTo>
                      <a:cubicBezTo>
                        <a:pt x="9" y="36"/>
                        <a:pt x="0" y="25"/>
                        <a:pt x="12" y="18"/>
                      </a:cubicBezTo>
                      <a:cubicBezTo>
                        <a:pt x="20" y="13"/>
                        <a:pt x="30" y="10"/>
                        <a:pt x="39" y="6"/>
                      </a:cubicBezTo>
                      <a:cubicBezTo>
                        <a:pt x="45" y="3"/>
                        <a:pt x="57" y="0"/>
                        <a:pt x="57" y="0"/>
                      </a:cubicBezTo>
                      <a:cubicBezTo>
                        <a:pt x="83" y="4"/>
                        <a:pt x="69" y="6"/>
                        <a:pt x="87" y="18"/>
                      </a:cubicBezTo>
                      <a:cubicBezTo>
                        <a:pt x="101" y="39"/>
                        <a:pt x="93" y="32"/>
                        <a:pt x="108" y="42"/>
                      </a:cubicBezTo>
                      <a:cubicBezTo>
                        <a:pt x="110" y="45"/>
                        <a:pt x="111" y="49"/>
                        <a:pt x="114" y="51"/>
                      </a:cubicBezTo>
                      <a:cubicBezTo>
                        <a:pt x="119" y="54"/>
                        <a:pt x="132" y="57"/>
                        <a:pt x="132" y="57"/>
                      </a:cubicBezTo>
                      <a:cubicBezTo>
                        <a:pt x="135" y="56"/>
                        <a:pt x="138" y="55"/>
                        <a:pt x="141" y="54"/>
                      </a:cubicBezTo>
                      <a:cubicBezTo>
                        <a:pt x="144" y="52"/>
                        <a:pt x="147" y="49"/>
                        <a:pt x="150" y="48"/>
                      </a:cubicBezTo>
                      <a:cubicBezTo>
                        <a:pt x="156" y="45"/>
                        <a:pt x="168" y="42"/>
                        <a:pt x="168" y="42"/>
                      </a:cubicBezTo>
                      <a:cubicBezTo>
                        <a:pt x="173" y="27"/>
                        <a:pt x="191" y="11"/>
                        <a:pt x="207" y="6"/>
                      </a:cubicBezTo>
                      <a:cubicBezTo>
                        <a:pt x="231" y="14"/>
                        <a:pt x="210" y="43"/>
                        <a:pt x="231" y="57"/>
                      </a:cubicBezTo>
                      <a:cubicBezTo>
                        <a:pt x="238" y="67"/>
                        <a:pt x="245" y="70"/>
                        <a:pt x="249" y="81"/>
                      </a:cubicBezTo>
                      <a:cubicBezTo>
                        <a:pt x="244" y="99"/>
                        <a:pt x="250" y="92"/>
                        <a:pt x="228" y="99"/>
                      </a:cubicBezTo>
                      <a:cubicBezTo>
                        <a:pt x="225" y="100"/>
                        <a:pt x="219" y="102"/>
                        <a:pt x="219" y="102"/>
                      </a:cubicBezTo>
                      <a:cubicBezTo>
                        <a:pt x="202" y="127"/>
                        <a:pt x="206" y="109"/>
                        <a:pt x="192" y="99"/>
                      </a:cubicBezTo>
                      <a:cubicBezTo>
                        <a:pt x="161" y="101"/>
                        <a:pt x="135" y="108"/>
                        <a:pt x="105" y="111"/>
                      </a:cubicBezTo>
                      <a:cubicBezTo>
                        <a:pt x="91" y="115"/>
                        <a:pt x="77" y="119"/>
                        <a:pt x="63" y="123"/>
                      </a:cubicBezTo>
                      <a:cubicBezTo>
                        <a:pt x="53" y="122"/>
                        <a:pt x="41" y="125"/>
                        <a:pt x="33" y="120"/>
                      </a:cubicBezTo>
                      <a:cubicBezTo>
                        <a:pt x="28" y="117"/>
                        <a:pt x="30" y="108"/>
                        <a:pt x="30" y="102"/>
                      </a:cubicBezTo>
                      <a:cubicBezTo>
                        <a:pt x="30" y="77"/>
                        <a:pt x="60" y="75"/>
                        <a:pt x="78" y="75"/>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50" name="Freeform 26"/>
                <p:cNvSpPr>
                  <a:spLocks/>
                </p:cNvSpPr>
                <p:nvPr/>
              </p:nvSpPr>
              <p:spPr bwMode="auto">
                <a:xfrm rot="295113">
                  <a:off x="2721" y="1430"/>
                  <a:ext cx="193" cy="74"/>
                </a:xfrm>
                <a:custGeom>
                  <a:avLst/>
                  <a:gdLst/>
                  <a:ahLst/>
                  <a:cxnLst>
                    <a:cxn ang="0">
                      <a:pos x="99" y="41"/>
                    </a:cxn>
                    <a:cxn ang="0">
                      <a:pos x="75" y="47"/>
                    </a:cxn>
                    <a:cxn ang="0">
                      <a:pos x="63" y="68"/>
                    </a:cxn>
                    <a:cxn ang="0">
                      <a:pos x="36" y="77"/>
                    </a:cxn>
                    <a:cxn ang="0">
                      <a:pos x="15" y="56"/>
                    </a:cxn>
                    <a:cxn ang="0">
                      <a:pos x="48" y="20"/>
                    </a:cxn>
                    <a:cxn ang="0">
                      <a:pos x="87" y="5"/>
                    </a:cxn>
                    <a:cxn ang="0">
                      <a:pos x="183" y="14"/>
                    </a:cxn>
                    <a:cxn ang="0">
                      <a:pos x="183" y="50"/>
                    </a:cxn>
                    <a:cxn ang="0">
                      <a:pos x="99" y="41"/>
                    </a:cxn>
                  </a:cxnLst>
                  <a:rect l="0" t="0" r="r" b="b"/>
                  <a:pathLst>
                    <a:path w="201" h="80">
                      <a:moveTo>
                        <a:pt x="99" y="41"/>
                      </a:moveTo>
                      <a:cubicBezTo>
                        <a:pt x="91" y="43"/>
                        <a:pt x="80" y="40"/>
                        <a:pt x="75" y="47"/>
                      </a:cubicBezTo>
                      <a:cubicBezTo>
                        <a:pt x="63" y="65"/>
                        <a:pt x="82" y="59"/>
                        <a:pt x="63" y="68"/>
                      </a:cubicBezTo>
                      <a:cubicBezTo>
                        <a:pt x="54" y="72"/>
                        <a:pt x="36" y="77"/>
                        <a:pt x="36" y="77"/>
                      </a:cubicBezTo>
                      <a:cubicBezTo>
                        <a:pt x="33" y="68"/>
                        <a:pt x="15" y="56"/>
                        <a:pt x="15" y="56"/>
                      </a:cubicBezTo>
                      <a:cubicBezTo>
                        <a:pt x="0" y="33"/>
                        <a:pt x="30" y="23"/>
                        <a:pt x="48" y="20"/>
                      </a:cubicBezTo>
                      <a:cubicBezTo>
                        <a:pt x="61" y="0"/>
                        <a:pt x="61" y="2"/>
                        <a:pt x="87" y="5"/>
                      </a:cubicBezTo>
                      <a:cubicBezTo>
                        <a:pt x="130" y="19"/>
                        <a:pt x="99" y="11"/>
                        <a:pt x="183" y="14"/>
                      </a:cubicBezTo>
                      <a:cubicBezTo>
                        <a:pt x="201" y="20"/>
                        <a:pt x="198" y="40"/>
                        <a:pt x="183" y="50"/>
                      </a:cubicBezTo>
                      <a:cubicBezTo>
                        <a:pt x="163" y="80"/>
                        <a:pt x="125" y="41"/>
                        <a:pt x="99" y="41"/>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51" name="Freeform 27"/>
                <p:cNvSpPr>
                  <a:spLocks/>
                </p:cNvSpPr>
                <p:nvPr/>
              </p:nvSpPr>
              <p:spPr bwMode="auto">
                <a:xfrm rot="295113">
                  <a:off x="2975" y="1398"/>
                  <a:ext cx="95" cy="109"/>
                </a:xfrm>
                <a:custGeom>
                  <a:avLst/>
                  <a:gdLst/>
                  <a:ahLst/>
                  <a:cxnLst>
                    <a:cxn ang="0">
                      <a:pos x="42" y="105"/>
                    </a:cxn>
                    <a:cxn ang="0">
                      <a:pos x="6" y="102"/>
                    </a:cxn>
                    <a:cxn ang="0">
                      <a:pos x="0" y="84"/>
                    </a:cxn>
                    <a:cxn ang="0">
                      <a:pos x="39" y="51"/>
                    </a:cxn>
                    <a:cxn ang="0">
                      <a:pos x="57" y="0"/>
                    </a:cxn>
                    <a:cxn ang="0">
                      <a:pos x="87" y="9"/>
                    </a:cxn>
                    <a:cxn ang="0">
                      <a:pos x="99" y="27"/>
                    </a:cxn>
                    <a:cxn ang="0">
                      <a:pos x="93" y="45"/>
                    </a:cxn>
                    <a:cxn ang="0">
                      <a:pos x="75" y="51"/>
                    </a:cxn>
                    <a:cxn ang="0">
                      <a:pos x="96" y="72"/>
                    </a:cxn>
                    <a:cxn ang="0">
                      <a:pos x="75" y="93"/>
                    </a:cxn>
                    <a:cxn ang="0">
                      <a:pos x="42" y="105"/>
                    </a:cxn>
                  </a:cxnLst>
                  <a:rect l="0" t="0" r="r" b="b"/>
                  <a:pathLst>
                    <a:path w="99" h="117">
                      <a:moveTo>
                        <a:pt x="42" y="105"/>
                      </a:moveTo>
                      <a:cubicBezTo>
                        <a:pt x="30" y="104"/>
                        <a:pt x="17" y="107"/>
                        <a:pt x="6" y="102"/>
                      </a:cubicBezTo>
                      <a:cubicBezTo>
                        <a:pt x="0" y="99"/>
                        <a:pt x="0" y="84"/>
                        <a:pt x="0" y="84"/>
                      </a:cubicBezTo>
                      <a:cubicBezTo>
                        <a:pt x="5" y="62"/>
                        <a:pt x="23" y="62"/>
                        <a:pt x="39" y="51"/>
                      </a:cubicBezTo>
                      <a:cubicBezTo>
                        <a:pt x="46" y="30"/>
                        <a:pt x="20" y="12"/>
                        <a:pt x="57" y="0"/>
                      </a:cubicBezTo>
                      <a:cubicBezTo>
                        <a:pt x="62" y="1"/>
                        <a:pt x="82" y="1"/>
                        <a:pt x="87" y="9"/>
                      </a:cubicBezTo>
                      <a:cubicBezTo>
                        <a:pt x="99" y="30"/>
                        <a:pt x="80" y="21"/>
                        <a:pt x="99" y="27"/>
                      </a:cubicBezTo>
                      <a:cubicBezTo>
                        <a:pt x="97" y="33"/>
                        <a:pt x="95" y="39"/>
                        <a:pt x="93" y="45"/>
                      </a:cubicBezTo>
                      <a:cubicBezTo>
                        <a:pt x="91" y="51"/>
                        <a:pt x="75" y="51"/>
                        <a:pt x="75" y="51"/>
                      </a:cubicBezTo>
                      <a:cubicBezTo>
                        <a:pt x="83" y="63"/>
                        <a:pt x="91" y="58"/>
                        <a:pt x="96" y="72"/>
                      </a:cubicBezTo>
                      <a:cubicBezTo>
                        <a:pt x="92" y="87"/>
                        <a:pt x="89" y="88"/>
                        <a:pt x="75" y="93"/>
                      </a:cubicBezTo>
                      <a:cubicBezTo>
                        <a:pt x="65" y="103"/>
                        <a:pt x="54" y="117"/>
                        <a:pt x="42" y="105"/>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52" name="Freeform 28"/>
                <p:cNvSpPr>
                  <a:spLocks/>
                </p:cNvSpPr>
                <p:nvPr/>
              </p:nvSpPr>
              <p:spPr bwMode="auto">
                <a:xfrm rot="295113">
                  <a:off x="3417" y="2973"/>
                  <a:ext cx="199" cy="167"/>
                </a:xfrm>
                <a:custGeom>
                  <a:avLst/>
                  <a:gdLst/>
                  <a:ahLst/>
                  <a:cxnLst>
                    <a:cxn ang="0">
                      <a:pos x="71" y="60"/>
                    </a:cxn>
                    <a:cxn ang="0">
                      <a:pos x="107" y="30"/>
                    </a:cxn>
                    <a:cxn ang="0">
                      <a:pos x="167" y="0"/>
                    </a:cxn>
                    <a:cxn ang="0">
                      <a:pos x="149" y="42"/>
                    </a:cxn>
                    <a:cxn ang="0">
                      <a:pos x="155" y="63"/>
                    </a:cxn>
                    <a:cxn ang="0">
                      <a:pos x="200" y="81"/>
                    </a:cxn>
                    <a:cxn ang="0">
                      <a:pos x="179" y="159"/>
                    </a:cxn>
                    <a:cxn ang="0">
                      <a:pos x="131" y="177"/>
                    </a:cxn>
                    <a:cxn ang="0">
                      <a:pos x="107" y="162"/>
                    </a:cxn>
                    <a:cxn ang="0">
                      <a:pos x="104" y="153"/>
                    </a:cxn>
                    <a:cxn ang="0">
                      <a:pos x="86" y="141"/>
                    </a:cxn>
                    <a:cxn ang="0">
                      <a:pos x="26" y="150"/>
                    </a:cxn>
                    <a:cxn ang="0">
                      <a:pos x="29" y="123"/>
                    </a:cxn>
                    <a:cxn ang="0">
                      <a:pos x="95" y="42"/>
                    </a:cxn>
                  </a:cxnLst>
                  <a:rect l="0" t="0" r="r" b="b"/>
                  <a:pathLst>
                    <a:path w="207" h="177">
                      <a:moveTo>
                        <a:pt x="71" y="60"/>
                      </a:moveTo>
                      <a:cubicBezTo>
                        <a:pt x="80" y="54"/>
                        <a:pt x="98" y="36"/>
                        <a:pt x="107" y="30"/>
                      </a:cubicBezTo>
                      <a:cubicBezTo>
                        <a:pt x="121" y="23"/>
                        <a:pt x="159" y="0"/>
                        <a:pt x="167" y="0"/>
                      </a:cubicBezTo>
                      <a:cubicBezTo>
                        <a:pt x="172" y="15"/>
                        <a:pt x="156" y="21"/>
                        <a:pt x="149" y="42"/>
                      </a:cubicBezTo>
                      <a:cubicBezTo>
                        <a:pt x="148" y="45"/>
                        <a:pt x="155" y="63"/>
                        <a:pt x="155" y="63"/>
                      </a:cubicBezTo>
                      <a:cubicBezTo>
                        <a:pt x="165" y="88"/>
                        <a:pt x="177" y="73"/>
                        <a:pt x="200" y="81"/>
                      </a:cubicBezTo>
                      <a:cubicBezTo>
                        <a:pt x="207" y="102"/>
                        <a:pt x="202" y="147"/>
                        <a:pt x="179" y="159"/>
                      </a:cubicBezTo>
                      <a:cubicBezTo>
                        <a:pt x="163" y="167"/>
                        <a:pt x="146" y="167"/>
                        <a:pt x="131" y="177"/>
                      </a:cubicBezTo>
                      <a:cubicBezTo>
                        <a:pt x="115" y="172"/>
                        <a:pt x="114" y="175"/>
                        <a:pt x="107" y="162"/>
                      </a:cubicBezTo>
                      <a:cubicBezTo>
                        <a:pt x="106" y="159"/>
                        <a:pt x="106" y="155"/>
                        <a:pt x="104" y="153"/>
                      </a:cubicBezTo>
                      <a:cubicBezTo>
                        <a:pt x="99" y="148"/>
                        <a:pt x="86" y="141"/>
                        <a:pt x="86" y="141"/>
                      </a:cubicBezTo>
                      <a:cubicBezTo>
                        <a:pt x="61" y="143"/>
                        <a:pt x="48" y="146"/>
                        <a:pt x="26" y="150"/>
                      </a:cubicBezTo>
                      <a:cubicBezTo>
                        <a:pt x="0" y="145"/>
                        <a:pt x="14" y="133"/>
                        <a:pt x="29" y="123"/>
                      </a:cubicBezTo>
                      <a:cubicBezTo>
                        <a:pt x="41" y="105"/>
                        <a:pt x="84" y="55"/>
                        <a:pt x="95" y="42"/>
                      </a:cubicBezTo>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53" name="Freeform 29"/>
                <p:cNvSpPr>
                  <a:spLocks/>
                </p:cNvSpPr>
                <p:nvPr/>
              </p:nvSpPr>
              <p:spPr bwMode="auto">
                <a:xfrm rot="295113">
                  <a:off x="2459" y="3813"/>
                  <a:ext cx="300" cy="155"/>
                </a:xfrm>
                <a:custGeom>
                  <a:avLst/>
                  <a:gdLst/>
                  <a:ahLst/>
                  <a:cxnLst>
                    <a:cxn ang="0">
                      <a:pos x="168" y="99"/>
                    </a:cxn>
                    <a:cxn ang="0">
                      <a:pos x="147" y="81"/>
                    </a:cxn>
                    <a:cxn ang="0">
                      <a:pos x="69" y="39"/>
                    </a:cxn>
                    <a:cxn ang="0">
                      <a:pos x="42" y="42"/>
                    </a:cxn>
                    <a:cxn ang="0">
                      <a:pos x="24" y="54"/>
                    </a:cxn>
                    <a:cxn ang="0">
                      <a:pos x="36" y="18"/>
                    </a:cxn>
                    <a:cxn ang="0">
                      <a:pos x="63" y="3"/>
                    </a:cxn>
                    <a:cxn ang="0">
                      <a:pos x="72" y="0"/>
                    </a:cxn>
                    <a:cxn ang="0">
                      <a:pos x="183" y="39"/>
                    </a:cxn>
                    <a:cxn ang="0">
                      <a:pos x="210" y="36"/>
                    </a:cxn>
                    <a:cxn ang="0">
                      <a:pos x="219" y="54"/>
                    </a:cxn>
                    <a:cxn ang="0">
                      <a:pos x="237" y="63"/>
                    </a:cxn>
                    <a:cxn ang="0">
                      <a:pos x="270" y="90"/>
                    </a:cxn>
                    <a:cxn ang="0">
                      <a:pos x="294" y="108"/>
                    </a:cxn>
                    <a:cxn ang="0">
                      <a:pos x="312" y="135"/>
                    </a:cxn>
                    <a:cxn ang="0">
                      <a:pos x="255" y="162"/>
                    </a:cxn>
                    <a:cxn ang="0">
                      <a:pos x="219" y="156"/>
                    </a:cxn>
                    <a:cxn ang="0">
                      <a:pos x="213" y="138"/>
                    </a:cxn>
                    <a:cxn ang="0">
                      <a:pos x="201" y="114"/>
                    </a:cxn>
                    <a:cxn ang="0">
                      <a:pos x="168" y="105"/>
                    </a:cxn>
                    <a:cxn ang="0">
                      <a:pos x="150" y="99"/>
                    </a:cxn>
                    <a:cxn ang="0">
                      <a:pos x="141" y="84"/>
                    </a:cxn>
                  </a:cxnLst>
                  <a:rect l="0" t="0" r="r" b="b"/>
                  <a:pathLst>
                    <a:path w="312" h="166">
                      <a:moveTo>
                        <a:pt x="168" y="99"/>
                      </a:moveTo>
                      <a:cubicBezTo>
                        <a:pt x="164" y="87"/>
                        <a:pt x="159" y="85"/>
                        <a:pt x="147" y="81"/>
                      </a:cubicBezTo>
                      <a:cubicBezTo>
                        <a:pt x="132" y="58"/>
                        <a:pt x="95" y="43"/>
                        <a:pt x="69" y="39"/>
                      </a:cubicBezTo>
                      <a:cubicBezTo>
                        <a:pt x="60" y="40"/>
                        <a:pt x="51" y="39"/>
                        <a:pt x="42" y="42"/>
                      </a:cubicBezTo>
                      <a:cubicBezTo>
                        <a:pt x="35" y="44"/>
                        <a:pt x="24" y="54"/>
                        <a:pt x="24" y="54"/>
                      </a:cubicBezTo>
                      <a:cubicBezTo>
                        <a:pt x="0" y="46"/>
                        <a:pt x="21" y="23"/>
                        <a:pt x="36" y="18"/>
                      </a:cubicBezTo>
                      <a:cubicBezTo>
                        <a:pt x="49" y="5"/>
                        <a:pt x="41" y="10"/>
                        <a:pt x="63" y="3"/>
                      </a:cubicBezTo>
                      <a:cubicBezTo>
                        <a:pt x="66" y="2"/>
                        <a:pt x="72" y="0"/>
                        <a:pt x="72" y="0"/>
                      </a:cubicBezTo>
                      <a:cubicBezTo>
                        <a:pt x="114" y="6"/>
                        <a:pt x="145" y="26"/>
                        <a:pt x="183" y="39"/>
                      </a:cubicBezTo>
                      <a:cubicBezTo>
                        <a:pt x="204" y="32"/>
                        <a:pt x="195" y="31"/>
                        <a:pt x="210" y="36"/>
                      </a:cubicBezTo>
                      <a:cubicBezTo>
                        <a:pt x="214" y="42"/>
                        <a:pt x="214" y="49"/>
                        <a:pt x="219" y="54"/>
                      </a:cubicBezTo>
                      <a:cubicBezTo>
                        <a:pt x="224" y="59"/>
                        <a:pt x="231" y="59"/>
                        <a:pt x="237" y="63"/>
                      </a:cubicBezTo>
                      <a:cubicBezTo>
                        <a:pt x="247" y="78"/>
                        <a:pt x="256" y="81"/>
                        <a:pt x="270" y="90"/>
                      </a:cubicBezTo>
                      <a:cubicBezTo>
                        <a:pt x="277" y="101"/>
                        <a:pt x="283" y="101"/>
                        <a:pt x="294" y="108"/>
                      </a:cubicBezTo>
                      <a:cubicBezTo>
                        <a:pt x="301" y="118"/>
                        <a:pt x="308" y="124"/>
                        <a:pt x="312" y="135"/>
                      </a:cubicBezTo>
                      <a:cubicBezTo>
                        <a:pt x="303" y="148"/>
                        <a:pt x="272" y="156"/>
                        <a:pt x="255" y="162"/>
                      </a:cubicBezTo>
                      <a:cubicBezTo>
                        <a:pt x="243" y="161"/>
                        <a:pt x="226" y="166"/>
                        <a:pt x="219" y="156"/>
                      </a:cubicBezTo>
                      <a:cubicBezTo>
                        <a:pt x="215" y="151"/>
                        <a:pt x="213" y="138"/>
                        <a:pt x="213" y="138"/>
                      </a:cubicBezTo>
                      <a:cubicBezTo>
                        <a:pt x="221" y="115"/>
                        <a:pt x="231" y="122"/>
                        <a:pt x="201" y="114"/>
                      </a:cubicBezTo>
                      <a:cubicBezTo>
                        <a:pt x="183" y="102"/>
                        <a:pt x="201" y="112"/>
                        <a:pt x="168" y="105"/>
                      </a:cubicBezTo>
                      <a:cubicBezTo>
                        <a:pt x="162" y="104"/>
                        <a:pt x="150" y="99"/>
                        <a:pt x="150" y="99"/>
                      </a:cubicBezTo>
                      <a:cubicBezTo>
                        <a:pt x="143" y="88"/>
                        <a:pt x="146" y="93"/>
                        <a:pt x="141" y="84"/>
                      </a:cubicBezTo>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54" name="Freeform 30"/>
                <p:cNvSpPr>
                  <a:spLocks/>
                </p:cNvSpPr>
                <p:nvPr/>
              </p:nvSpPr>
              <p:spPr bwMode="auto">
                <a:xfrm rot="295113">
                  <a:off x="2623" y="3978"/>
                  <a:ext cx="75" cy="94"/>
                </a:xfrm>
                <a:custGeom>
                  <a:avLst/>
                  <a:gdLst/>
                  <a:ahLst/>
                  <a:cxnLst>
                    <a:cxn ang="0">
                      <a:pos x="33" y="78"/>
                    </a:cxn>
                    <a:cxn ang="0">
                      <a:pos x="6" y="84"/>
                    </a:cxn>
                    <a:cxn ang="0">
                      <a:pos x="0" y="66"/>
                    </a:cxn>
                    <a:cxn ang="0">
                      <a:pos x="3" y="48"/>
                    </a:cxn>
                    <a:cxn ang="0">
                      <a:pos x="9" y="30"/>
                    </a:cxn>
                    <a:cxn ang="0">
                      <a:pos x="48" y="3"/>
                    </a:cxn>
                    <a:cxn ang="0">
                      <a:pos x="78" y="18"/>
                    </a:cxn>
                    <a:cxn ang="0">
                      <a:pos x="57" y="39"/>
                    </a:cxn>
                    <a:cxn ang="0">
                      <a:pos x="54" y="48"/>
                    </a:cxn>
                    <a:cxn ang="0">
                      <a:pos x="48" y="57"/>
                    </a:cxn>
                    <a:cxn ang="0">
                      <a:pos x="33" y="78"/>
                    </a:cxn>
                  </a:cxnLst>
                  <a:rect l="0" t="0" r="r" b="b"/>
                  <a:pathLst>
                    <a:path w="78" h="100">
                      <a:moveTo>
                        <a:pt x="33" y="78"/>
                      </a:moveTo>
                      <a:cubicBezTo>
                        <a:pt x="29" y="90"/>
                        <a:pt x="29" y="100"/>
                        <a:pt x="6" y="84"/>
                      </a:cubicBezTo>
                      <a:cubicBezTo>
                        <a:pt x="1" y="80"/>
                        <a:pt x="0" y="66"/>
                        <a:pt x="0" y="66"/>
                      </a:cubicBezTo>
                      <a:cubicBezTo>
                        <a:pt x="1" y="60"/>
                        <a:pt x="2" y="54"/>
                        <a:pt x="3" y="48"/>
                      </a:cubicBezTo>
                      <a:cubicBezTo>
                        <a:pt x="5" y="42"/>
                        <a:pt x="9" y="30"/>
                        <a:pt x="9" y="30"/>
                      </a:cubicBezTo>
                      <a:cubicBezTo>
                        <a:pt x="13" y="0"/>
                        <a:pt x="16" y="7"/>
                        <a:pt x="48" y="3"/>
                      </a:cubicBezTo>
                      <a:cubicBezTo>
                        <a:pt x="63" y="6"/>
                        <a:pt x="69" y="5"/>
                        <a:pt x="78" y="18"/>
                      </a:cubicBezTo>
                      <a:cubicBezTo>
                        <a:pt x="73" y="32"/>
                        <a:pt x="72" y="35"/>
                        <a:pt x="57" y="39"/>
                      </a:cubicBezTo>
                      <a:cubicBezTo>
                        <a:pt x="56" y="42"/>
                        <a:pt x="55" y="45"/>
                        <a:pt x="54" y="48"/>
                      </a:cubicBezTo>
                      <a:cubicBezTo>
                        <a:pt x="52" y="51"/>
                        <a:pt x="49" y="54"/>
                        <a:pt x="48" y="57"/>
                      </a:cubicBezTo>
                      <a:cubicBezTo>
                        <a:pt x="43" y="69"/>
                        <a:pt x="46" y="91"/>
                        <a:pt x="33" y="78"/>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55" name="Freeform 31"/>
                <p:cNvSpPr>
                  <a:spLocks/>
                </p:cNvSpPr>
                <p:nvPr/>
              </p:nvSpPr>
              <p:spPr bwMode="auto">
                <a:xfrm rot="295113">
                  <a:off x="2761" y="3968"/>
                  <a:ext cx="168" cy="88"/>
                </a:xfrm>
                <a:custGeom>
                  <a:avLst/>
                  <a:gdLst/>
                  <a:ahLst/>
                  <a:cxnLst>
                    <a:cxn ang="0">
                      <a:pos x="32" y="42"/>
                    </a:cxn>
                    <a:cxn ang="0">
                      <a:pos x="32" y="24"/>
                    </a:cxn>
                    <a:cxn ang="0">
                      <a:pos x="26" y="0"/>
                    </a:cxn>
                    <a:cxn ang="0">
                      <a:pos x="74" y="12"/>
                    </a:cxn>
                    <a:cxn ang="0">
                      <a:pos x="164" y="42"/>
                    </a:cxn>
                    <a:cxn ang="0">
                      <a:pos x="170" y="60"/>
                    </a:cxn>
                    <a:cxn ang="0">
                      <a:pos x="50" y="93"/>
                    </a:cxn>
                    <a:cxn ang="0">
                      <a:pos x="8" y="75"/>
                    </a:cxn>
                    <a:cxn ang="0">
                      <a:pos x="32" y="42"/>
                    </a:cxn>
                  </a:cxnLst>
                  <a:rect l="0" t="0" r="r" b="b"/>
                  <a:pathLst>
                    <a:path w="175" h="93">
                      <a:moveTo>
                        <a:pt x="32" y="42"/>
                      </a:moveTo>
                      <a:cubicBezTo>
                        <a:pt x="52" y="37"/>
                        <a:pt x="49" y="30"/>
                        <a:pt x="32" y="24"/>
                      </a:cubicBezTo>
                      <a:cubicBezTo>
                        <a:pt x="22" y="14"/>
                        <a:pt x="11" y="10"/>
                        <a:pt x="26" y="0"/>
                      </a:cubicBezTo>
                      <a:cubicBezTo>
                        <a:pt x="42" y="5"/>
                        <a:pt x="58" y="7"/>
                        <a:pt x="74" y="12"/>
                      </a:cubicBezTo>
                      <a:cubicBezTo>
                        <a:pt x="117" y="5"/>
                        <a:pt x="132" y="21"/>
                        <a:pt x="164" y="42"/>
                      </a:cubicBezTo>
                      <a:cubicBezTo>
                        <a:pt x="166" y="48"/>
                        <a:pt x="175" y="56"/>
                        <a:pt x="170" y="60"/>
                      </a:cubicBezTo>
                      <a:cubicBezTo>
                        <a:pt x="130" y="87"/>
                        <a:pt x="100" y="90"/>
                        <a:pt x="50" y="93"/>
                      </a:cubicBezTo>
                      <a:cubicBezTo>
                        <a:pt x="34" y="90"/>
                        <a:pt x="23" y="80"/>
                        <a:pt x="8" y="75"/>
                      </a:cubicBezTo>
                      <a:cubicBezTo>
                        <a:pt x="0" y="50"/>
                        <a:pt x="19" y="55"/>
                        <a:pt x="32" y="42"/>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56" name="Freeform 32"/>
                <p:cNvSpPr>
                  <a:spLocks/>
                </p:cNvSpPr>
                <p:nvPr/>
              </p:nvSpPr>
              <p:spPr bwMode="auto">
                <a:xfrm rot="295113">
                  <a:off x="2940" y="4033"/>
                  <a:ext cx="70" cy="34"/>
                </a:xfrm>
                <a:custGeom>
                  <a:avLst/>
                  <a:gdLst/>
                  <a:ahLst/>
                  <a:cxnLst>
                    <a:cxn ang="0">
                      <a:pos x="63" y="18"/>
                    </a:cxn>
                    <a:cxn ang="0">
                      <a:pos x="39" y="3"/>
                    </a:cxn>
                    <a:cxn ang="0">
                      <a:pos x="30" y="0"/>
                    </a:cxn>
                    <a:cxn ang="0">
                      <a:pos x="18" y="21"/>
                    </a:cxn>
                    <a:cxn ang="0">
                      <a:pos x="54" y="36"/>
                    </a:cxn>
                    <a:cxn ang="0">
                      <a:pos x="63" y="18"/>
                    </a:cxn>
                  </a:cxnLst>
                  <a:rect l="0" t="0" r="r" b="b"/>
                  <a:pathLst>
                    <a:path w="73" h="36">
                      <a:moveTo>
                        <a:pt x="63" y="18"/>
                      </a:moveTo>
                      <a:cubicBezTo>
                        <a:pt x="53" y="4"/>
                        <a:pt x="60" y="10"/>
                        <a:pt x="39" y="3"/>
                      </a:cubicBezTo>
                      <a:cubicBezTo>
                        <a:pt x="36" y="2"/>
                        <a:pt x="30" y="0"/>
                        <a:pt x="30" y="0"/>
                      </a:cubicBezTo>
                      <a:cubicBezTo>
                        <a:pt x="21" y="2"/>
                        <a:pt x="0" y="1"/>
                        <a:pt x="18" y="21"/>
                      </a:cubicBezTo>
                      <a:cubicBezTo>
                        <a:pt x="22" y="25"/>
                        <a:pt x="46" y="31"/>
                        <a:pt x="54" y="36"/>
                      </a:cubicBezTo>
                      <a:cubicBezTo>
                        <a:pt x="73" y="31"/>
                        <a:pt x="63" y="32"/>
                        <a:pt x="63" y="18"/>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57" name="Freeform 33"/>
                <p:cNvSpPr>
                  <a:spLocks/>
                </p:cNvSpPr>
                <p:nvPr/>
              </p:nvSpPr>
              <p:spPr bwMode="auto">
                <a:xfrm rot="295113">
                  <a:off x="3325" y="2178"/>
                  <a:ext cx="58" cy="55"/>
                </a:xfrm>
                <a:custGeom>
                  <a:avLst/>
                  <a:gdLst/>
                  <a:ahLst/>
                  <a:cxnLst>
                    <a:cxn ang="0">
                      <a:pos x="39" y="0"/>
                    </a:cxn>
                    <a:cxn ang="0">
                      <a:pos x="6" y="30"/>
                    </a:cxn>
                    <a:cxn ang="0">
                      <a:pos x="21" y="60"/>
                    </a:cxn>
                    <a:cxn ang="0">
                      <a:pos x="60" y="21"/>
                    </a:cxn>
                    <a:cxn ang="0">
                      <a:pos x="39" y="0"/>
                    </a:cxn>
                  </a:cxnLst>
                  <a:rect l="0" t="0" r="r" b="b"/>
                  <a:pathLst>
                    <a:path w="60" h="60">
                      <a:moveTo>
                        <a:pt x="39" y="0"/>
                      </a:moveTo>
                      <a:cubicBezTo>
                        <a:pt x="30" y="13"/>
                        <a:pt x="17" y="19"/>
                        <a:pt x="6" y="30"/>
                      </a:cubicBezTo>
                      <a:cubicBezTo>
                        <a:pt x="0" y="49"/>
                        <a:pt x="1" y="56"/>
                        <a:pt x="21" y="60"/>
                      </a:cubicBezTo>
                      <a:cubicBezTo>
                        <a:pt x="46" y="56"/>
                        <a:pt x="53" y="43"/>
                        <a:pt x="60" y="21"/>
                      </a:cubicBezTo>
                      <a:cubicBezTo>
                        <a:pt x="56" y="2"/>
                        <a:pt x="55" y="5"/>
                        <a:pt x="39" y="0"/>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58" name="Freeform 34"/>
                <p:cNvSpPr>
                  <a:spLocks/>
                </p:cNvSpPr>
                <p:nvPr/>
              </p:nvSpPr>
              <p:spPr bwMode="auto">
                <a:xfrm rot="295113">
                  <a:off x="2233" y="2160"/>
                  <a:ext cx="221" cy="112"/>
                </a:xfrm>
                <a:custGeom>
                  <a:avLst/>
                  <a:gdLst/>
                  <a:ahLst/>
                  <a:cxnLst>
                    <a:cxn ang="0">
                      <a:pos x="86" y="33"/>
                    </a:cxn>
                    <a:cxn ang="0">
                      <a:pos x="26" y="54"/>
                    </a:cxn>
                    <a:cxn ang="0">
                      <a:pos x="11" y="75"/>
                    </a:cxn>
                    <a:cxn ang="0">
                      <a:pos x="38" y="87"/>
                    </a:cxn>
                    <a:cxn ang="0">
                      <a:pos x="56" y="99"/>
                    </a:cxn>
                    <a:cxn ang="0">
                      <a:pos x="77" y="120"/>
                    </a:cxn>
                    <a:cxn ang="0">
                      <a:pos x="128" y="81"/>
                    </a:cxn>
                    <a:cxn ang="0">
                      <a:pos x="158" y="87"/>
                    </a:cxn>
                    <a:cxn ang="0">
                      <a:pos x="176" y="81"/>
                    </a:cxn>
                    <a:cxn ang="0">
                      <a:pos x="200" y="57"/>
                    </a:cxn>
                    <a:cxn ang="0">
                      <a:pos x="218" y="45"/>
                    </a:cxn>
                    <a:cxn ang="0">
                      <a:pos x="194" y="21"/>
                    </a:cxn>
                    <a:cxn ang="0">
                      <a:pos x="119" y="21"/>
                    </a:cxn>
                    <a:cxn ang="0">
                      <a:pos x="104" y="0"/>
                    </a:cxn>
                    <a:cxn ang="0">
                      <a:pos x="86" y="33"/>
                    </a:cxn>
                  </a:cxnLst>
                  <a:rect l="0" t="0" r="r" b="b"/>
                  <a:pathLst>
                    <a:path w="230" h="120">
                      <a:moveTo>
                        <a:pt x="86" y="33"/>
                      </a:moveTo>
                      <a:cubicBezTo>
                        <a:pt x="65" y="47"/>
                        <a:pt x="52" y="50"/>
                        <a:pt x="26" y="54"/>
                      </a:cubicBezTo>
                      <a:cubicBezTo>
                        <a:pt x="11" y="59"/>
                        <a:pt x="0" y="56"/>
                        <a:pt x="11" y="75"/>
                      </a:cubicBezTo>
                      <a:cubicBezTo>
                        <a:pt x="15" y="82"/>
                        <a:pt x="35" y="85"/>
                        <a:pt x="38" y="87"/>
                      </a:cubicBezTo>
                      <a:cubicBezTo>
                        <a:pt x="44" y="91"/>
                        <a:pt x="56" y="99"/>
                        <a:pt x="56" y="99"/>
                      </a:cubicBezTo>
                      <a:cubicBezTo>
                        <a:pt x="70" y="120"/>
                        <a:pt x="61" y="115"/>
                        <a:pt x="77" y="120"/>
                      </a:cubicBezTo>
                      <a:cubicBezTo>
                        <a:pt x="109" y="114"/>
                        <a:pt x="99" y="91"/>
                        <a:pt x="128" y="81"/>
                      </a:cubicBezTo>
                      <a:cubicBezTo>
                        <a:pt x="138" y="82"/>
                        <a:pt x="148" y="88"/>
                        <a:pt x="158" y="87"/>
                      </a:cubicBezTo>
                      <a:cubicBezTo>
                        <a:pt x="164" y="86"/>
                        <a:pt x="176" y="81"/>
                        <a:pt x="176" y="81"/>
                      </a:cubicBezTo>
                      <a:cubicBezTo>
                        <a:pt x="184" y="73"/>
                        <a:pt x="192" y="64"/>
                        <a:pt x="200" y="57"/>
                      </a:cubicBezTo>
                      <a:cubicBezTo>
                        <a:pt x="205" y="52"/>
                        <a:pt x="218" y="45"/>
                        <a:pt x="218" y="45"/>
                      </a:cubicBezTo>
                      <a:cubicBezTo>
                        <a:pt x="230" y="26"/>
                        <a:pt x="208" y="26"/>
                        <a:pt x="194" y="21"/>
                      </a:cubicBezTo>
                      <a:cubicBezTo>
                        <a:pt x="163" y="23"/>
                        <a:pt x="147" y="28"/>
                        <a:pt x="119" y="21"/>
                      </a:cubicBezTo>
                      <a:cubicBezTo>
                        <a:pt x="115" y="8"/>
                        <a:pt x="108" y="13"/>
                        <a:pt x="104" y="0"/>
                      </a:cubicBezTo>
                      <a:cubicBezTo>
                        <a:pt x="78" y="4"/>
                        <a:pt x="82" y="7"/>
                        <a:pt x="86" y="33"/>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59" name="Freeform 35"/>
                <p:cNvSpPr>
                  <a:spLocks/>
                </p:cNvSpPr>
                <p:nvPr/>
              </p:nvSpPr>
              <p:spPr bwMode="auto">
                <a:xfrm rot="295113">
                  <a:off x="2282" y="2345"/>
                  <a:ext cx="118" cy="49"/>
                </a:xfrm>
                <a:custGeom>
                  <a:avLst/>
                  <a:gdLst/>
                  <a:ahLst/>
                  <a:cxnLst>
                    <a:cxn ang="0">
                      <a:pos x="123" y="23"/>
                    </a:cxn>
                    <a:cxn ang="0">
                      <a:pos x="69" y="8"/>
                    </a:cxn>
                    <a:cxn ang="0">
                      <a:pos x="12" y="14"/>
                    </a:cxn>
                    <a:cxn ang="0">
                      <a:pos x="0" y="32"/>
                    </a:cxn>
                    <a:cxn ang="0">
                      <a:pos x="18" y="38"/>
                    </a:cxn>
                    <a:cxn ang="0">
                      <a:pos x="27" y="41"/>
                    </a:cxn>
                    <a:cxn ang="0">
                      <a:pos x="36" y="50"/>
                    </a:cxn>
                    <a:cxn ang="0">
                      <a:pos x="60" y="44"/>
                    </a:cxn>
                    <a:cxn ang="0">
                      <a:pos x="99" y="41"/>
                    </a:cxn>
                    <a:cxn ang="0">
                      <a:pos x="123" y="23"/>
                    </a:cxn>
                  </a:cxnLst>
                  <a:rect l="0" t="0" r="r" b="b"/>
                  <a:pathLst>
                    <a:path w="123" h="52">
                      <a:moveTo>
                        <a:pt x="123" y="23"/>
                      </a:moveTo>
                      <a:cubicBezTo>
                        <a:pt x="102" y="20"/>
                        <a:pt x="89" y="13"/>
                        <a:pt x="69" y="8"/>
                      </a:cubicBezTo>
                      <a:cubicBezTo>
                        <a:pt x="50" y="9"/>
                        <a:pt x="26" y="0"/>
                        <a:pt x="12" y="14"/>
                      </a:cubicBezTo>
                      <a:cubicBezTo>
                        <a:pt x="7" y="19"/>
                        <a:pt x="0" y="32"/>
                        <a:pt x="0" y="32"/>
                      </a:cubicBezTo>
                      <a:cubicBezTo>
                        <a:pt x="6" y="34"/>
                        <a:pt x="12" y="36"/>
                        <a:pt x="18" y="38"/>
                      </a:cubicBezTo>
                      <a:cubicBezTo>
                        <a:pt x="21" y="39"/>
                        <a:pt x="27" y="41"/>
                        <a:pt x="27" y="41"/>
                      </a:cubicBezTo>
                      <a:cubicBezTo>
                        <a:pt x="30" y="44"/>
                        <a:pt x="32" y="49"/>
                        <a:pt x="36" y="50"/>
                      </a:cubicBezTo>
                      <a:cubicBezTo>
                        <a:pt x="45" y="52"/>
                        <a:pt x="52" y="45"/>
                        <a:pt x="60" y="44"/>
                      </a:cubicBezTo>
                      <a:cubicBezTo>
                        <a:pt x="73" y="42"/>
                        <a:pt x="86" y="42"/>
                        <a:pt x="99" y="41"/>
                      </a:cubicBezTo>
                      <a:cubicBezTo>
                        <a:pt x="119" y="27"/>
                        <a:pt x="112" y="34"/>
                        <a:pt x="123" y="23"/>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60" name="Freeform 36"/>
                <p:cNvSpPr>
                  <a:spLocks/>
                </p:cNvSpPr>
                <p:nvPr/>
              </p:nvSpPr>
              <p:spPr bwMode="auto">
                <a:xfrm rot="295113">
                  <a:off x="2463" y="2633"/>
                  <a:ext cx="64" cy="155"/>
                </a:xfrm>
                <a:custGeom>
                  <a:avLst/>
                  <a:gdLst/>
                  <a:ahLst/>
                  <a:cxnLst>
                    <a:cxn ang="0">
                      <a:pos x="55" y="0"/>
                    </a:cxn>
                    <a:cxn ang="0">
                      <a:pos x="37" y="24"/>
                    </a:cxn>
                    <a:cxn ang="0">
                      <a:pos x="7" y="57"/>
                    </a:cxn>
                    <a:cxn ang="0">
                      <a:pos x="1" y="72"/>
                    </a:cxn>
                    <a:cxn ang="0">
                      <a:pos x="34" y="162"/>
                    </a:cxn>
                    <a:cxn ang="0">
                      <a:pos x="55" y="54"/>
                    </a:cxn>
                    <a:cxn ang="0">
                      <a:pos x="67" y="27"/>
                    </a:cxn>
                    <a:cxn ang="0">
                      <a:pos x="55" y="0"/>
                    </a:cxn>
                  </a:cxnLst>
                  <a:rect l="0" t="0" r="r" b="b"/>
                  <a:pathLst>
                    <a:path w="67" h="165">
                      <a:moveTo>
                        <a:pt x="55" y="0"/>
                      </a:moveTo>
                      <a:cubicBezTo>
                        <a:pt x="51" y="12"/>
                        <a:pt x="47" y="17"/>
                        <a:pt x="37" y="24"/>
                      </a:cubicBezTo>
                      <a:cubicBezTo>
                        <a:pt x="29" y="36"/>
                        <a:pt x="19" y="49"/>
                        <a:pt x="7" y="57"/>
                      </a:cubicBezTo>
                      <a:cubicBezTo>
                        <a:pt x="0" y="68"/>
                        <a:pt x="1" y="45"/>
                        <a:pt x="1" y="72"/>
                      </a:cubicBezTo>
                      <a:cubicBezTo>
                        <a:pt x="5" y="89"/>
                        <a:pt x="25" y="165"/>
                        <a:pt x="34" y="162"/>
                      </a:cubicBezTo>
                      <a:cubicBezTo>
                        <a:pt x="43" y="159"/>
                        <a:pt x="50" y="76"/>
                        <a:pt x="55" y="54"/>
                      </a:cubicBezTo>
                      <a:cubicBezTo>
                        <a:pt x="60" y="46"/>
                        <a:pt x="67" y="27"/>
                        <a:pt x="67" y="27"/>
                      </a:cubicBezTo>
                      <a:cubicBezTo>
                        <a:pt x="64" y="16"/>
                        <a:pt x="63" y="8"/>
                        <a:pt x="55" y="0"/>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61" name="Freeform 37"/>
                <p:cNvSpPr>
                  <a:spLocks/>
                </p:cNvSpPr>
                <p:nvPr/>
              </p:nvSpPr>
              <p:spPr bwMode="auto">
                <a:xfrm rot="295113">
                  <a:off x="2534" y="2899"/>
                  <a:ext cx="331" cy="288"/>
                </a:xfrm>
                <a:custGeom>
                  <a:avLst/>
                  <a:gdLst/>
                  <a:ahLst/>
                  <a:cxnLst>
                    <a:cxn ang="0">
                      <a:pos x="208" y="133"/>
                    </a:cxn>
                    <a:cxn ang="0">
                      <a:pos x="175" y="124"/>
                    </a:cxn>
                    <a:cxn ang="0">
                      <a:pos x="157" y="118"/>
                    </a:cxn>
                    <a:cxn ang="0">
                      <a:pos x="136" y="79"/>
                    </a:cxn>
                    <a:cxn ang="0">
                      <a:pos x="22" y="82"/>
                    </a:cxn>
                    <a:cxn ang="0">
                      <a:pos x="4" y="70"/>
                    </a:cxn>
                    <a:cxn ang="0">
                      <a:pos x="31" y="52"/>
                    </a:cxn>
                    <a:cxn ang="0">
                      <a:pos x="49" y="46"/>
                    </a:cxn>
                    <a:cxn ang="0">
                      <a:pos x="151" y="4"/>
                    </a:cxn>
                    <a:cxn ang="0">
                      <a:pos x="187" y="7"/>
                    </a:cxn>
                    <a:cxn ang="0">
                      <a:pos x="193" y="25"/>
                    </a:cxn>
                    <a:cxn ang="0">
                      <a:pos x="211" y="37"/>
                    </a:cxn>
                    <a:cxn ang="0">
                      <a:pos x="214" y="46"/>
                    </a:cxn>
                    <a:cxn ang="0">
                      <a:pos x="211" y="55"/>
                    </a:cxn>
                    <a:cxn ang="0">
                      <a:pos x="238" y="70"/>
                    </a:cxn>
                    <a:cxn ang="0">
                      <a:pos x="241" y="118"/>
                    </a:cxn>
                    <a:cxn ang="0">
                      <a:pos x="304" y="148"/>
                    </a:cxn>
                    <a:cxn ang="0">
                      <a:pos x="334" y="178"/>
                    </a:cxn>
                    <a:cxn ang="0">
                      <a:pos x="322" y="196"/>
                    </a:cxn>
                    <a:cxn ang="0">
                      <a:pos x="307" y="184"/>
                    </a:cxn>
                    <a:cxn ang="0">
                      <a:pos x="289" y="175"/>
                    </a:cxn>
                    <a:cxn ang="0">
                      <a:pos x="253" y="253"/>
                    </a:cxn>
                    <a:cxn ang="0">
                      <a:pos x="232" y="250"/>
                    </a:cxn>
                    <a:cxn ang="0">
                      <a:pos x="214" y="238"/>
                    </a:cxn>
                    <a:cxn ang="0">
                      <a:pos x="211" y="199"/>
                    </a:cxn>
                    <a:cxn ang="0">
                      <a:pos x="223" y="172"/>
                    </a:cxn>
                    <a:cxn ang="0">
                      <a:pos x="187" y="163"/>
                    </a:cxn>
                    <a:cxn ang="0">
                      <a:pos x="175" y="178"/>
                    </a:cxn>
                    <a:cxn ang="0">
                      <a:pos x="127" y="259"/>
                    </a:cxn>
                    <a:cxn ang="0">
                      <a:pos x="106" y="295"/>
                    </a:cxn>
                    <a:cxn ang="0">
                      <a:pos x="88" y="307"/>
                    </a:cxn>
                    <a:cxn ang="0">
                      <a:pos x="46" y="283"/>
                    </a:cxn>
                    <a:cxn ang="0">
                      <a:pos x="82" y="208"/>
                    </a:cxn>
                    <a:cxn ang="0">
                      <a:pos x="133" y="142"/>
                    </a:cxn>
                    <a:cxn ang="0">
                      <a:pos x="208" y="133"/>
                    </a:cxn>
                  </a:cxnLst>
                  <a:rect l="0" t="0" r="r" b="b"/>
                  <a:pathLst>
                    <a:path w="343" h="307">
                      <a:moveTo>
                        <a:pt x="208" y="133"/>
                      </a:moveTo>
                      <a:cubicBezTo>
                        <a:pt x="190" y="121"/>
                        <a:pt x="208" y="131"/>
                        <a:pt x="175" y="124"/>
                      </a:cubicBezTo>
                      <a:cubicBezTo>
                        <a:pt x="169" y="123"/>
                        <a:pt x="157" y="118"/>
                        <a:pt x="157" y="118"/>
                      </a:cubicBezTo>
                      <a:cubicBezTo>
                        <a:pt x="148" y="104"/>
                        <a:pt x="150" y="88"/>
                        <a:pt x="136" y="79"/>
                      </a:cubicBezTo>
                      <a:cubicBezTo>
                        <a:pt x="97" y="87"/>
                        <a:pt x="61" y="84"/>
                        <a:pt x="22" y="82"/>
                      </a:cubicBezTo>
                      <a:cubicBezTo>
                        <a:pt x="18" y="81"/>
                        <a:pt x="0" y="82"/>
                        <a:pt x="4" y="70"/>
                      </a:cubicBezTo>
                      <a:cubicBezTo>
                        <a:pt x="6" y="63"/>
                        <a:pt x="24" y="55"/>
                        <a:pt x="31" y="52"/>
                      </a:cubicBezTo>
                      <a:cubicBezTo>
                        <a:pt x="37" y="49"/>
                        <a:pt x="49" y="46"/>
                        <a:pt x="49" y="46"/>
                      </a:cubicBezTo>
                      <a:cubicBezTo>
                        <a:pt x="78" y="17"/>
                        <a:pt x="111" y="8"/>
                        <a:pt x="151" y="4"/>
                      </a:cubicBezTo>
                      <a:cubicBezTo>
                        <a:pt x="164" y="0"/>
                        <a:pt x="174" y="3"/>
                        <a:pt x="187" y="7"/>
                      </a:cubicBezTo>
                      <a:cubicBezTo>
                        <a:pt x="189" y="13"/>
                        <a:pt x="191" y="19"/>
                        <a:pt x="193" y="25"/>
                      </a:cubicBezTo>
                      <a:cubicBezTo>
                        <a:pt x="195" y="32"/>
                        <a:pt x="211" y="37"/>
                        <a:pt x="211" y="37"/>
                      </a:cubicBezTo>
                      <a:cubicBezTo>
                        <a:pt x="212" y="40"/>
                        <a:pt x="214" y="43"/>
                        <a:pt x="214" y="46"/>
                      </a:cubicBezTo>
                      <a:cubicBezTo>
                        <a:pt x="214" y="49"/>
                        <a:pt x="209" y="52"/>
                        <a:pt x="211" y="55"/>
                      </a:cubicBezTo>
                      <a:cubicBezTo>
                        <a:pt x="217" y="64"/>
                        <a:pt x="228" y="67"/>
                        <a:pt x="238" y="70"/>
                      </a:cubicBezTo>
                      <a:cubicBezTo>
                        <a:pt x="244" y="88"/>
                        <a:pt x="234" y="96"/>
                        <a:pt x="241" y="118"/>
                      </a:cubicBezTo>
                      <a:cubicBezTo>
                        <a:pt x="245" y="130"/>
                        <a:pt x="290" y="139"/>
                        <a:pt x="304" y="148"/>
                      </a:cubicBezTo>
                      <a:cubicBezTo>
                        <a:pt x="311" y="159"/>
                        <a:pt x="323" y="171"/>
                        <a:pt x="334" y="178"/>
                      </a:cubicBezTo>
                      <a:cubicBezTo>
                        <a:pt x="343" y="192"/>
                        <a:pt x="335" y="192"/>
                        <a:pt x="322" y="196"/>
                      </a:cubicBezTo>
                      <a:cubicBezTo>
                        <a:pt x="299" y="188"/>
                        <a:pt x="326" y="200"/>
                        <a:pt x="307" y="184"/>
                      </a:cubicBezTo>
                      <a:cubicBezTo>
                        <a:pt x="302" y="180"/>
                        <a:pt x="295" y="179"/>
                        <a:pt x="289" y="175"/>
                      </a:cubicBezTo>
                      <a:cubicBezTo>
                        <a:pt x="264" y="183"/>
                        <a:pt x="289" y="241"/>
                        <a:pt x="253" y="253"/>
                      </a:cubicBezTo>
                      <a:cubicBezTo>
                        <a:pt x="246" y="252"/>
                        <a:pt x="239" y="253"/>
                        <a:pt x="232" y="250"/>
                      </a:cubicBezTo>
                      <a:cubicBezTo>
                        <a:pt x="225" y="247"/>
                        <a:pt x="214" y="238"/>
                        <a:pt x="214" y="238"/>
                      </a:cubicBezTo>
                      <a:cubicBezTo>
                        <a:pt x="208" y="219"/>
                        <a:pt x="205" y="219"/>
                        <a:pt x="211" y="199"/>
                      </a:cubicBezTo>
                      <a:cubicBezTo>
                        <a:pt x="214" y="190"/>
                        <a:pt x="223" y="172"/>
                        <a:pt x="223" y="172"/>
                      </a:cubicBezTo>
                      <a:cubicBezTo>
                        <a:pt x="216" y="152"/>
                        <a:pt x="204" y="157"/>
                        <a:pt x="187" y="163"/>
                      </a:cubicBezTo>
                      <a:cubicBezTo>
                        <a:pt x="179" y="186"/>
                        <a:pt x="191" y="159"/>
                        <a:pt x="175" y="178"/>
                      </a:cubicBezTo>
                      <a:cubicBezTo>
                        <a:pt x="156" y="201"/>
                        <a:pt x="144" y="234"/>
                        <a:pt x="127" y="259"/>
                      </a:cubicBezTo>
                      <a:cubicBezTo>
                        <a:pt x="119" y="271"/>
                        <a:pt x="114" y="283"/>
                        <a:pt x="106" y="295"/>
                      </a:cubicBezTo>
                      <a:cubicBezTo>
                        <a:pt x="102" y="301"/>
                        <a:pt x="88" y="307"/>
                        <a:pt x="88" y="307"/>
                      </a:cubicBezTo>
                      <a:cubicBezTo>
                        <a:pt x="67" y="302"/>
                        <a:pt x="54" y="306"/>
                        <a:pt x="46" y="283"/>
                      </a:cubicBezTo>
                      <a:cubicBezTo>
                        <a:pt x="50" y="263"/>
                        <a:pt x="66" y="219"/>
                        <a:pt x="82" y="208"/>
                      </a:cubicBezTo>
                      <a:cubicBezTo>
                        <a:pt x="88" y="189"/>
                        <a:pt x="108" y="144"/>
                        <a:pt x="133" y="142"/>
                      </a:cubicBezTo>
                      <a:cubicBezTo>
                        <a:pt x="157" y="140"/>
                        <a:pt x="185" y="141"/>
                        <a:pt x="208" y="133"/>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62" name="Freeform 38"/>
                <p:cNvSpPr>
                  <a:spLocks/>
                </p:cNvSpPr>
                <p:nvPr/>
              </p:nvSpPr>
              <p:spPr bwMode="auto">
                <a:xfrm rot="295113">
                  <a:off x="2711" y="3104"/>
                  <a:ext cx="234" cy="118"/>
                </a:xfrm>
                <a:custGeom>
                  <a:avLst/>
                  <a:gdLst/>
                  <a:ahLst/>
                  <a:cxnLst>
                    <a:cxn ang="0">
                      <a:pos x="123" y="51"/>
                    </a:cxn>
                    <a:cxn ang="0">
                      <a:pos x="81" y="60"/>
                    </a:cxn>
                    <a:cxn ang="0">
                      <a:pos x="69" y="78"/>
                    </a:cxn>
                    <a:cxn ang="0">
                      <a:pos x="51" y="90"/>
                    </a:cxn>
                    <a:cxn ang="0">
                      <a:pos x="3" y="105"/>
                    </a:cxn>
                    <a:cxn ang="0">
                      <a:pos x="39" y="126"/>
                    </a:cxn>
                    <a:cxn ang="0">
                      <a:pos x="96" y="114"/>
                    </a:cxn>
                    <a:cxn ang="0">
                      <a:pos x="144" y="54"/>
                    </a:cxn>
                    <a:cxn ang="0">
                      <a:pos x="192" y="57"/>
                    </a:cxn>
                    <a:cxn ang="0">
                      <a:pos x="225" y="48"/>
                    </a:cxn>
                    <a:cxn ang="0">
                      <a:pos x="243" y="24"/>
                    </a:cxn>
                    <a:cxn ang="0">
                      <a:pos x="225" y="0"/>
                    </a:cxn>
                    <a:cxn ang="0">
                      <a:pos x="153" y="27"/>
                    </a:cxn>
                    <a:cxn ang="0">
                      <a:pos x="123" y="51"/>
                    </a:cxn>
                  </a:cxnLst>
                  <a:rect l="0" t="0" r="r" b="b"/>
                  <a:pathLst>
                    <a:path w="243" h="126">
                      <a:moveTo>
                        <a:pt x="123" y="51"/>
                      </a:moveTo>
                      <a:cubicBezTo>
                        <a:pt x="109" y="56"/>
                        <a:pt x="95" y="55"/>
                        <a:pt x="81" y="60"/>
                      </a:cubicBezTo>
                      <a:cubicBezTo>
                        <a:pt x="77" y="66"/>
                        <a:pt x="73" y="72"/>
                        <a:pt x="69" y="78"/>
                      </a:cubicBezTo>
                      <a:cubicBezTo>
                        <a:pt x="65" y="84"/>
                        <a:pt x="51" y="90"/>
                        <a:pt x="51" y="90"/>
                      </a:cubicBezTo>
                      <a:cubicBezTo>
                        <a:pt x="0" y="86"/>
                        <a:pt x="20" y="79"/>
                        <a:pt x="3" y="105"/>
                      </a:cubicBezTo>
                      <a:cubicBezTo>
                        <a:pt x="8" y="124"/>
                        <a:pt x="22" y="123"/>
                        <a:pt x="39" y="126"/>
                      </a:cubicBezTo>
                      <a:cubicBezTo>
                        <a:pt x="60" y="124"/>
                        <a:pt x="76" y="119"/>
                        <a:pt x="96" y="114"/>
                      </a:cubicBezTo>
                      <a:cubicBezTo>
                        <a:pt x="117" y="93"/>
                        <a:pt x="108" y="66"/>
                        <a:pt x="144" y="54"/>
                      </a:cubicBezTo>
                      <a:cubicBezTo>
                        <a:pt x="163" y="58"/>
                        <a:pt x="172" y="60"/>
                        <a:pt x="192" y="57"/>
                      </a:cubicBezTo>
                      <a:cubicBezTo>
                        <a:pt x="215" y="49"/>
                        <a:pt x="204" y="52"/>
                        <a:pt x="225" y="48"/>
                      </a:cubicBezTo>
                      <a:cubicBezTo>
                        <a:pt x="235" y="41"/>
                        <a:pt x="239" y="36"/>
                        <a:pt x="243" y="24"/>
                      </a:cubicBezTo>
                      <a:cubicBezTo>
                        <a:pt x="240" y="10"/>
                        <a:pt x="239" y="5"/>
                        <a:pt x="225" y="0"/>
                      </a:cubicBezTo>
                      <a:cubicBezTo>
                        <a:pt x="199" y="5"/>
                        <a:pt x="179" y="21"/>
                        <a:pt x="153" y="27"/>
                      </a:cubicBezTo>
                      <a:cubicBezTo>
                        <a:pt x="143" y="42"/>
                        <a:pt x="145" y="66"/>
                        <a:pt x="123" y="51"/>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63" name="Freeform 39"/>
                <p:cNvSpPr>
                  <a:spLocks/>
                </p:cNvSpPr>
                <p:nvPr/>
              </p:nvSpPr>
              <p:spPr bwMode="auto">
                <a:xfrm rot="295113">
                  <a:off x="2644" y="3789"/>
                  <a:ext cx="42" cy="52"/>
                </a:xfrm>
                <a:custGeom>
                  <a:avLst/>
                  <a:gdLst/>
                  <a:ahLst/>
                  <a:cxnLst>
                    <a:cxn ang="0">
                      <a:pos x="32" y="45"/>
                    </a:cxn>
                    <a:cxn ang="0">
                      <a:pos x="14" y="39"/>
                    </a:cxn>
                    <a:cxn ang="0">
                      <a:pos x="5" y="36"/>
                    </a:cxn>
                    <a:cxn ang="0">
                      <a:pos x="14" y="0"/>
                    </a:cxn>
                    <a:cxn ang="0">
                      <a:pos x="35" y="30"/>
                    </a:cxn>
                    <a:cxn ang="0">
                      <a:pos x="32" y="45"/>
                    </a:cxn>
                  </a:cxnLst>
                  <a:rect l="0" t="0" r="r" b="b"/>
                  <a:pathLst>
                    <a:path w="42" h="55">
                      <a:moveTo>
                        <a:pt x="32" y="45"/>
                      </a:moveTo>
                      <a:cubicBezTo>
                        <a:pt x="26" y="43"/>
                        <a:pt x="20" y="41"/>
                        <a:pt x="14" y="39"/>
                      </a:cubicBezTo>
                      <a:cubicBezTo>
                        <a:pt x="11" y="38"/>
                        <a:pt x="5" y="36"/>
                        <a:pt x="5" y="36"/>
                      </a:cubicBezTo>
                      <a:cubicBezTo>
                        <a:pt x="0" y="21"/>
                        <a:pt x="0" y="9"/>
                        <a:pt x="14" y="0"/>
                      </a:cubicBezTo>
                      <a:cubicBezTo>
                        <a:pt x="23" y="13"/>
                        <a:pt x="20" y="25"/>
                        <a:pt x="35" y="30"/>
                      </a:cubicBezTo>
                      <a:cubicBezTo>
                        <a:pt x="36" y="32"/>
                        <a:pt x="42" y="55"/>
                        <a:pt x="32" y="45"/>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64" name="Freeform 40"/>
                <p:cNvSpPr>
                  <a:spLocks/>
                </p:cNvSpPr>
                <p:nvPr/>
              </p:nvSpPr>
              <p:spPr bwMode="auto">
                <a:xfrm rot="295113">
                  <a:off x="5353" y="1932"/>
                  <a:ext cx="203" cy="202"/>
                </a:xfrm>
                <a:custGeom>
                  <a:avLst/>
                  <a:gdLst/>
                  <a:ahLst/>
                  <a:cxnLst>
                    <a:cxn ang="0">
                      <a:pos x="151" y="183"/>
                    </a:cxn>
                    <a:cxn ang="0">
                      <a:pos x="97" y="201"/>
                    </a:cxn>
                    <a:cxn ang="0">
                      <a:pos x="79" y="180"/>
                    </a:cxn>
                    <a:cxn ang="0">
                      <a:pos x="106" y="132"/>
                    </a:cxn>
                    <a:cxn ang="0">
                      <a:pos x="22" y="114"/>
                    </a:cxn>
                    <a:cxn ang="0">
                      <a:pos x="4" y="87"/>
                    </a:cxn>
                    <a:cxn ang="0">
                      <a:pos x="10" y="60"/>
                    </a:cxn>
                    <a:cxn ang="0">
                      <a:pos x="34" y="36"/>
                    </a:cxn>
                    <a:cxn ang="0">
                      <a:pos x="82" y="42"/>
                    </a:cxn>
                    <a:cxn ang="0">
                      <a:pos x="103" y="0"/>
                    </a:cxn>
                    <a:cxn ang="0">
                      <a:pos x="121" y="9"/>
                    </a:cxn>
                    <a:cxn ang="0">
                      <a:pos x="151" y="36"/>
                    </a:cxn>
                    <a:cxn ang="0">
                      <a:pos x="202" y="66"/>
                    </a:cxn>
                    <a:cxn ang="0">
                      <a:pos x="196" y="96"/>
                    </a:cxn>
                    <a:cxn ang="0">
                      <a:pos x="172" y="129"/>
                    </a:cxn>
                    <a:cxn ang="0">
                      <a:pos x="157" y="156"/>
                    </a:cxn>
                    <a:cxn ang="0">
                      <a:pos x="151" y="183"/>
                    </a:cxn>
                  </a:cxnLst>
                  <a:rect l="0" t="0" r="r" b="b"/>
                  <a:pathLst>
                    <a:path w="211" h="215">
                      <a:moveTo>
                        <a:pt x="151" y="183"/>
                      </a:moveTo>
                      <a:cubicBezTo>
                        <a:pt x="143" y="215"/>
                        <a:pt x="139" y="204"/>
                        <a:pt x="97" y="201"/>
                      </a:cubicBezTo>
                      <a:cubicBezTo>
                        <a:pt x="90" y="190"/>
                        <a:pt x="83" y="192"/>
                        <a:pt x="79" y="180"/>
                      </a:cubicBezTo>
                      <a:cubicBezTo>
                        <a:pt x="84" y="159"/>
                        <a:pt x="94" y="150"/>
                        <a:pt x="106" y="132"/>
                      </a:cubicBezTo>
                      <a:cubicBezTo>
                        <a:pt x="80" y="115"/>
                        <a:pt x="48" y="131"/>
                        <a:pt x="22" y="114"/>
                      </a:cubicBezTo>
                      <a:cubicBezTo>
                        <a:pt x="18" y="102"/>
                        <a:pt x="15" y="94"/>
                        <a:pt x="4" y="87"/>
                      </a:cubicBezTo>
                      <a:cubicBezTo>
                        <a:pt x="0" y="75"/>
                        <a:pt x="3" y="71"/>
                        <a:pt x="10" y="60"/>
                      </a:cubicBezTo>
                      <a:cubicBezTo>
                        <a:pt x="13" y="39"/>
                        <a:pt x="12" y="31"/>
                        <a:pt x="34" y="36"/>
                      </a:cubicBezTo>
                      <a:cubicBezTo>
                        <a:pt x="51" y="47"/>
                        <a:pt x="62" y="45"/>
                        <a:pt x="82" y="42"/>
                      </a:cubicBezTo>
                      <a:cubicBezTo>
                        <a:pt x="92" y="27"/>
                        <a:pt x="89" y="10"/>
                        <a:pt x="103" y="0"/>
                      </a:cubicBezTo>
                      <a:cubicBezTo>
                        <a:pt x="109" y="4"/>
                        <a:pt x="116" y="4"/>
                        <a:pt x="121" y="9"/>
                      </a:cubicBezTo>
                      <a:cubicBezTo>
                        <a:pt x="137" y="25"/>
                        <a:pt x="130" y="29"/>
                        <a:pt x="151" y="36"/>
                      </a:cubicBezTo>
                      <a:cubicBezTo>
                        <a:pt x="158" y="58"/>
                        <a:pt x="182" y="63"/>
                        <a:pt x="202" y="66"/>
                      </a:cubicBezTo>
                      <a:cubicBezTo>
                        <a:pt x="211" y="80"/>
                        <a:pt x="207" y="85"/>
                        <a:pt x="196" y="96"/>
                      </a:cubicBezTo>
                      <a:cubicBezTo>
                        <a:pt x="191" y="111"/>
                        <a:pt x="184" y="121"/>
                        <a:pt x="172" y="129"/>
                      </a:cubicBezTo>
                      <a:cubicBezTo>
                        <a:pt x="166" y="138"/>
                        <a:pt x="163" y="147"/>
                        <a:pt x="157" y="156"/>
                      </a:cubicBezTo>
                      <a:cubicBezTo>
                        <a:pt x="154" y="191"/>
                        <a:pt x="159" y="199"/>
                        <a:pt x="151" y="183"/>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65" name="Freeform 41"/>
                <p:cNvSpPr>
                  <a:spLocks/>
                </p:cNvSpPr>
                <p:nvPr/>
              </p:nvSpPr>
              <p:spPr bwMode="auto">
                <a:xfrm rot="295113">
                  <a:off x="5500" y="1904"/>
                  <a:ext cx="181" cy="103"/>
                </a:xfrm>
                <a:custGeom>
                  <a:avLst/>
                  <a:gdLst/>
                  <a:ahLst/>
                  <a:cxnLst>
                    <a:cxn ang="0">
                      <a:pos x="66" y="96"/>
                    </a:cxn>
                    <a:cxn ang="0">
                      <a:pos x="30" y="66"/>
                    </a:cxn>
                    <a:cxn ang="0">
                      <a:pos x="12" y="57"/>
                    </a:cxn>
                    <a:cxn ang="0">
                      <a:pos x="39" y="21"/>
                    </a:cxn>
                    <a:cxn ang="0">
                      <a:pos x="57" y="27"/>
                    </a:cxn>
                    <a:cxn ang="0">
                      <a:pos x="75" y="39"/>
                    </a:cxn>
                    <a:cxn ang="0">
                      <a:pos x="90" y="27"/>
                    </a:cxn>
                    <a:cxn ang="0">
                      <a:pos x="96" y="9"/>
                    </a:cxn>
                    <a:cxn ang="0">
                      <a:pos x="114" y="0"/>
                    </a:cxn>
                    <a:cxn ang="0">
                      <a:pos x="189" y="27"/>
                    </a:cxn>
                    <a:cxn ang="0">
                      <a:pos x="183" y="72"/>
                    </a:cxn>
                    <a:cxn ang="0">
                      <a:pos x="159" y="87"/>
                    </a:cxn>
                    <a:cxn ang="0">
                      <a:pos x="126" y="84"/>
                    </a:cxn>
                    <a:cxn ang="0">
                      <a:pos x="66" y="96"/>
                    </a:cxn>
                  </a:cxnLst>
                  <a:rect l="0" t="0" r="r" b="b"/>
                  <a:pathLst>
                    <a:path w="189" h="110">
                      <a:moveTo>
                        <a:pt x="66" y="96"/>
                      </a:moveTo>
                      <a:cubicBezTo>
                        <a:pt x="57" y="69"/>
                        <a:pt x="53" y="78"/>
                        <a:pt x="30" y="66"/>
                      </a:cubicBezTo>
                      <a:cubicBezTo>
                        <a:pt x="7" y="54"/>
                        <a:pt x="35" y="65"/>
                        <a:pt x="12" y="57"/>
                      </a:cubicBezTo>
                      <a:cubicBezTo>
                        <a:pt x="0" y="39"/>
                        <a:pt x="23" y="26"/>
                        <a:pt x="39" y="21"/>
                      </a:cubicBezTo>
                      <a:cubicBezTo>
                        <a:pt x="45" y="23"/>
                        <a:pt x="52" y="23"/>
                        <a:pt x="57" y="27"/>
                      </a:cubicBezTo>
                      <a:cubicBezTo>
                        <a:pt x="63" y="31"/>
                        <a:pt x="75" y="39"/>
                        <a:pt x="75" y="39"/>
                      </a:cubicBezTo>
                      <a:cubicBezTo>
                        <a:pt x="85" y="36"/>
                        <a:pt x="85" y="38"/>
                        <a:pt x="90" y="27"/>
                      </a:cubicBezTo>
                      <a:cubicBezTo>
                        <a:pt x="93" y="21"/>
                        <a:pt x="90" y="11"/>
                        <a:pt x="96" y="9"/>
                      </a:cubicBezTo>
                      <a:cubicBezTo>
                        <a:pt x="108" y="5"/>
                        <a:pt x="102" y="8"/>
                        <a:pt x="114" y="0"/>
                      </a:cubicBezTo>
                      <a:cubicBezTo>
                        <a:pt x="136" y="14"/>
                        <a:pt x="163" y="23"/>
                        <a:pt x="189" y="27"/>
                      </a:cubicBezTo>
                      <a:cubicBezTo>
                        <a:pt x="188" y="35"/>
                        <a:pt x="189" y="60"/>
                        <a:pt x="183" y="72"/>
                      </a:cubicBezTo>
                      <a:cubicBezTo>
                        <a:pt x="179" y="80"/>
                        <a:pt x="159" y="87"/>
                        <a:pt x="159" y="87"/>
                      </a:cubicBezTo>
                      <a:cubicBezTo>
                        <a:pt x="148" y="86"/>
                        <a:pt x="137" y="84"/>
                        <a:pt x="126" y="84"/>
                      </a:cubicBezTo>
                      <a:cubicBezTo>
                        <a:pt x="104" y="84"/>
                        <a:pt x="94" y="110"/>
                        <a:pt x="66" y="96"/>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66" name="Freeform 42"/>
                <p:cNvSpPr>
                  <a:spLocks/>
                </p:cNvSpPr>
                <p:nvPr/>
              </p:nvSpPr>
              <p:spPr bwMode="auto">
                <a:xfrm rot="295113">
                  <a:off x="5550" y="2048"/>
                  <a:ext cx="63" cy="79"/>
                </a:xfrm>
                <a:custGeom>
                  <a:avLst/>
                  <a:gdLst/>
                  <a:ahLst/>
                  <a:cxnLst>
                    <a:cxn ang="0">
                      <a:pos x="26" y="0"/>
                    </a:cxn>
                    <a:cxn ang="0">
                      <a:pos x="17" y="24"/>
                    </a:cxn>
                    <a:cxn ang="0">
                      <a:pos x="29" y="63"/>
                    </a:cxn>
                    <a:cxn ang="0">
                      <a:pos x="59" y="69"/>
                    </a:cxn>
                    <a:cxn ang="0">
                      <a:pos x="65" y="51"/>
                    </a:cxn>
                    <a:cxn ang="0">
                      <a:pos x="62" y="30"/>
                    </a:cxn>
                    <a:cxn ang="0">
                      <a:pos x="26" y="0"/>
                    </a:cxn>
                  </a:cxnLst>
                  <a:rect l="0" t="0" r="r" b="b"/>
                  <a:pathLst>
                    <a:path w="65" h="85">
                      <a:moveTo>
                        <a:pt x="26" y="0"/>
                      </a:moveTo>
                      <a:cubicBezTo>
                        <a:pt x="30" y="13"/>
                        <a:pt x="28" y="16"/>
                        <a:pt x="17" y="24"/>
                      </a:cubicBezTo>
                      <a:cubicBezTo>
                        <a:pt x="0" y="49"/>
                        <a:pt x="9" y="50"/>
                        <a:pt x="29" y="63"/>
                      </a:cubicBezTo>
                      <a:cubicBezTo>
                        <a:pt x="33" y="76"/>
                        <a:pt x="33" y="85"/>
                        <a:pt x="59" y="69"/>
                      </a:cubicBezTo>
                      <a:cubicBezTo>
                        <a:pt x="64" y="66"/>
                        <a:pt x="65" y="51"/>
                        <a:pt x="65" y="51"/>
                      </a:cubicBezTo>
                      <a:cubicBezTo>
                        <a:pt x="64" y="44"/>
                        <a:pt x="65" y="36"/>
                        <a:pt x="62" y="30"/>
                      </a:cubicBezTo>
                      <a:cubicBezTo>
                        <a:pt x="56" y="17"/>
                        <a:pt x="33" y="13"/>
                        <a:pt x="26" y="0"/>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67" name="Freeform 43"/>
                <p:cNvSpPr>
                  <a:spLocks/>
                </p:cNvSpPr>
                <p:nvPr/>
              </p:nvSpPr>
              <p:spPr bwMode="auto">
                <a:xfrm rot="295113">
                  <a:off x="5921" y="1830"/>
                  <a:ext cx="193" cy="95"/>
                </a:xfrm>
                <a:custGeom>
                  <a:avLst/>
                  <a:gdLst/>
                  <a:ahLst/>
                  <a:cxnLst>
                    <a:cxn ang="0">
                      <a:pos x="111" y="42"/>
                    </a:cxn>
                    <a:cxn ang="0">
                      <a:pos x="93" y="15"/>
                    </a:cxn>
                    <a:cxn ang="0">
                      <a:pos x="57" y="27"/>
                    </a:cxn>
                    <a:cxn ang="0">
                      <a:pos x="39" y="33"/>
                    </a:cxn>
                    <a:cxn ang="0">
                      <a:pos x="0" y="60"/>
                    </a:cxn>
                    <a:cxn ang="0">
                      <a:pos x="36" y="69"/>
                    </a:cxn>
                    <a:cxn ang="0">
                      <a:pos x="72" y="93"/>
                    </a:cxn>
                    <a:cxn ang="0">
                      <a:pos x="90" y="69"/>
                    </a:cxn>
                    <a:cxn ang="0">
                      <a:pos x="138" y="18"/>
                    </a:cxn>
                    <a:cxn ang="0">
                      <a:pos x="165" y="0"/>
                    </a:cxn>
                    <a:cxn ang="0">
                      <a:pos x="201" y="21"/>
                    </a:cxn>
                    <a:cxn ang="0">
                      <a:pos x="138" y="102"/>
                    </a:cxn>
                    <a:cxn ang="0">
                      <a:pos x="120" y="93"/>
                    </a:cxn>
                    <a:cxn ang="0">
                      <a:pos x="111" y="42"/>
                    </a:cxn>
                  </a:cxnLst>
                  <a:rect l="0" t="0" r="r" b="b"/>
                  <a:pathLst>
                    <a:path w="201" h="102">
                      <a:moveTo>
                        <a:pt x="111" y="42"/>
                      </a:moveTo>
                      <a:cubicBezTo>
                        <a:pt x="108" y="27"/>
                        <a:pt x="108" y="20"/>
                        <a:pt x="93" y="15"/>
                      </a:cubicBezTo>
                      <a:cubicBezTo>
                        <a:pt x="76" y="18"/>
                        <a:pt x="72" y="21"/>
                        <a:pt x="57" y="27"/>
                      </a:cubicBezTo>
                      <a:cubicBezTo>
                        <a:pt x="51" y="30"/>
                        <a:pt x="39" y="33"/>
                        <a:pt x="39" y="33"/>
                      </a:cubicBezTo>
                      <a:cubicBezTo>
                        <a:pt x="27" y="45"/>
                        <a:pt x="13" y="47"/>
                        <a:pt x="0" y="60"/>
                      </a:cubicBezTo>
                      <a:cubicBezTo>
                        <a:pt x="6" y="78"/>
                        <a:pt x="18" y="71"/>
                        <a:pt x="36" y="69"/>
                      </a:cubicBezTo>
                      <a:cubicBezTo>
                        <a:pt x="59" y="74"/>
                        <a:pt x="56" y="82"/>
                        <a:pt x="72" y="93"/>
                      </a:cubicBezTo>
                      <a:cubicBezTo>
                        <a:pt x="76" y="81"/>
                        <a:pt x="80" y="76"/>
                        <a:pt x="90" y="69"/>
                      </a:cubicBezTo>
                      <a:cubicBezTo>
                        <a:pt x="108" y="42"/>
                        <a:pt x="104" y="29"/>
                        <a:pt x="138" y="18"/>
                      </a:cubicBezTo>
                      <a:cubicBezTo>
                        <a:pt x="147" y="9"/>
                        <a:pt x="153" y="4"/>
                        <a:pt x="165" y="0"/>
                      </a:cubicBezTo>
                      <a:cubicBezTo>
                        <a:pt x="173" y="12"/>
                        <a:pt x="187" y="17"/>
                        <a:pt x="201" y="21"/>
                      </a:cubicBezTo>
                      <a:cubicBezTo>
                        <a:pt x="196" y="54"/>
                        <a:pt x="171" y="91"/>
                        <a:pt x="138" y="102"/>
                      </a:cubicBezTo>
                      <a:cubicBezTo>
                        <a:pt x="135" y="101"/>
                        <a:pt x="121" y="97"/>
                        <a:pt x="120" y="93"/>
                      </a:cubicBezTo>
                      <a:cubicBezTo>
                        <a:pt x="110" y="39"/>
                        <a:pt x="129" y="15"/>
                        <a:pt x="111" y="42"/>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68" name="Freeform 44"/>
                <p:cNvSpPr>
                  <a:spLocks/>
                </p:cNvSpPr>
                <p:nvPr/>
              </p:nvSpPr>
              <p:spPr bwMode="auto">
                <a:xfrm rot="295113">
                  <a:off x="6248" y="2268"/>
                  <a:ext cx="147" cy="152"/>
                </a:xfrm>
                <a:custGeom>
                  <a:avLst/>
                  <a:gdLst/>
                  <a:ahLst/>
                  <a:cxnLst>
                    <a:cxn ang="0">
                      <a:pos x="153" y="114"/>
                    </a:cxn>
                    <a:cxn ang="0">
                      <a:pos x="105" y="150"/>
                    </a:cxn>
                    <a:cxn ang="0">
                      <a:pos x="57" y="144"/>
                    </a:cxn>
                    <a:cxn ang="0">
                      <a:pos x="45" y="117"/>
                    </a:cxn>
                    <a:cxn ang="0">
                      <a:pos x="27" y="120"/>
                    </a:cxn>
                    <a:cxn ang="0">
                      <a:pos x="18" y="123"/>
                    </a:cxn>
                    <a:cxn ang="0">
                      <a:pos x="0" y="102"/>
                    </a:cxn>
                    <a:cxn ang="0">
                      <a:pos x="3" y="78"/>
                    </a:cxn>
                    <a:cxn ang="0">
                      <a:pos x="12" y="69"/>
                    </a:cxn>
                    <a:cxn ang="0">
                      <a:pos x="3" y="39"/>
                    </a:cxn>
                    <a:cxn ang="0">
                      <a:pos x="57" y="0"/>
                    </a:cxn>
                    <a:cxn ang="0">
                      <a:pos x="84" y="39"/>
                    </a:cxn>
                    <a:cxn ang="0">
                      <a:pos x="93" y="102"/>
                    </a:cxn>
                    <a:cxn ang="0">
                      <a:pos x="147" y="132"/>
                    </a:cxn>
                  </a:cxnLst>
                  <a:rect l="0" t="0" r="r" b="b"/>
                  <a:pathLst>
                    <a:path w="153" h="162">
                      <a:moveTo>
                        <a:pt x="153" y="114"/>
                      </a:moveTo>
                      <a:cubicBezTo>
                        <a:pt x="149" y="151"/>
                        <a:pt x="139" y="144"/>
                        <a:pt x="105" y="150"/>
                      </a:cubicBezTo>
                      <a:cubicBezTo>
                        <a:pt x="86" y="149"/>
                        <a:pt x="65" y="162"/>
                        <a:pt x="57" y="144"/>
                      </a:cubicBezTo>
                      <a:cubicBezTo>
                        <a:pt x="43" y="112"/>
                        <a:pt x="65" y="131"/>
                        <a:pt x="45" y="117"/>
                      </a:cubicBezTo>
                      <a:cubicBezTo>
                        <a:pt x="39" y="118"/>
                        <a:pt x="33" y="119"/>
                        <a:pt x="27" y="120"/>
                      </a:cubicBezTo>
                      <a:cubicBezTo>
                        <a:pt x="24" y="121"/>
                        <a:pt x="21" y="124"/>
                        <a:pt x="18" y="123"/>
                      </a:cubicBezTo>
                      <a:cubicBezTo>
                        <a:pt x="6" y="118"/>
                        <a:pt x="18" y="108"/>
                        <a:pt x="0" y="102"/>
                      </a:cubicBezTo>
                      <a:cubicBezTo>
                        <a:pt x="1" y="94"/>
                        <a:pt x="0" y="86"/>
                        <a:pt x="3" y="78"/>
                      </a:cubicBezTo>
                      <a:cubicBezTo>
                        <a:pt x="4" y="74"/>
                        <a:pt x="11" y="73"/>
                        <a:pt x="12" y="69"/>
                      </a:cubicBezTo>
                      <a:cubicBezTo>
                        <a:pt x="15" y="59"/>
                        <a:pt x="3" y="39"/>
                        <a:pt x="3" y="39"/>
                      </a:cubicBezTo>
                      <a:cubicBezTo>
                        <a:pt x="13" y="0"/>
                        <a:pt x="24" y="8"/>
                        <a:pt x="57" y="0"/>
                      </a:cubicBezTo>
                      <a:cubicBezTo>
                        <a:pt x="66" y="27"/>
                        <a:pt x="68" y="18"/>
                        <a:pt x="84" y="39"/>
                      </a:cubicBezTo>
                      <a:cubicBezTo>
                        <a:pt x="90" y="56"/>
                        <a:pt x="81" y="87"/>
                        <a:pt x="93" y="102"/>
                      </a:cubicBezTo>
                      <a:cubicBezTo>
                        <a:pt x="107" y="125"/>
                        <a:pt x="136" y="110"/>
                        <a:pt x="147" y="132"/>
                      </a:cubicBezTo>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69" name="Freeform 45"/>
                <p:cNvSpPr>
                  <a:spLocks/>
                </p:cNvSpPr>
                <p:nvPr/>
              </p:nvSpPr>
              <p:spPr bwMode="auto">
                <a:xfrm rot="295113">
                  <a:off x="6273" y="2060"/>
                  <a:ext cx="254" cy="206"/>
                </a:xfrm>
                <a:custGeom>
                  <a:avLst/>
                  <a:gdLst/>
                  <a:ahLst/>
                  <a:cxnLst>
                    <a:cxn ang="0">
                      <a:pos x="37" y="213"/>
                    </a:cxn>
                    <a:cxn ang="0">
                      <a:pos x="13" y="171"/>
                    </a:cxn>
                    <a:cxn ang="0">
                      <a:pos x="19" y="129"/>
                    </a:cxn>
                    <a:cxn ang="0">
                      <a:pos x="67" y="87"/>
                    </a:cxn>
                    <a:cxn ang="0">
                      <a:pos x="94" y="69"/>
                    </a:cxn>
                    <a:cxn ang="0">
                      <a:pos x="103" y="63"/>
                    </a:cxn>
                    <a:cxn ang="0">
                      <a:pos x="196" y="24"/>
                    </a:cxn>
                    <a:cxn ang="0">
                      <a:pos x="217" y="6"/>
                    </a:cxn>
                    <a:cxn ang="0">
                      <a:pos x="235" y="0"/>
                    </a:cxn>
                    <a:cxn ang="0">
                      <a:pos x="265" y="33"/>
                    </a:cxn>
                    <a:cxn ang="0">
                      <a:pos x="226" y="51"/>
                    </a:cxn>
                    <a:cxn ang="0">
                      <a:pos x="172" y="75"/>
                    </a:cxn>
                    <a:cxn ang="0">
                      <a:pos x="154" y="87"/>
                    </a:cxn>
                    <a:cxn ang="0">
                      <a:pos x="145" y="93"/>
                    </a:cxn>
                    <a:cxn ang="0">
                      <a:pos x="109" y="156"/>
                    </a:cxn>
                    <a:cxn ang="0">
                      <a:pos x="76" y="186"/>
                    </a:cxn>
                    <a:cxn ang="0">
                      <a:pos x="67" y="219"/>
                    </a:cxn>
                    <a:cxn ang="0">
                      <a:pos x="37" y="213"/>
                    </a:cxn>
                  </a:cxnLst>
                  <a:rect l="0" t="0" r="r" b="b"/>
                  <a:pathLst>
                    <a:path w="265" h="220">
                      <a:moveTo>
                        <a:pt x="37" y="213"/>
                      </a:moveTo>
                      <a:cubicBezTo>
                        <a:pt x="27" y="198"/>
                        <a:pt x="28" y="181"/>
                        <a:pt x="13" y="171"/>
                      </a:cubicBezTo>
                      <a:cubicBezTo>
                        <a:pt x="8" y="155"/>
                        <a:pt x="0" y="135"/>
                        <a:pt x="19" y="129"/>
                      </a:cubicBezTo>
                      <a:cubicBezTo>
                        <a:pt x="32" y="109"/>
                        <a:pt x="48" y="101"/>
                        <a:pt x="67" y="87"/>
                      </a:cubicBezTo>
                      <a:cubicBezTo>
                        <a:pt x="76" y="80"/>
                        <a:pt x="85" y="75"/>
                        <a:pt x="94" y="69"/>
                      </a:cubicBezTo>
                      <a:cubicBezTo>
                        <a:pt x="97" y="67"/>
                        <a:pt x="103" y="63"/>
                        <a:pt x="103" y="63"/>
                      </a:cubicBezTo>
                      <a:cubicBezTo>
                        <a:pt x="128" y="26"/>
                        <a:pt x="152" y="27"/>
                        <a:pt x="196" y="24"/>
                      </a:cubicBezTo>
                      <a:cubicBezTo>
                        <a:pt x="201" y="6"/>
                        <a:pt x="195" y="13"/>
                        <a:pt x="217" y="6"/>
                      </a:cubicBezTo>
                      <a:cubicBezTo>
                        <a:pt x="223" y="4"/>
                        <a:pt x="235" y="0"/>
                        <a:pt x="235" y="0"/>
                      </a:cubicBezTo>
                      <a:cubicBezTo>
                        <a:pt x="246" y="11"/>
                        <a:pt x="252" y="24"/>
                        <a:pt x="265" y="33"/>
                      </a:cubicBezTo>
                      <a:cubicBezTo>
                        <a:pt x="258" y="53"/>
                        <a:pt x="247" y="49"/>
                        <a:pt x="226" y="51"/>
                      </a:cubicBezTo>
                      <a:cubicBezTo>
                        <a:pt x="209" y="62"/>
                        <a:pt x="188" y="64"/>
                        <a:pt x="172" y="75"/>
                      </a:cubicBezTo>
                      <a:cubicBezTo>
                        <a:pt x="166" y="79"/>
                        <a:pt x="160" y="83"/>
                        <a:pt x="154" y="87"/>
                      </a:cubicBezTo>
                      <a:cubicBezTo>
                        <a:pt x="151" y="89"/>
                        <a:pt x="145" y="93"/>
                        <a:pt x="145" y="93"/>
                      </a:cubicBezTo>
                      <a:cubicBezTo>
                        <a:pt x="140" y="108"/>
                        <a:pt x="122" y="147"/>
                        <a:pt x="109" y="156"/>
                      </a:cubicBezTo>
                      <a:cubicBezTo>
                        <a:pt x="94" y="166"/>
                        <a:pt x="86" y="171"/>
                        <a:pt x="76" y="186"/>
                      </a:cubicBezTo>
                      <a:cubicBezTo>
                        <a:pt x="80" y="201"/>
                        <a:pt x="81" y="210"/>
                        <a:pt x="67" y="219"/>
                      </a:cubicBezTo>
                      <a:cubicBezTo>
                        <a:pt x="25" y="216"/>
                        <a:pt x="16" y="220"/>
                        <a:pt x="37" y="213"/>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70" name="Freeform 46"/>
                <p:cNvSpPr>
                  <a:spLocks/>
                </p:cNvSpPr>
                <p:nvPr/>
              </p:nvSpPr>
              <p:spPr bwMode="auto">
                <a:xfrm rot="295113">
                  <a:off x="6237" y="1812"/>
                  <a:ext cx="58" cy="78"/>
                </a:xfrm>
                <a:custGeom>
                  <a:avLst/>
                  <a:gdLst/>
                  <a:ahLst/>
                  <a:cxnLst>
                    <a:cxn ang="0">
                      <a:pos x="9" y="6"/>
                    </a:cxn>
                    <a:cxn ang="0">
                      <a:pos x="3" y="24"/>
                    </a:cxn>
                    <a:cxn ang="0">
                      <a:pos x="0" y="33"/>
                    </a:cxn>
                    <a:cxn ang="0">
                      <a:pos x="15" y="57"/>
                    </a:cxn>
                    <a:cxn ang="0">
                      <a:pos x="18" y="84"/>
                    </a:cxn>
                    <a:cxn ang="0">
                      <a:pos x="60" y="63"/>
                    </a:cxn>
                    <a:cxn ang="0">
                      <a:pos x="36" y="0"/>
                    </a:cxn>
                    <a:cxn ang="0">
                      <a:pos x="9" y="6"/>
                    </a:cxn>
                  </a:cxnLst>
                  <a:rect l="0" t="0" r="r" b="b"/>
                  <a:pathLst>
                    <a:path w="60" h="84">
                      <a:moveTo>
                        <a:pt x="9" y="6"/>
                      </a:moveTo>
                      <a:cubicBezTo>
                        <a:pt x="7" y="12"/>
                        <a:pt x="5" y="18"/>
                        <a:pt x="3" y="24"/>
                      </a:cubicBezTo>
                      <a:cubicBezTo>
                        <a:pt x="2" y="27"/>
                        <a:pt x="0" y="33"/>
                        <a:pt x="0" y="33"/>
                      </a:cubicBezTo>
                      <a:cubicBezTo>
                        <a:pt x="4" y="45"/>
                        <a:pt x="11" y="45"/>
                        <a:pt x="15" y="57"/>
                      </a:cubicBezTo>
                      <a:cubicBezTo>
                        <a:pt x="11" y="72"/>
                        <a:pt x="5" y="75"/>
                        <a:pt x="18" y="84"/>
                      </a:cubicBezTo>
                      <a:cubicBezTo>
                        <a:pt x="45" y="81"/>
                        <a:pt x="47" y="83"/>
                        <a:pt x="60" y="63"/>
                      </a:cubicBezTo>
                      <a:cubicBezTo>
                        <a:pt x="55" y="42"/>
                        <a:pt x="51" y="15"/>
                        <a:pt x="36" y="0"/>
                      </a:cubicBezTo>
                      <a:cubicBezTo>
                        <a:pt x="13" y="3"/>
                        <a:pt x="21" y="0"/>
                        <a:pt x="9" y="6"/>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71" name="Freeform 47"/>
                <p:cNvSpPr>
                  <a:spLocks/>
                </p:cNvSpPr>
                <p:nvPr/>
              </p:nvSpPr>
              <p:spPr bwMode="auto">
                <a:xfrm rot="295113">
                  <a:off x="6291" y="1741"/>
                  <a:ext cx="57" cy="75"/>
                </a:xfrm>
                <a:custGeom>
                  <a:avLst/>
                  <a:gdLst/>
                  <a:ahLst/>
                  <a:cxnLst>
                    <a:cxn ang="0">
                      <a:pos x="0" y="13"/>
                    </a:cxn>
                    <a:cxn ang="0">
                      <a:pos x="6" y="31"/>
                    </a:cxn>
                    <a:cxn ang="0">
                      <a:pos x="0" y="49"/>
                    </a:cxn>
                    <a:cxn ang="0">
                      <a:pos x="33" y="79"/>
                    </a:cxn>
                    <a:cxn ang="0">
                      <a:pos x="0" y="13"/>
                    </a:cxn>
                  </a:cxnLst>
                  <a:rect l="0" t="0" r="r" b="b"/>
                  <a:pathLst>
                    <a:path w="59" h="80">
                      <a:moveTo>
                        <a:pt x="0" y="13"/>
                      </a:moveTo>
                      <a:cubicBezTo>
                        <a:pt x="2" y="19"/>
                        <a:pt x="8" y="25"/>
                        <a:pt x="6" y="31"/>
                      </a:cubicBezTo>
                      <a:cubicBezTo>
                        <a:pt x="4" y="37"/>
                        <a:pt x="0" y="49"/>
                        <a:pt x="0" y="49"/>
                      </a:cubicBezTo>
                      <a:cubicBezTo>
                        <a:pt x="4" y="80"/>
                        <a:pt x="8" y="73"/>
                        <a:pt x="33" y="79"/>
                      </a:cubicBezTo>
                      <a:cubicBezTo>
                        <a:pt x="59" y="53"/>
                        <a:pt x="40" y="0"/>
                        <a:pt x="0" y="13"/>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72" name="Freeform 48"/>
                <p:cNvSpPr>
                  <a:spLocks/>
                </p:cNvSpPr>
                <p:nvPr/>
              </p:nvSpPr>
              <p:spPr bwMode="auto">
                <a:xfrm rot="295113">
                  <a:off x="6847" y="1708"/>
                  <a:ext cx="90" cy="116"/>
                </a:xfrm>
                <a:custGeom>
                  <a:avLst/>
                  <a:gdLst/>
                  <a:ahLst/>
                  <a:cxnLst>
                    <a:cxn ang="0">
                      <a:pos x="84" y="51"/>
                    </a:cxn>
                    <a:cxn ang="0">
                      <a:pos x="57" y="111"/>
                    </a:cxn>
                    <a:cxn ang="0">
                      <a:pos x="27" y="123"/>
                    </a:cxn>
                    <a:cxn ang="0">
                      <a:pos x="18" y="120"/>
                    </a:cxn>
                    <a:cxn ang="0">
                      <a:pos x="0" y="75"/>
                    </a:cxn>
                    <a:cxn ang="0">
                      <a:pos x="18" y="0"/>
                    </a:cxn>
                    <a:cxn ang="0">
                      <a:pos x="63" y="18"/>
                    </a:cxn>
                    <a:cxn ang="0">
                      <a:pos x="87" y="36"/>
                    </a:cxn>
                    <a:cxn ang="0">
                      <a:pos x="84" y="51"/>
                    </a:cxn>
                  </a:cxnLst>
                  <a:rect l="0" t="0" r="r" b="b"/>
                  <a:pathLst>
                    <a:path w="94" h="123">
                      <a:moveTo>
                        <a:pt x="84" y="51"/>
                      </a:moveTo>
                      <a:cubicBezTo>
                        <a:pt x="80" y="73"/>
                        <a:pt x="64" y="89"/>
                        <a:pt x="57" y="111"/>
                      </a:cubicBezTo>
                      <a:cubicBezTo>
                        <a:pt x="55" y="118"/>
                        <a:pt x="33" y="122"/>
                        <a:pt x="27" y="123"/>
                      </a:cubicBezTo>
                      <a:cubicBezTo>
                        <a:pt x="24" y="122"/>
                        <a:pt x="20" y="123"/>
                        <a:pt x="18" y="120"/>
                      </a:cubicBezTo>
                      <a:cubicBezTo>
                        <a:pt x="13" y="113"/>
                        <a:pt x="3" y="85"/>
                        <a:pt x="0" y="75"/>
                      </a:cubicBezTo>
                      <a:cubicBezTo>
                        <a:pt x="1" y="61"/>
                        <a:pt x="0" y="6"/>
                        <a:pt x="18" y="0"/>
                      </a:cubicBezTo>
                      <a:cubicBezTo>
                        <a:pt x="38" y="4"/>
                        <a:pt x="44" y="14"/>
                        <a:pt x="63" y="18"/>
                      </a:cubicBezTo>
                      <a:cubicBezTo>
                        <a:pt x="70" y="29"/>
                        <a:pt x="76" y="29"/>
                        <a:pt x="87" y="36"/>
                      </a:cubicBezTo>
                      <a:cubicBezTo>
                        <a:pt x="88" y="38"/>
                        <a:pt x="94" y="61"/>
                        <a:pt x="84" y="51"/>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73" name="Freeform 49"/>
                <p:cNvSpPr>
                  <a:spLocks/>
                </p:cNvSpPr>
                <p:nvPr/>
              </p:nvSpPr>
              <p:spPr bwMode="auto">
                <a:xfrm rot="295113">
                  <a:off x="6911" y="1792"/>
                  <a:ext cx="221" cy="98"/>
                </a:xfrm>
                <a:custGeom>
                  <a:avLst/>
                  <a:gdLst/>
                  <a:ahLst/>
                  <a:cxnLst>
                    <a:cxn ang="0">
                      <a:pos x="134" y="45"/>
                    </a:cxn>
                    <a:cxn ang="0">
                      <a:pos x="110" y="18"/>
                    </a:cxn>
                    <a:cxn ang="0">
                      <a:pos x="41" y="18"/>
                    </a:cxn>
                    <a:cxn ang="0">
                      <a:pos x="20" y="0"/>
                    </a:cxn>
                    <a:cxn ang="0">
                      <a:pos x="62" y="63"/>
                    </a:cxn>
                    <a:cxn ang="0">
                      <a:pos x="116" y="66"/>
                    </a:cxn>
                    <a:cxn ang="0">
                      <a:pos x="146" y="39"/>
                    </a:cxn>
                    <a:cxn ang="0">
                      <a:pos x="158" y="24"/>
                    </a:cxn>
                    <a:cxn ang="0">
                      <a:pos x="176" y="18"/>
                    </a:cxn>
                    <a:cxn ang="0">
                      <a:pos x="221" y="33"/>
                    </a:cxn>
                    <a:cxn ang="0">
                      <a:pos x="197" y="90"/>
                    </a:cxn>
                    <a:cxn ang="0">
                      <a:pos x="173" y="99"/>
                    </a:cxn>
                    <a:cxn ang="0">
                      <a:pos x="158" y="72"/>
                    </a:cxn>
                    <a:cxn ang="0">
                      <a:pos x="152" y="54"/>
                    </a:cxn>
                    <a:cxn ang="0">
                      <a:pos x="149" y="45"/>
                    </a:cxn>
                    <a:cxn ang="0">
                      <a:pos x="134" y="45"/>
                    </a:cxn>
                  </a:cxnLst>
                  <a:rect l="0" t="0" r="r" b="b"/>
                  <a:pathLst>
                    <a:path w="230" h="104">
                      <a:moveTo>
                        <a:pt x="134" y="45"/>
                      </a:moveTo>
                      <a:cubicBezTo>
                        <a:pt x="114" y="40"/>
                        <a:pt x="126" y="29"/>
                        <a:pt x="110" y="18"/>
                      </a:cubicBezTo>
                      <a:cubicBezTo>
                        <a:pt x="79" y="22"/>
                        <a:pt x="71" y="38"/>
                        <a:pt x="41" y="18"/>
                      </a:cubicBezTo>
                      <a:cubicBezTo>
                        <a:pt x="37" y="6"/>
                        <a:pt x="32" y="4"/>
                        <a:pt x="20" y="0"/>
                      </a:cubicBezTo>
                      <a:cubicBezTo>
                        <a:pt x="0" y="60"/>
                        <a:pt x="19" y="59"/>
                        <a:pt x="62" y="63"/>
                      </a:cubicBezTo>
                      <a:cubicBezTo>
                        <a:pt x="81" y="69"/>
                        <a:pt x="96" y="69"/>
                        <a:pt x="116" y="66"/>
                      </a:cubicBezTo>
                      <a:cubicBezTo>
                        <a:pt x="136" y="53"/>
                        <a:pt x="131" y="49"/>
                        <a:pt x="146" y="39"/>
                      </a:cubicBezTo>
                      <a:cubicBezTo>
                        <a:pt x="149" y="29"/>
                        <a:pt x="147" y="29"/>
                        <a:pt x="158" y="24"/>
                      </a:cubicBezTo>
                      <a:cubicBezTo>
                        <a:pt x="164" y="21"/>
                        <a:pt x="176" y="18"/>
                        <a:pt x="176" y="18"/>
                      </a:cubicBezTo>
                      <a:cubicBezTo>
                        <a:pt x="217" y="23"/>
                        <a:pt x="193" y="26"/>
                        <a:pt x="221" y="33"/>
                      </a:cubicBezTo>
                      <a:cubicBezTo>
                        <a:pt x="230" y="59"/>
                        <a:pt x="218" y="76"/>
                        <a:pt x="197" y="90"/>
                      </a:cubicBezTo>
                      <a:cubicBezTo>
                        <a:pt x="192" y="104"/>
                        <a:pt x="187" y="102"/>
                        <a:pt x="173" y="99"/>
                      </a:cubicBezTo>
                      <a:cubicBezTo>
                        <a:pt x="168" y="83"/>
                        <a:pt x="172" y="93"/>
                        <a:pt x="158" y="72"/>
                      </a:cubicBezTo>
                      <a:cubicBezTo>
                        <a:pt x="154" y="67"/>
                        <a:pt x="154" y="60"/>
                        <a:pt x="152" y="54"/>
                      </a:cubicBezTo>
                      <a:cubicBezTo>
                        <a:pt x="151" y="51"/>
                        <a:pt x="152" y="45"/>
                        <a:pt x="149" y="45"/>
                      </a:cubicBezTo>
                      <a:cubicBezTo>
                        <a:pt x="144" y="45"/>
                        <a:pt x="139" y="45"/>
                        <a:pt x="134" y="45"/>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74" name="Freeform 50"/>
                <p:cNvSpPr>
                  <a:spLocks/>
                </p:cNvSpPr>
                <p:nvPr/>
              </p:nvSpPr>
              <p:spPr bwMode="auto">
                <a:xfrm rot="295113">
                  <a:off x="7901" y="1772"/>
                  <a:ext cx="156" cy="120"/>
                </a:xfrm>
                <a:custGeom>
                  <a:avLst/>
                  <a:gdLst/>
                  <a:ahLst/>
                  <a:cxnLst>
                    <a:cxn ang="0">
                      <a:pos x="54" y="29"/>
                    </a:cxn>
                    <a:cxn ang="0">
                      <a:pos x="33" y="41"/>
                    </a:cxn>
                    <a:cxn ang="0">
                      <a:pos x="0" y="59"/>
                    </a:cxn>
                    <a:cxn ang="0">
                      <a:pos x="30" y="86"/>
                    </a:cxn>
                    <a:cxn ang="0">
                      <a:pos x="66" y="110"/>
                    </a:cxn>
                    <a:cxn ang="0">
                      <a:pos x="84" y="122"/>
                    </a:cxn>
                    <a:cxn ang="0">
                      <a:pos x="102" y="128"/>
                    </a:cxn>
                    <a:cxn ang="0">
                      <a:pos x="111" y="125"/>
                    </a:cxn>
                    <a:cxn ang="0">
                      <a:pos x="117" y="107"/>
                    </a:cxn>
                    <a:cxn ang="0">
                      <a:pos x="162" y="62"/>
                    </a:cxn>
                    <a:cxn ang="0">
                      <a:pos x="81" y="8"/>
                    </a:cxn>
                    <a:cxn ang="0">
                      <a:pos x="54" y="29"/>
                    </a:cxn>
                  </a:cxnLst>
                  <a:rect l="0" t="0" r="r" b="b"/>
                  <a:pathLst>
                    <a:path w="162" h="128">
                      <a:moveTo>
                        <a:pt x="54" y="29"/>
                      </a:moveTo>
                      <a:cubicBezTo>
                        <a:pt x="50" y="55"/>
                        <a:pt x="51" y="53"/>
                        <a:pt x="33" y="41"/>
                      </a:cubicBezTo>
                      <a:cubicBezTo>
                        <a:pt x="15" y="44"/>
                        <a:pt x="10" y="44"/>
                        <a:pt x="0" y="59"/>
                      </a:cubicBezTo>
                      <a:cubicBezTo>
                        <a:pt x="6" y="68"/>
                        <a:pt x="21" y="80"/>
                        <a:pt x="30" y="86"/>
                      </a:cubicBezTo>
                      <a:cubicBezTo>
                        <a:pt x="41" y="102"/>
                        <a:pt x="48" y="106"/>
                        <a:pt x="66" y="110"/>
                      </a:cubicBezTo>
                      <a:cubicBezTo>
                        <a:pt x="72" y="114"/>
                        <a:pt x="77" y="120"/>
                        <a:pt x="84" y="122"/>
                      </a:cubicBezTo>
                      <a:cubicBezTo>
                        <a:pt x="90" y="124"/>
                        <a:pt x="102" y="128"/>
                        <a:pt x="102" y="128"/>
                      </a:cubicBezTo>
                      <a:cubicBezTo>
                        <a:pt x="105" y="127"/>
                        <a:pt x="109" y="128"/>
                        <a:pt x="111" y="125"/>
                      </a:cubicBezTo>
                      <a:cubicBezTo>
                        <a:pt x="115" y="120"/>
                        <a:pt x="117" y="107"/>
                        <a:pt x="117" y="107"/>
                      </a:cubicBezTo>
                      <a:cubicBezTo>
                        <a:pt x="109" y="83"/>
                        <a:pt x="147" y="77"/>
                        <a:pt x="162" y="62"/>
                      </a:cubicBezTo>
                      <a:cubicBezTo>
                        <a:pt x="155" y="0"/>
                        <a:pt x="136" y="16"/>
                        <a:pt x="81" y="8"/>
                      </a:cubicBezTo>
                      <a:cubicBezTo>
                        <a:pt x="67" y="11"/>
                        <a:pt x="54" y="12"/>
                        <a:pt x="54" y="29"/>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75" name="Freeform 51"/>
                <p:cNvSpPr>
                  <a:spLocks/>
                </p:cNvSpPr>
                <p:nvPr/>
              </p:nvSpPr>
              <p:spPr bwMode="auto">
                <a:xfrm rot="295113">
                  <a:off x="8082" y="1754"/>
                  <a:ext cx="106" cy="57"/>
                </a:xfrm>
                <a:custGeom>
                  <a:avLst/>
                  <a:gdLst/>
                  <a:ahLst/>
                  <a:cxnLst>
                    <a:cxn ang="0">
                      <a:pos x="63" y="17"/>
                    </a:cxn>
                    <a:cxn ang="0">
                      <a:pos x="0" y="26"/>
                    </a:cxn>
                    <a:cxn ang="0">
                      <a:pos x="75" y="56"/>
                    </a:cxn>
                    <a:cxn ang="0">
                      <a:pos x="108" y="53"/>
                    </a:cxn>
                    <a:cxn ang="0">
                      <a:pos x="63" y="17"/>
                    </a:cxn>
                  </a:cxnLst>
                  <a:rect l="0" t="0" r="r" b="b"/>
                  <a:pathLst>
                    <a:path w="109" h="60">
                      <a:moveTo>
                        <a:pt x="63" y="17"/>
                      </a:moveTo>
                      <a:cubicBezTo>
                        <a:pt x="42" y="21"/>
                        <a:pt x="22" y="24"/>
                        <a:pt x="0" y="26"/>
                      </a:cubicBezTo>
                      <a:cubicBezTo>
                        <a:pt x="7" y="60"/>
                        <a:pt x="47" y="54"/>
                        <a:pt x="75" y="56"/>
                      </a:cubicBezTo>
                      <a:cubicBezTo>
                        <a:pt x="88" y="59"/>
                        <a:pt x="95" y="57"/>
                        <a:pt x="108" y="53"/>
                      </a:cubicBezTo>
                      <a:cubicBezTo>
                        <a:pt x="103" y="0"/>
                        <a:pt x="109" y="32"/>
                        <a:pt x="63" y="17"/>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76" name="Freeform 52"/>
                <p:cNvSpPr>
                  <a:spLocks/>
                </p:cNvSpPr>
                <p:nvPr/>
              </p:nvSpPr>
              <p:spPr bwMode="auto">
                <a:xfrm rot="295113">
                  <a:off x="8047" y="1895"/>
                  <a:ext cx="57" cy="52"/>
                </a:xfrm>
                <a:custGeom>
                  <a:avLst/>
                  <a:gdLst/>
                  <a:ahLst/>
                  <a:cxnLst>
                    <a:cxn ang="0">
                      <a:pos x="17" y="7"/>
                    </a:cxn>
                    <a:cxn ang="0">
                      <a:pos x="5" y="49"/>
                    </a:cxn>
                    <a:cxn ang="0">
                      <a:pos x="44" y="46"/>
                    </a:cxn>
                    <a:cxn ang="0">
                      <a:pos x="53" y="7"/>
                    </a:cxn>
                    <a:cxn ang="0">
                      <a:pos x="17" y="7"/>
                    </a:cxn>
                  </a:cxnLst>
                  <a:rect l="0" t="0" r="r" b="b"/>
                  <a:pathLst>
                    <a:path w="59" h="56">
                      <a:moveTo>
                        <a:pt x="17" y="7"/>
                      </a:moveTo>
                      <a:cubicBezTo>
                        <a:pt x="9" y="14"/>
                        <a:pt x="0" y="42"/>
                        <a:pt x="5" y="49"/>
                      </a:cubicBezTo>
                      <a:cubicBezTo>
                        <a:pt x="10" y="56"/>
                        <a:pt x="36" y="53"/>
                        <a:pt x="44" y="46"/>
                      </a:cubicBezTo>
                      <a:cubicBezTo>
                        <a:pt x="52" y="39"/>
                        <a:pt x="59" y="12"/>
                        <a:pt x="53" y="7"/>
                      </a:cubicBezTo>
                      <a:cubicBezTo>
                        <a:pt x="47" y="2"/>
                        <a:pt x="25" y="0"/>
                        <a:pt x="17" y="7"/>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77" name="Freeform 53"/>
                <p:cNvSpPr>
                  <a:spLocks/>
                </p:cNvSpPr>
                <p:nvPr/>
              </p:nvSpPr>
              <p:spPr bwMode="auto">
                <a:xfrm rot="295113">
                  <a:off x="9035" y="1757"/>
                  <a:ext cx="81" cy="64"/>
                </a:xfrm>
                <a:custGeom>
                  <a:avLst/>
                  <a:gdLst/>
                  <a:ahLst/>
                  <a:cxnLst>
                    <a:cxn ang="0">
                      <a:pos x="24" y="0"/>
                    </a:cxn>
                    <a:cxn ang="0">
                      <a:pos x="15" y="3"/>
                    </a:cxn>
                    <a:cxn ang="0">
                      <a:pos x="0" y="45"/>
                    </a:cxn>
                    <a:cxn ang="0">
                      <a:pos x="15" y="69"/>
                    </a:cxn>
                    <a:cxn ang="0">
                      <a:pos x="48" y="42"/>
                    </a:cxn>
                    <a:cxn ang="0">
                      <a:pos x="78" y="33"/>
                    </a:cxn>
                    <a:cxn ang="0">
                      <a:pos x="84" y="24"/>
                    </a:cxn>
                    <a:cxn ang="0">
                      <a:pos x="45" y="3"/>
                    </a:cxn>
                    <a:cxn ang="0">
                      <a:pos x="24" y="0"/>
                    </a:cxn>
                  </a:cxnLst>
                  <a:rect l="0" t="0" r="r" b="b"/>
                  <a:pathLst>
                    <a:path w="85" h="69">
                      <a:moveTo>
                        <a:pt x="24" y="0"/>
                      </a:moveTo>
                      <a:cubicBezTo>
                        <a:pt x="21" y="1"/>
                        <a:pt x="17" y="0"/>
                        <a:pt x="15" y="3"/>
                      </a:cubicBezTo>
                      <a:cubicBezTo>
                        <a:pt x="13" y="6"/>
                        <a:pt x="2" y="39"/>
                        <a:pt x="0" y="45"/>
                      </a:cubicBezTo>
                      <a:cubicBezTo>
                        <a:pt x="3" y="58"/>
                        <a:pt x="2" y="65"/>
                        <a:pt x="15" y="69"/>
                      </a:cubicBezTo>
                      <a:cubicBezTo>
                        <a:pt x="29" y="64"/>
                        <a:pt x="35" y="50"/>
                        <a:pt x="48" y="42"/>
                      </a:cubicBezTo>
                      <a:cubicBezTo>
                        <a:pt x="57" y="37"/>
                        <a:pt x="78" y="33"/>
                        <a:pt x="78" y="33"/>
                      </a:cubicBezTo>
                      <a:cubicBezTo>
                        <a:pt x="80" y="30"/>
                        <a:pt x="85" y="28"/>
                        <a:pt x="84" y="24"/>
                      </a:cubicBezTo>
                      <a:cubicBezTo>
                        <a:pt x="82" y="16"/>
                        <a:pt x="53" y="6"/>
                        <a:pt x="45" y="3"/>
                      </a:cubicBezTo>
                      <a:cubicBezTo>
                        <a:pt x="15" y="6"/>
                        <a:pt x="12" y="12"/>
                        <a:pt x="24" y="0"/>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78" name="Freeform 54"/>
                <p:cNvSpPr>
                  <a:spLocks/>
                </p:cNvSpPr>
                <p:nvPr/>
              </p:nvSpPr>
              <p:spPr bwMode="auto">
                <a:xfrm rot="295113">
                  <a:off x="9598" y="2137"/>
                  <a:ext cx="89" cy="46"/>
                </a:xfrm>
                <a:custGeom>
                  <a:avLst/>
                  <a:gdLst/>
                  <a:ahLst/>
                  <a:cxnLst>
                    <a:cxn ang="0">
                      <a:pos x="46" y="0"/>
                    </a:cxn>
                    <a:cxn ang="0">
                      <a:pos x="4" y="27"/>
                    </a:cxn>
                    <a:cxn ang="0">
                      <a:pos x="13" y="48"/>
                    </a:cxn>
                    <a:cxn ang="0">
                      <a:pos x="67" y="45"/>
                    </a:cxn>
                    <a:cxn ang="0">
                      <a:pos x="79" y="15"/>
                    </a:cxn>
                    <a:cxn ang="0">
                      <a:pos x="46" y="0"/>
                    </a:cxn>
                  </a:cxnLst>
                  <a:rect l="0" t="0" r="r" b="b"/>
                  <a:pathLst>
                    <a:path w="93" h="48">
                      <a:moveTo>
                        <a:pt x="46" y="0"/>
                      </a:moveTo>
                      <a:cubicBezTo>
                        <a:pt x="28" y="6"/>
                        <a:pt x="22" y="21"/>
                        <a:pt x="4" y="27"/>
                      </a:cubicBezTo>
                      <a:cubicBezTo>
                        <a:pt x="0" y="39"/>
                        <a:pt x="0" y="44"/>
                        <a:pt x="13" y="48"/>
                      </a:cubicBezTo>
                      <a:cubicBezTo>
                        <a:pt x="34" y="45"/>
                        <a:pt x="46" y="48"/>
                        <a:pt x="67" y="45"/>
                      </a:cubicBezTo>
                      <a:cubicBezTo>
                        <a:pt x="72" y="37"/>
                        <a:pt x="93" y="27"/>
                        <a:pt x="79" y="15"/>
                      </a:cubicBezTo>
                      <a:cubicBezTo>
                        <a:pt x="71" y="8"/>
                        <a:pt x="37" y="19"/>
                        <a:pt x="46" y="0"/>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79" name="Freeform 55"/>
                <p:cNvSpPr>
                  <a:spLocks/>
                </p:cNvSpPr>
                <p:nvPr/>
              </p:nvSpPr>
              <p:spPr bwMode="auto">
                <a:xfrm rot="295113">
                  <a:off x="9295" y="2786"/>
                  <a:ext cx="33" cy="24"/>
                </a:xfrm>
                <a:custGeom>
                  <a:avLst/>
                  <a:gdLst/>
                  <a:ahLst/>
                  <a:cxnLst>
                    <a:cxn ang="0">
                      <a:pos x="33" y="14"/>
                    </a:cxn>
                    <a:cxn ang="0">
                      <a:pos x="9" y="8"/>
                    </a:cxn>
                    <a:cxn ang="0">
                      <a:pos x="21" y="26"/>
                    </a:cxn>
                    <a:cxn ang="0">
                      <a:pos x="33" y="14"/>
                    </a:cxn>
                  </a:cxnLst>
                  <a:rect l="0" t="0" r="r" b="b"/>
                  <a:pathLst>
                    <a:path w="33" h="26">
                      <a:moveTo>
                        <a:pt x="33" y="14"/>
                      </a:moveTo>
                      <a:cubicBezTo>
                        <a:pt x="25" y="2"/>
                        <a:pt x="22" y="0"/>
                        <a:pt x="9" y="8"/>
                      </a:cubicBezTo>
                      <a:cubicBezTo>
                        <a:pt x="0" y="22"/>
                        <a:pt x="8" y="22"/>
                        <a:pt x="21" y="26"/>
                      </a:cubicBezTo>
                      <a:cubicBezTo>
                        <a:pt x="29" y="21"/>
                        <a:pt x="33" y="10"/>
                        <a:pt x="33" y="14"/>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80" name="Freeform 56"/>
                <p:cNvSpPr>
                  <a:spLocks/>
                </p:cNvSpPr>
                <p:nvPr/>
              </p:nvSpPr>
              <p:spPr bwMode="auto">
                <a:xfrm rot="295113">
                  <a:off x="9364" y="2805"/>
                  <a:ext cx="32" cy="24"/>
                </a:xfrm>
                <a:custGeom>
                  <a:avLst/>
                  <a:gdLst/>
                  <a:ahLst/>
                  <a:cxnLst>
                    <a:cxn ang="0">
                      <a:pos x="33" y="14"/>
                    </a:cxn>
                    <a:cxn ang="0">
                      <a:pos x="9" y="8"/>
                    </a:cxn>
                    <a:cxn ang="0">
                      <a:pos x="21" y="26"/>
                    </a:cxn>
                    <a:cxn ang="0">
                      <a:pos x="33" y="14"/>
                    </a:cxn>
                  </a:cxnLst>
                  <a:rect l="0" t="0" r="r" b="b"/>
                  <a:pathLst>
                    <a:path w="33" h="26">
                      <a:moveTo>
                        <a:pt x="33" y="14"/>
                      </a:moveTo>
                      <a:cubicBezTo>
                        <a:pt x="25" y="2"/>
                        <a:pt x="22" y="0"/>
                        <a:pt x="9" y="8"/>
                      </a:cubicBezTo>
                      <a:cubicBezTo>
                        <a:pt x="0" y="22"/>
                        <a:pt x="8" y="22"/>
                        <a:pt x="21" y="26"/>
                      </a:cubicBezTo>
                      <a:cubicBezTo>
                        <a:pt x="29" y="21"/>
                        <a:pt x="33" y="10"/>
                        <a:pt x="33" y="14"/>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81" name="Freeform 57"/>
                <p:cNvSpPr>
                  <a:spLocks noChangeAspect="1"/>
                </p:cNvSpPr>
                <p:nvPr/>
              </p:nvSpPr>
              <p:spPr bwMode="auto">
                <a:xfrm rot="295113">
                  <a:off x="9544" y="2841"/>
                  <a:ext cx="56" cy="53"/>
                </a:xfrm>
                <a:custGeom>
                  <a:avLst/>
                  <a:gdLst/>
                  <a:ahLst/>
                  <a:cxnLst>
                    <a:cxn ang="0">
                      <a:pos x="33" y="14"/>
                    </a:cxn>
                    <a:cxn ang="0">
                      <a:pos x="9" y="8"/>
                    </a:cxn>
                    <a:cxn ang="0">
                      <a:pos x="21" y="26"/>
                    </a:cxn>
                    <a:cxn ang="0">
                      <a:pos x="33" y="14"/>
                    </a:cxn>
                  </a:cxnLst>
                  <a:rect l="0" t="0" r="r" b="b"/>
                  <a:pathLst>
                    <a:path w="33" h="26">
                      <a:moveTo>
                        <a:pt x="33" y="14"/>
                      </a:moveTo>
                      <a:cubicBezTo>
                        <a:pt x="25" y="2"/>
                        <a:pt x="22" y="0"/>
                        <a:pt x="9" y="8"/>
                      </a:cubicBezTo>
                      <a:cubicBezTo>
                        <a:pt x="0" y="22"/>
                        <a:pt x="8" y="22"/>
                        <a:pt x="21" y="26"/>
                      </a:cubicBezTo>
                      <a:cubicBezTo>
                        <a:pt x="29" y="21"/>
                        <a:pt x="33" y="10"/>
                        <a:pt x="33" y="14"/>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82" name="Freeform 58"/>
                <p:cNvSpPr>
                  <a:spLocks/>
                </p:cNvSpPr>
                <p:nvPr/>
              </p:nvSpPr>
              <p:spPr bwMode="auto">
                <a:xfrm rot="295113">
                  <a:off x="9749" y="2891"/>
                  <a:ext cx="36" cy="28"/>
                </a:xfrm>
                <a:custGeom>
                  <a:avLst/>
                  <a:gdLst/>
                  <a:ahLst/>
                  <a:cxnLst>
                    <a:cxn ang="0">
                      <a:pos x="37" y="21"/>
                    </a:cxn>
                    <a:cxn ang="0">
                      <a:pos x="4" y="0"/>
                    </a:cxn>
                    <a:cxn ang="0">
                      <a:pos x="37" y="21"/>
                    </a:cxn>
                  </a:cxnLst>
                  <a:rect l="0" t="0" r="r" b="b"/>
                  <a:pathLst>
                    <a:path w="37" h="31">
                      <a:moveTo>
                        <a:pt x="37" y="21"/>
                      </a:moveTo>
                      <a:cubicBezTo>
                        <a:pt x="32" y="3"/>
                        <a:pt x="21" y="6"/>
                        <a:pt x="4" y="0"/>
                      </a:cubicBezTo>
                      <a:cubicBezTo>
                        <a:pt x="8" y="31"/>
                        <a:pt x="0" y="21"/>
                        <a:pt x="37" y="21"/>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83" name="Freeform 59"/>
                <p:cNvSpPr>
                  <a:spLocks/>
                </p:cNvSpPr>
                <p:nvPr/>
              </p:nvSpPr>
              <p:spPr bwMode="auto">
                <a:xfrm rot="295113">
                  <a:off x="9812" y="2841"/>
                  <a:ext cx="31" cy="40"/>
                </a:xfrm>
                <a:custGeom>
                  <a:avLst/>
                  <a:gdLst/>
                  <a:ahLst/>
                  <a:cxnLst>
                    <a:cxn ang="0">
                      <a:pos x="0" y="21"/>
                    </a:cxn>
                    <a:cxn ang="0">
                      <a:pos x="15" y="42"/>
                    </a:cxn>
                    <a:cxn ang="0">
                      <a:pos x="33" y="21"/>
                    </a:cxn>
                    <a:cxn ang="0">
                      <a:pos x="0" y="21"/>
                    </a:cxn>
                  </a:cxnLst>
                  <a:rect l="0" t="0" r="r" b="b"/>
                  <a:pathLst>
                    <a:path w="33" h="42">
                      <a:moveTo>
                        <a:pt x="0" y="21"/>
                      </a:moveTo>
                      <a:cubicBezTo>
                        <a:pt x="7" y="42"/>
                        <a:pt x="0" y="37"/>
                        <a:pt x="15" y="42"/>
                      </a:cubicBezTo>
                      <a:cubicBezTo>
                        <a:pt x="27" y="38"/>
                        <a:pt x="29" y="33"/>
                        <a:pt x="33" y="21"/>
                      </a:cubicBezTo>
                      <a:cubicBezTo>
                        <a:pt x="19" y="12"/>
                        <a:pt x="5" y="0"/>
                        <a:pt x="0" y="21"/>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84" name="Freeform 60"/>
                <p:cNvSpPr>
                  <a:spLocks/>
                </p:cNvSpPr>
                <p:nvPr/>
              </p:nvSpPr>
              <p:spPr bwMode="auto">
                <a:xfrm rot="295113">
                  <a:off x="9880" y="2842"/>
                  <a:ext cx="25" cy="13"/>
                </a:xfrm>
                <a:custGeom>
                  <a:avLst/>
                  <a:gdLst/>
                  <a:ahLst/>
                  <a:cxnLst>
                    <a:cxn ang="0">
                      <a:pos x="17" y="0"/>
                    </a:cxn>
                    <a:cxn ang="0">
                      <a:pos x="5" y="12"/>
                    </a:cxn>
                    <a:cxn ang="0">
                      <a:pos x="17" y="9"/>
                    </a:cxn>
                    <a:cxn ang="0">
                      <a:pos x="26" y="6"/>
                    </a:cxn>
                    <a:cxn ang="0">
                      <a:pos x="17" y="0"/>
                    </a:cxn>
                  </a:cxnLst>
                  <a:rect l="0" t="0" r="r" b="b"/>
                  <a:pathLst>
                    <a:path w="26" h="14">
                      <a:moveTo>
                        <a:pt x="17" y="0"/>
                      </a:moveTo>
                      <a:cubicBezTo>
                        <a:pt x="12" y="2"/>
                        <a:pt x="0" y="9"/>
                        <a:pt x="5" y="12"/>
                      </a:cubicBezTo>
                      <a:cubicBezTo>
                        <a:pt x="8" y="14"/>
                        <a:pt x="13" y="10"/>
                        <a:pt x="17" y="9"/>
                      </a:cubicBezTo>
                      <a:cubicBezTo>
                        <a:pt x="20" y="8"/>
                        <a:pt x="26" y="9"/>
                        <a:pt x="26" y="6"/>
                      </a:cubicBezTo>
                      <a:cubicBezTo>
                        <a:pt x="26" y="2"/>
                        <a:pt x="20" y="2"/>
                        <a:pt x="17" y="0"/>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85" name="Freeform 61"/>
                <p:cNvSpPr>
                  <a:spLocks/>
                </p:cNvSpPr>
                <p:nvPr/>
              </p:nvSpPr>
              <p:spPr bwMode="auto">
                <a:xfrm rot="295113">
                  <a:off x="9923" y="2822"/>
                  <a:ext cx="25" cy="14"/>
                </a:xfrm>
                <a:custGeom>
                  <a:avLst/>
                  <a:gdLst/>
                  <a:ahLst/>
                  <a:cxnLst>
                    <a:cxn ang="0">
                      <a:pos x="17" y="0"/>
                    </a:cxn>
                    <a:cxn ang="0">
                      <a:pos x="5" y="12"/>
                    </a:cxn>
                    <a:cxn ang="0">
                      <a:pos x="17" y="9"/>
                    </a:cxn>
                    <a:cxn ang="0">
                      <a:pos x="26" y="6"/>
                    </a:cxn>
                    <a:cxn ang="0">
                      <a:pos x="17" y="0"/>
                    </a:cxn>
                  </a:cxnLst>
                  <a:rect l="0" t="0" r="r" b="b"/>
                  <a:pathLst>
                    <a:path w="26" h="14">
                      <a:moveTo>
                        <a:pt x="17" y="0"/>
                      </a:moveTo>
                      <a:cubicBezTo>
                        <a:pt x="12" y="2"/>
                        <a:pt x="0" y="9"/>
                        <a:pt x="5" y="12"/>
                      </a:cubicBezTo>
                      <a:cubicBezTo>
                        <a:pt x="8" y="14"/>
                        <a:pt x="13" y="10"/>
                        <a:pt x="17" y="9"/>
                      </a:cubicBezTo>
                      <a:cubicBezTo>
                        <a:pt x="20" y="8"/>
                        <a:pt x="26" y="9"/>
                        <a:pt x="26" y="6"/>
                      </a:cubicBezTo>
                      <a:cubicBezTo>
                        <a:pt x="26" y="2"/>
                        <a:pt x="20" y="2"/>
                        <a:pt x="17" y="0"/>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86" name="Freeform 62"/>
                <p:cNvSpPr>
                  <a:spLocks/>
                </p:cNvSpPr>
                <p:nvPr/>
              </p:nvSpPr>
              <p:spPr bwMode="auto">
                <a:xfrm rot="295113">
                  <a:off x="9983" y="2794"/>
                  <a:ext cx="30" cy="38"/>
                </a:xfrm>
                <a:custGeom>
                  <a:avLst/>
                  <a:gdLst/>
                  <a:ahLst/>
                  <a:cxnLst>
                    <a:cxn ang="0">
                      <a:pos x="28" y="0"/>
                    </a:cxn>
                    <a:cxn ang="0">
                      <a:pos x="7" y="15"/>
                    </a:cxn>
                    <a:cxn ang="0">
                      <a:pos x="4" y="39"/>
                    </a:cxn>
                    <a:cxn ang="0">
                      <a:pos x="28" y="21"/>
                    </a:cxn>
                    <a:cxn ang="0">
                      <a:pos x="28" y="0"/>
                    </a:cxn>
                  </a:cxnLst>
                  <a:rect l="0" t="0" r="r" b="b"/>
                  <a:pathLst>
                    <a:path w="31" h="40">
                      <a:moveTo>
                        <a:pt x="28" y="0"/>
                      </a:moveTo>
                      <a:cubicBezTo>
                        <a:pt x="23" y="2"/>
                        <a:pt x="2" y="12"/>
                        <a:pt x="7" y="15"/>
                      </a:cubicBezTo>
                      <a:cubicBezTo>
                        <a:pt x="10" y="17"/>
                        <a:pt x="0" y="40"/>
                        <a:pt x="4" y="39"/>
                      </a:cubicBezTo>
                      <a:cubicBezTo>
                        <a:pt x="7" y="38"/>
                        <a:pt x="28" y="24"/>
                        <a:pt x="28" y="21"/>
                      </a:cubicBezTo>
                      <a:cubicBezTo>
                        <a:pt x="28" y="17"/>
                        <a:pt x="31" y="2"/>
                        <a:pt x="28" y="0"/>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87" name="Freeform 63"/>
                <p:cNvSpPr>
                  <a:spLocks/>
                </p:cNvSpPr>
                <p:nvPr/>
              </p:nvSpPr>
              <p:spPr bwMode="auto">
                <a:xfrm rot="295113">
                  <a:off x="10037" y="2750"/>
                  <a:ext cx="25" cy="13"/>
                </a:xfrm>
                <a:custGeom>
                  <a:avLst/>
                  <a:gdLst/>
                  <a:ahLst/>
                  <a:cxnLst>
                    <a:cxn ang="0">
                      <a:pos x="17" y="0"/>
                    </a:cxn>
                    <a:cxn ang="0">
                      <a:pos x="5" y="12"/>
                    </a:cxn>
                    <a:cxn ang="0">
                      <a:pos x="17" y="9"/>
                    </a:cxn>
                    <a:cxn ang="0">
                      <a:pos x="26" y="6"/>
                    </a:cxn>
                    <a:cxn ang="0">
                      <a:pos x="17" y="0"/>
                    </a:cxn>
                  </a:cxnLst>
                  <a:rect l="0" t="0" r="r" b="b"/>
                  <a:pathLst>
                    <a:path w="26" h="14">
                      <a:moveTo>
                        <a:pt x="17" y="0"/>
                      </a:moveTo>
                      <a:cubicBezTo>
                        <a:pt x="12" y="2"/>
                        <a:pt x="0" y="9"/>
                        <a:pt x="5" y="12"/>
                      </a:cubicBezTo>
                      <a:cubicBezTo>
                        <a:pt x="8" y="14"/>
                        <a:pt x="13" y="10"/>
                        <a:pt x="17" y="9"/>
                      </a:cubicBezTo>
                      <a:cubicBezTo>
                        <a:pt x="20" y="8"/>
                        <a:pt x="26" y="9"/>
                        <a:pt x="26" y="6"/>
                      </a:cubicBezTo>
                      <a:cubicBezTo>
                        <a:pt x="26" y="2"/>
                        <a:pt x="20" y="2"/>
                        <a:pt x="17" y="0"/>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88" name="Freeform 64"/>
                <p:cNvSpPr>
                  <a:spLocks/>
                </p:cNvSpPr>
                <p:nvPr/>
              </p:nvSpPr>
              <p:spPr bwMode="auto">
                <a:xfrm rot="295113">
                  <a:off x="8719" y="2952"/>
                  <a:ext cx="185" cy="335"/>
                </a:xfrm>
                <a:custGeom>
                  <a:avLst/>
                  <a:gdLst/>
                  <a:ahLst/>
                  <a:cxnLst>
                    <a:cxn ang="0">
                      <a:pos x="139" y="354"/>
                    </a:cxn>
                    <a:cxn ang="0">
                      <a:pos x="130" y="330"/>
                    </a:cxn>
                    <a:cxn ang="0">
                      <a:pos x="103" y="285"/>
                    </a:cxn>
                    <a:cxn ang="0">
                      <a:pos x="85" y="270"/>
                    </a:cxn>
                    <a:cxn ang="0">
                      <a:pos x="88" y="252"/>
                    </a:cxn>
                    <a:cxn ang="0">
                      <a:pos x="64" y="162"/>
                    </a:cxn>
                    <a:cxn ang="0">
                      <a:pos x="19" y="69"/>
                    </a:cxn>
                    <a:cxn ang="0">
                      <a:pos x="28" y="0"/>
                    </a:cxn>
                    <a:cxn ang="0">
                      <a:pos x="58" y="45"/>
                    </a:cxn>
                    <a:cxn ang="0">
                      <a:pos x="79" y="90"/>
                    </a:cxn>
                    <a:cxn ang="0">
                      <a:pos x="109" y="150"/>
                    </a:cxn>
                    <a:cxn ang="0">
                      <a:pos x="139" y="177"/>
                    </a:cxn>
                    <a:cxn ang="0">
                      <a:pos x="157" y="201"/>
                    </a:cxn>
                    <a:cxn ang="0">
                      <a:pos x="169" y="219"/>
                    </a:cxn>
                    <a:cxn ang="0">
                      <a:pos x="175" y="228"/>
                    </a:cxn>
                    <a:cxn ang="0">
                      <a:pos x="151" y="243"/>
                    </a:cxn>
                    <a:cxn ang="0">
                      <a:pos x="145" y="252"/>
                    </a:cxn>
                    <a:cxn ang="0">
                      <a:pos x="154" y="261"/>
                    </a:cxn>
                    <a:cxn ang="0">
                      <a:pos x="181" y="312"/>
                    </a:cxn>
                    <a:cxn ang="0">
                      <a:pos x="184" y="348"/>
                    </a:cxn>
                    <a:cxn ang="0">
                      <a:pos x="139" y="354"/>
                    </a:cxn>
                  </a:cxnLst>
                  <a:rect l="0" t="0" r="r" b="b"/>
                  <a:pathLst>
                    <a:path w="193" h="357">
                      <a:moveTo>
                        <a:pt x="139" y="354"/>
                      </a:moveTo>
                      <a:cubicBezTo>
                        <a:pt x="143" y="341"/>
                        <a:pt x="141" y="338"/>
                        <a:pt x="130" y="330"/>
                      </a:cubicBezTo>
                      <a:cubicBezTo>
                        <a:pt x="121" y="317"/>
                        <a:pt x="116" y="294"/>
                        <a:pt x="103" y="285"/>
                      </a:cubicBezTo>
                      <a:cubicBezTo>
                        <a:pt x="90" y="277"/>
                        <a:pt x="97" y="282"/>
                        <a:pt x="85" y="270"/>
                      </a:cubicBezTo>
                      <a:cubicBezTo>
                        <a:pt x="75" y="241"/>
                        <a:pt x="86" y="282"/>
                        <a:pt x="88" y="252"/>
                      </a:cubicBezTo>
                      <a:cubicBezTo>
                        <a:pt x="89" y="229"/>
                        <a:pt x="88" y="178"/>
                        <a:pt x="64" y="162"/>
                      </a:cubicBezTo>
                      <a:cubicBezTo>
                        <a:pt x="56" y="115"/>
                        <a:pt x="51" y="101"/>
                        <a:pt x="19" y="69"/>
                      </a:cubicBezTo>
                      <a:cubicBezTo>
                        <a:pt x="15" y="47"/>
                        <a:pt x="0" y="7"/>
                        <a:pt x="28" y="0"/>
                      </a:cubicBezTo>
                      <a:cubicBezTo>
                        <a:pt x="58" y="6"/>
                        <a:pt x="48" y="22"/>
                        <a:pt x="58" y="45"/>
                      </a:cubicBezTo>
                      <a:cubicBezTo>
                        <a:pt x="64" y="59"/>
                        <a:pt x="75" y="75"/>
                        <a:pt x="79" y="90"/>
                      </a:cubicBezTo>
                      <a:cubicBezTo>
                        <a:pt x="85" y="115"/>
                        <a:pt x="82" y="141"/>
                        <a:pt x="109" y="150"/>
                      </a:cubicBezTo>
                      <a:cubicBezTo>
                        <a:pt x="115" y="159"/>
                        <a:pt x="130" y="171"/>
                        <a:pt x="139" y="177"/>
                      </a:cubicBezTo>
                      <a:cubicBezTo>
                        <a:pt x="146" y="187"/>
                        <a:pt x="151" y="191"/>
                        <a:pt x="157" y="201"/>
                      </a:cubicBezTo>
                      <a:cubicBezTo>
                        <a:pt x="161" y="207"/>
                        <a:pt x="165" y="213"/>
                        <a:pt x="169" y="219"/>
                      </a:cubicBezTo>
                      <a:cubicBezTo>
                        <a:pt x="171" y="222"/>
                        <a:pt x="175" y="228"/>
                        <a:pt x="175" y="228"/>
                      </a:cubicBezTo>
                      <a:cubicBezTo>
                        <a:pt x="171" y="241"/>
                        <a:pt x="163" y="239"/>
                        <a:pt x="151" y="243"/>
                      </a:cubicBezTo>
                      <a:cubicBezTo>
                        <a:pt x="149" y="246"/>
                        <a:pt x="144" y="248"/>
                        <a:pt x="145" y="252"/>
                      </a:cubicBezTo>
                      <a:cubicBezTo>
                        <a:pt x="146" y="256"/>
                        <a:pt x="152" y="257"/>
                        <a:pt x="154" y="261"/>
                      </a:cubicBezTo>
                      <a:cubicBezTo>
                        <a:pt x="165" y="281"/>
                        <a:pt x="160" y="298"/>
                        <a:pt x="181" y="312"/>
                      </a:cubicBezTo>
                      <a:cubicBezTo>
                        <a:pt x="184" y="321"/>
                        <a:pt x="193" y="338"/>
                        <a:pt x="184" y="348"/>
                      </a:cubicBezTo>
                      <a:cubicBezTo>
                        <a:pt x="176" y="357"/>
                        <a:pt x="149" y="356"/>
                        <a:pt x="139" y="354"/>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89" name="Freeform 65"/>
                <p:cNvSpPr>
                  <a:spLocks/>
                </p:cNvSpPr>
                <p:nvPr/>
              </p:nvSpPr>
              <p:spPr bwMode="auto">
                <a:xfrm rot="295113">
                  <a:off x="8847" y="3344"/>
                  <a:ext cx="147" cy="152"/>
                </a:xfrm>
                <a:custGeom>
                  <a:avLst/>
                  <a:gdLst/>
                  <a:ahLst/>
                  <a:cxnLst>
                    <a:cxn ang="0">
                      <a:pos x="48" y="92"/>
                    </a:cxn>
                    <a:cxn ang="0">
                      <a:pos x="21" y="110"/>
                    </a:cxn>
                    <a:cxn ang="0">
                      <a:pos x="9" y="146"/>
                    </a:cxn>
                    <a:cxn ang="0">
                      <a:pos x="36" y="158"/>
                    </a:cxn>
                    <a:cxn ang="0">
                      <a:pos x="57" y="137"/>
                    </a:cxn>
                    <a:cxn ang="0">
                      <a:pos x="108" y="158"/>
                    </a:cxn>
                    <a:cxn ang="0">
                      <a:pos x="123" y="113"/>
                    </a:cxn>
                    <a:cxn ang="0">
                      <a:pos x="141" y="101"/>
                    </a:cxn>
                    <a:cxn ang="0">
                      <a:pos x="147" y="62"/>
                    </a:cxn>
                    <a:cxn ang="0">
                      <a:pos x="132" y="35"/>
                    </a:cxn>
                    <a:cxn ang="0">
                      <a:pos x="102" y="50"/>
                    </a:cxn>
                    <a:cxn ang="0">
                      <a:pos x="78" y="47"/>
                    </a:cxn>
                    <a:cxn ang="0">
                      <a:pos x="48" y="20"/>
                    </a:cxn>
                    <a:cxn ang="0">
                      <a:pos x="27" y="14"/>
                    </a:cxn>
                    <a:cxn ang="0">
                      <a:pos x="48" y="68"/>
                    </a:cxn>
                    <a:cxn ang="0">
                      <a:pos x="30" y="101"/>
                    </a:cxn>
                  </a:cxnLst>
                  <a:rect l="0" t="0" r="r" b="b"/>
                  <a:pathLst>
                    <a:path w="152" h="163">
                      <a:moveTo>
                        <a:pt x="48" y="92"/>
                      </a:moveTo>
                      <a:cubicBezTo>
                        <a:pt x="38" y="99"/>
                        <a:pt x="32" y="106"/>
                        <a:pt x="21" y="110"/>
                      </a:cubicBezTo>
                      <a:cubicBezTo>
                        <a:pt x="10" y="121"/>
                        <a:pt x="0" y="128"/>
                        <a:pt x="9" y="146"/>
                      </a:cubicBezTo>
                      <a:cubicBezTo>
                        <a:pt x="13" y="155"/>
                        <a:pt x="36" y="158"/>
                        <a:pt x="36" y="158"/>
                      </a:cubicBezTo>
                      <a:cubicBezTo>
                        <a:pt x="57" y="144"/>
                        <a:pt x="52" y="153"/>
                        <a:pt x="57" y="137"/>
                      </a:cubicBezTo>
                      <a:cubicBezTo>
                        <a:pt x="90" y="141"/>
                        <a:pt x="83" y="150"/>
                        <a:pt x="108" y="158"/>
                      </a:cubicBezTo>
                      <a:cubicBezTo>
                        <a:pt x="138" y="150"/>
                        <a:pt x="103" y="163"/>
                        <a:pt x="123" y="113"/>
                      </a:cubicBezTo>
                      <a:cubicBezTo>
                        <a:pt x="126" y="106"/>
                        <a:pt x="141" y="101"/>
                        <a:pt x="141" y="101"/>
                      </a:cubicBezTo>
                      <a:cubicBezTo>
                        <a:pt x="147" y="82"/>
                        <a:pt x="152" y="86"/>
                        <a:pt x="147" y="62"/>
                      </a:cubicBezTo>
                      <a:cubicBezTo>
                        <a:pt x="145" y="52"/>
                        <a:pt x="132" y="35"/>
                        <a:pt x="132" y="35"/>
                      </a:cubicBezTo>
                      <a:cubicBezTo>
                        <a:pt x="118" y="39"/>
                        <a:pt x="112" y="40"/>
                        <a:pt x="102" y="50"/>
                      </a:cubicBezTo>
                      <a:cubicBezTo>
                        <a:pt x="94" y="49"/>
                        <a:pt x="86" y="49"/>
                        <a:pt x="78" y="47"/>
                      </a:cubicBezTo>
                      <a:cubicBezTo>
                        <a:pt x="64" y="43"/>
                        <a:pt x="64" y="25"/>
                        <a:pt x="48" y="20"/>
                      </a:cubicBezTo>
                      <a:cubicBezTo>
                        <a:pt x="40" y="8"/>
                        <a:pt x="37" y="0"/>
                        <a:pt x="27" y="14"/>
                      </a:cubicBezTo>
                      <a:cubicBezTo>
                        <a:pt x="33" y="33"/>
                        <a:pt x="42" y="50"/>
                        <a:pt x="48" y="68"/>
                      </a:cubicBezTo>
                      <a:cubicBezTo>
                        <a:pt x="44" y="93"/>
                        <a:pt x="45" y="86"/>
                        <a:pt x="30" y="101"/>
                      </a:cubicBezTo>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90" name="Freeform 66"/>
                <p:cNvSpPr>
                  <a:spLocks/>
                </p:cNvSpPr>
                <p:nvPr/>
              </p:nvSpPr>
              <p:spPr bwMode="auto">
                <a:xfrm rot="295113">
                  <a:off x="8698" y="3521"/>
                  <a:ext cx="261" cy="321"/>
                </a:xfrm>
                <a:custGeom>
                  <a:avLst/>
                  <a:gdLst/>
                  <a:ahLst/>
                  <a:cxnLst>
                    <a:cxn ang="0">
                      <a:pos x="131" y="258"/>
                    </a:cxn>
                    <a:cxn ang="0">
                      <a:pos x="137" y="231"/>
                    </a:cxn>
                    <a:cxn ang="0">
                      <a:pos x="125" y="204"/>
                    </a:cxn>
                    <a:cxn ang="0">
                      <a:pos x="149" y="180"/>
                    </a:cxn>
                    <a:cxn ang="0">
                      <a:pos x="185" y="141"/>
                    </a:cxn>
                    <a:cxn ang="0">
                      <a:pos x="197" y="111"/>
                    </a:cxn>
                    <a:cxn ang="0">
                      <a:pos x="191" y="93"/>
                    </a:cxn>
                    <a:cxn ang="0">
                      <a:pos x="182" y="39"/>
                    </a:cxn>
                    <a:cxn ang="0">
                      <a:pos x="191" y="6"/>
                    </a:cxn>
                    <a:cxn ang="0">
                      <a:pos x="209" y="0"/>
                    </a:cxn>
                    <a:cxn ang="0">
                      <a:pos x="263" y="48"/>
                    </a:cxn>
                    <a:cxn ang="0">
                      <a:pos x="263" y="90"/>
                    </a:cxn>
                    <a:cxn ang="0">
                      <a:pos x="251" y="108"/>
                    </a:cxn>
                    <a:cxn ang="0">
                      <a:pos x="248" y="261"/>
                    </a:cxn>
                    <a:cxn ang="0">
                      <a:pos x="224" y="267"/>
                    </a:cxn>
                    <a:cxn ang="0">
                      <a:pos x="197" y="282"/>
                    </a:cxn>
                    <a:cxn ang="0">
                      <a:pos x="155" y="339"/>
                    </a:cxn>
                    <a:cxn ang="0">
                      <a:pos x="128" y="312"/>
                    </a:cxn>
                    <a:cxn ang="0">
                      <a:pos x="56" y="327"/>
                    </a:cxn>
                    <a:cxn ang="0">
                      <a:pos x="29" y="339"/>
                    </a:cxn>
                    <a:cxn ang="0">
                      <a:pos x="20" y="342"/>
                    </a:cxn>
                    <a:cxn ang="0">
                      <a:pos x="53" y="285"/>
                    </a:cxn>
                    <a:cxn ang="0">
                      <a:pos x="119" y="270"/>
                    </a:cxn>
                    <a:cxn ang="0">
                      <a:pos x="131" y="258"/>
                    </a:cxn>
                  </a:cxnLst>
                  <a:rect l="0" t="0" r="r" b="b"/>
                  <a:pathLst>
                    <a:path w="270" h="342">
                      <a:moveTo>
                        <a:pt x="131" y="258"/>
                      </a:moveTo>
                      <a:cubicBezTo>
                        <a:pt x="149" y="252"/>
                        <a:pt x="154" y="242"/>
                        <a:pt x="137" y="231"/>
                      </a:cubicBezTo>
                      <a:cubicBezTo>
                        <a:pt x="134" y="221"/>
                        <a:pt x="128" y="214"/>
                        <a:pt x="125" y="204"/>
                      </a:cubicBezTo>
                      <a:cubicBezTo>
                        <a:pt x="135" y="197"/>
                        <a:pt x="140" y="189"/>
                        <a:pt x="149" y="180"/>
                      </a:cubicBezTo>
                      <a:cubicBezTo>
                        <a:pt x="152" y="131"/>
                        <a:pt x="144" y="127"/>
                        <a:pt x="185" y="141"/>
                      </a:cubicBezTo>
                      <a:cubicBezTo>
                        <a:pt x="203" y="136"/>
                        <a:pt x="202" y="130"/>
                        <a:pt x="197" y="111"/>
                      </a:cubicBezTo>
                      <a:cubicBezTo>
                        <a:pt x="195" y="105"/>
                        <a:pt x="191" y="93"/>
                        <a:pt x="191" y="93"/>
                      </a:cubicBezTo>
                      <a:cubicBezTo>
                        <a:pt x="189" y="74"/>
                        <a:pt x="185" y="58"/>
                        <a:pt x="182" y="39"/>
                      </a:cubicBezTo>
                      <a:cubicBezTo>
                        <a:pt x="183" y="34"/>
                        <a:pt x="182" y="12"/>
                        <a:pt x="191" y="6"/>
                      </a:cubicBezTo>
                      <a:cubicBezTo>
                        <a:pt x="196" y="3"/>
                        <a:pt x="209" y="0"/>
                        <a:pt x="209" y="0"/>
                      </a:cubicBezTo>
                      <a:cubicBezTo>
                        <a:pt x="253" y="9"/>
                        <a:pt x="223" y="35"/>
                        <a:pt x="263" y="48"/>
                      </a:cubicBezTo>
                      <a:cubicBezTo>
                        <a:pt x="268" y="64"/>
                        <a:pt x="270" y="66"/>
                        <a:pt x="263" y="90"/>
                      </a:cubicBezTo>
                      <a:cubicBezTo>
                        <a:pt x="261" y="97"/>
                        <a:pt x="251" y="108"/>
                        <a:pt x="251" y="108"/>
                      </a:cubicBezTo>
                      <a:cubicBezTo>
                        <a:pt x="250" y="159"/>
                        <a:pt x="252" y="210"/>
                        <a:pt x="248" y="261"/>
                      </a:cubicBezTo>
                      <a:cubicBezTo>
                        <a:pt x="247" y="269"/>
                        <a:pt x="232" y="265"/>
                        <a:pt x="224" y="267"/>
                      </a:cubicBezTo>
                      <a:cubicBezTo>
                        <a:pt x="214" y="269"/>
                        <a:pt x="197" y="282"/>
                        <a:pt x="197" y="282"/>
                      </a:cubicBezTo>
                      <a:cubicBezTo>
                        <a:pt x="185" y="300"/>
                        <a:pt x="177" y="332"/>
                        <a:pt x="155" y="339"/>
                      </a:cubicBezTo>
                      <a:cubicBezTo>
                        <a:pt x="124" y="333"/>
                        <a:pt x="150" y="327"/>
                        <a:pt x="128" y="312"/>
                      </a:cubicBezTo>
                      <a:cubicBezTo>
                        <a:pt x="110" y="314"/>
                        <a:pt x="73" y="315"/>
                        <a:pt x="56" y="327"/>
                      </a:cubicBezTo>
                      <a:cubicBezTo>
                        <a:pt x="42" y="337"/>
                        <a:pt x="50" y="332"/>
                        <a:pt x="29" y="339"/>
                      </a:cubicBezTo>
                      <a:cubicBezTo>
                        <a:pt x="26" y="340"/>
                        <a:pt x="20" y="342"/>
                        <a:pt x="20" y="342"/>
                      </a:cubicBezTo>
                      <a:cubicBezTo>
                        <a:pt x="0" y="312"/>
                        <a:pt x="28" y="293"/>
                        <a:pt x="53" y="285"/>
                      </a:cubicBezTo>
                      <a:cubicBezTo>
                        <a:pt x="67" y="264"/>
                        <a:pt x="96" y="275"/>
                        <a:pt x="119" y="270"/>
                      </a:cubicBezTo>
                      <a:cubicBezTo>
                        <a:pt x="127" y="265"/>
                        <a:pt x="131" y="254"/>
                        <a:pt x="131" y="258"/>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91" name="Freeform 67"/>
                <p:cNvSpPr>
                  <a:spLocks/>
                </p:cNvSpPr>
                <p:nvPr/>
              </p:nvSpPr>
              <p:spPr bwMode="auto">
                <a:xfrm rot="295113">
                  <a:off x="8651" y="3866"/>
                  <a:ext cx="86" cy="83"/>
                </a:xfrm>
                <a:custGeom>
                  <a:avLst/>
                  <a:gdLst/>
                  <a:ahLst/>
                  <a:cxnLst>
                    <a:cxn ang="0">
                      <a:pos x="87" y="75"/>
                    </a:cxn>
                    <a:cxn ang="0">
                      <a:pos x="60" y="24"/>
                    </a:cxn>
                    <a:cxn ang="0">
                      <a:pos x="39" y="0"/>
                    </a:cxn>
                    <a:cxn ang="0">
                      <a:pos x="9" y="15"/>
                    </a:cxn>
                    <a:cxn ang="0">
                      <a:pos x="21" y="33"/>
                    </a:cxn>
                    <a:cxn ang="0">
                      <a:pos x="39" y="69"/>
                    </a:cxn>
                    <a:cxn ang="0">
                      <a:pos x="78" y="84"/>
                    </a:cxn>
                    <a:cxn ang="0">
                      <a:pos x="87" y="87"/>
                    </a:cxn>
                    <a:cxn ang="0">
                      <a:pos x="87" y="75"/>
                    </a:cxn>
                  </a:cxnLst>
                  <a:rect l="0" t="0" r="r" b="b"/>
                  <a:pathLst>
                    <a:path w="90" h="89">
                      <a:moveTo>
                        <a:pt x="87" y="75"/>
                      </a:moveTo>
                      <a:cubicBezTo>
                        <a:pt x="84" y="55"/>
                        <a:pt x="82" y="31"/>
                        <a:pt x="60" y="24"/>
                      </a:cubicBezTo>
                      <a:cubicBezTo>
                        <a:pt x="56" y="4"/>
                        <a:pt x="54" y="10"/>
                        <a:pt x="39" y="0"/>
                      </a:cubicBezTo>
                      <a:cubicBezTo>
                        <a:pt x="22" y="3"/>
                        <a:pt x="24" y="10"/>
                        <a:pt x="9" y="15"/>
                      </a:cubicBezTo>
                      <a:cubicBezTo>
                        <a:pt x="0" y="29"/>
                        <a:pt x="8" y="29"/>
                        <a:pt x="21" y="33"/>
                      </a:cubicBezTo>
                      <a:cubicBezTo>
                        <a:pt x="37" y="56"/>
                        <a:pt x="31" y="44"/>
                        <a:pt x="39" y="69"/>
                      </a:cubicBezTo>
                      <a:cubicBezTo>
                        <a:pt x="42" y="79"/>
                        <a:pt x="68" y="81"/>
                        <a:pt x="78" y="84"/>
                      </a:cubicBezTo>
                      <a:cubicBezTo>
                        <a:pt x="81" y="85"/>
                        <a:pt x="85" y="89"/>
                        <a:pt x="87" y="87"/>
                      </a:cubicBezTo>
                      <a:cubicBezTo>
                        <a:pt x="90" y="84"/>
                        <a:pt x="87" y="79"/>
                        <a:pt x="87" y="75"/>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92" name="Freeform 68"/>
                <p:cNvSpPr>
                  <a:spLocks/>
                </p:cNvSpPr>
                <p:nvPr/>
              </p:nvSpPr>
              <p:spPr bwMode="auto">
                <a:xfrm rot="295113">
                  <a:off x="8442" y="4195"/>
                  <a:ext cx="71" cy="101"/>
                </a:xfrm>
                <a:custGeom>
                  <a:avLst/>
                  <a:gdLst/>
                  <a:ahLst/>
                  <a:cxnLst>
                    <a:cxn ang="0">
                      <a:pos x="33" y="0"/>
                    </a:cxn>
                    <a:cxn ang="0">
                      <a:pos x="0" y="48"/>
                    </a:cxn>
                    <a:cxn ang="0">
                      <a:pos x="27" y="108"/>
                    </a:cxn>
                    <a:cxn ang="0">
                      <a:pos x="66" y="75"/>
                    </a:cxn>
                    <a:cxn ang="0">
                      <a:pos x="60" y="51"/>
                    </a:cxn>
                    <a:cxn ang="0">
                      <a:pos x="54" y="24"/>
                    </a:cxn>
                    <a:cxn ang="0">
                      <a:pos x="51" y="6"/>
                    </a:cxn>
                    <a:cxn ang="0">
                      <a:pos x="33" y="0"/>
                    </a:cxn>
                  </a:cxnLst>
                  <a:rect l="0" t="0" r="r" b="b"/>
                  <a:pathLst>
                    <a:path w="75" h="108">
                      <a:moveTo>
                        <a:pt x="33" y="0"/>
                      </a:moveTo>
                      <a:cubicBezTo>
                        <a:pt x="15" y="6"/>
                        <a:pt x="10" y="33"/>
                        <a:pt x="0" y="48"/>
                      </a:cubicBezTo>
                      <a:cubicBezTo>
                        <a:pt x="3" y="74"/>
                        <a:pt x="0" y="99"/>
                        <a:pt x="27" y="108"/>
                      </a:cubicBezTo>
                      <a:cubicBezTo>
                        <a:pt x="46" y="102"/>
                        <a:pt x="50" y="85"/>
                        <a:pt x="66" y="75"/>
                      </a:cubicBezTo>
                      <a:cubicBezTo>
                        <a:pt x="74" y="63"/>
                        <a:pt x="75" y="56"/>
                        <a:pt x="60" y="51"/>
                      </a:cubicBezTo>
                      <a:cubicBezTo>
                        <a:pt x="53" y="40"/>
                        <a:pt x="50" y="36"/>
                        <a:pt x="54" y="24"/>
                      </a:cubicBezTo>
                      <a:cubicBezTo>
                        <a:pt x="53" y="18"/>
                        <a:pt x="55" y="11"/>
                        <a:pt x="51" y="6"/>
                      </a:cubicBezTo>
                      <a:cubicBezTo>
                        <a:pt x="47" y="1"/>
                        <a:pt x="33" y="0"/>
                        <a:pt x="33" y="0"/>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93" name="Freeform 69"/>
                <p:cNvSpPr>
                  <a:spLocks/>
                </p:cNvSpPr>
                <p:nvPr/>
              </p:nvSpPr>
              <p:spPr bwMode="auto">
                <a:xfrm rot="295113">
                  <a:off x="8448" y="4423"/>
                  <a:ext cx="139" cy="225"/>
                </a:xfrm>
                <a:custGeom>
                  <a:avLst/>
                  <a:gdLst/>
                  <a:ahLst/>
                  <a:cxnLst>
                    <a:cxn ang="0">
                      <a:pos x="141" y="219"/>
                    </a:cxn>
                    <a:cxn ang="0">
                      <a:pos x="126" y="207"/>
                    </a:cxn>
                    <a:cxn ang="0">
                      <a:pos x="90" y="189"/>
                    </a:cxn>
                    <a:cxn ang="0">
                      <a:pos x="78" y="228"/>
                    </a:cxn>
                    <a:cxn ang="0">
                      <a:pos x="12" y="219"/>
                    </a:cxn>
                    <a:cxn ang="0">
                      <a:pos x="66" y="186"/>
                    </a:cxn>
                    <a:cxn ang="0">
                      <a:pos x="51" y="171"/>
                    </a:cxn>
                    <a:cxn ang="0">
                      <a:pos x="6" y="150"/>
                    </a:cxn>
                    <a:cxn ang="0">
                      <a:pos x="9" y="102"/>
                    </a:cxn>
                    <a:cxn ang="0">
                      <a:pos x="18" y="78"/>
                    </a:cxn>
                    <a:cxn ang="0">
                      <a:pos x="0" y="33"/>
                    </a:cxn>
                    <a:cxn ang="0">
                      <a:pos x="24" y="15"/>
                    </a:cxn>
                    <a:cxn ang="0">
                      <a:pos x="51" y="9"/>
                    </a:cxn>
                    <a:cxn ang="0">
                      <a:pos x="72" y="57"/>
                    </a:cxn>
                    <a:cxn ang="0">
                      <a:pos x="81" y="84"/>
                    </a:cxn>
                    <a:cxn ang="0">
                      <a:pos x="84" y="93"/>
                    </a:cxn>
                    <a:cxn ang="0">
                      <a:pos x="66" y="135"/>
                    </a:cxn>
                    <a:cxn ang="0">
                      <a:pos x="114" y="162"/>
                    </a:cxn>
                    <a:cxn ang="0">
                      <a:pos x="132" y="177"/>
                    </a:cxn>
                    <a:cxn ang="0">
                      <a:pos x="144" y="195"/>
                    </a:cxn>
                    <a:cxn ang="0">
                      <a:pos x="141" y="219"/>
                    </a:cxn>
                  </a:cxnLst>
                  <a:rect l="0" t="0" r="r" b="b"/>
                  <a:pathLst>
                    <a:path w="145" h="241">
                      <a:moveTo>
                        <a:pt x="141" y="219"/>
                      </a:moveTo>
                      <a:cubicBezTo>
                        <a:pt x="118" y="211"/>
                        <a:pt x="145" y="223"/>
                        <a:pt x="126" y="207"/>
                      </a:cubicBezTo>
                      <a:cubicBezTo>
                        <a:pt x="117" y="200"/>
                        <a:pt x="102" y="193"/>
                        <a:pt x="90" y="189"/>
                      </a:cubicBezTo>
                      <a:cubicBezTo>
                        <a:pt x="42" y="195"/>
                        <a:pt x="69" y="200"/>
                        <a:pt x="78" y="228"/>
                      </a:cubicBezTo>
                      <a:cubicBezTo>
                        <a:pt x="58" y="241"/>
                        <a:pt x="31" y="231"/>
                        <a:pt x="12" y="219"/>
                      </a:cubicBezTo>
                      <a:cubicBezTo>
                        <a:pt x="18" y="190"/>
                        <a:pt x="41" y="189"/>
                        <a:pt x="66" y="186"/>
                      </a:cubicBezTo>
                      <a:cubicBezTo>
                        <a:pt x="42" y="170"/>
                        <a:pt x="71" y="191"/>
                        <a:pt x="51" y="171"/>
                      </a:cubicBezTo>
                      <a:cubicBezTo>
                        <a:pt x="42" y="162"/>
                        <a:pt x="18" y="154"/>
                        <a:pt x="6" y="150"/>
                      </a:cubicBezTo>
                      <a:cubicBezTo>
                        <a:pt x="15" y="122"/>
                        <a:pt x="13" y="138"/>
                        <a:pt x="9" y="102"/>
                      </a:cubicBezTo>
                      <a:cubicBezTo>
                        <a:pt x="31" y="95"/>
                        <a:pt x="30" y="97"/>
                        <a:pt x="18" y="78"/>
                      </a:cubicBezTo>
                      <a:cubicBezTo>
                        <a:pt x="16" y="63"/>
                        <a:pt x="16" y="38"/>
                        <a:pt x="0" y="33"/>
                      </a:cubicBezTo>
                      <a:cubicBezTo>
                        <a:pt x="3" y="3"/>
                        <a:pt x="2" y="0"/>
                        <a:pt x="24" y="15"/>
                      </a:cubicBezTo>
                      <a:cubicBezTo>
                        <a:pt x="35" y="8"/>
                        <a:pt x="39" y="5"/>
                        <a:pt x="51" y="9"/>
                      </a:cubicBezTo>
                      <a:lnTo>
                        <a:pt x="72" y="57"/>
                      </a:lnTo>
                      <a:cubicBezTo>
                        <a:pt x="72" y="57"/>
                        <a:pt x="81" y="84"/>
                        <a:pt x="81" y="84"/>
                      </a:cubicBezTo>
                      <a:cubicBezTo>
                        <a:pt x="82" y="87"/>
                        <a:pt x="84" y="93"/>
                        <a:pt x="84" y="93"/>
                      </a:cubicBezTo>
                      <a:cubicBezTo>
                        <a:pt x="81" y="108"/>
                        <a:pt x="75" y="122"/>
                        <a:pt x="66" y="135"/>
                      </a:cubicBezTo>
                      <a:cubicBezTo>
                        <a:pt x="72" y="160"/>
                        <a:pt x="93" y="155"/>
                        <a:pt x="114" y="162"/>
                      </a:cubicBezTo>
                      <a:cubicBezTo>
                        <a:pt x="120" y="168"/>
                        <a:pt x="127" y="171"/>
                        <a:pt x="132" y="177"/>
                      </a:cubicBezTo>
                      <a:cubicBezTo>
                        <a:pt x="137" y="182"/>
                        <a:pt x="144" y="195"/>
                        <a:pt x="144" y="195"/>
                      </a:cubicBezTo>
                      <a:cubicBezTo>
                        <a:pt x="144" y="196"/>
                        <a:pt x="133" y="227"/>
                        <a:pt x="141" y="219"/>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94" name="Freeform 70"/>
                <p:cNvSpPr>
                  <a:spLocks/>
                </p:cNvSpPr>
                <p:nvPr/>
              </p:nvSpPr>
              <p:spPr bwMode="auto">
                <a:xfrm rot="295113">
                  <a:off x="8110" y="4838"/>
                  <a:ext cx="304" cy="379"/>
                </a:xfrm>
                <a:custGeom>
                  <a:avLst/>
                  <a:gdLst/>
                  <a:ahLst/>
                  <a:cxnLst>
                    <a:cxn ang="0">
                      <a:pos x="217" y="39"/>
                    </a:cxn>
                    <a:cxn ang="0">
                      <a:pos x="232" y="0"/>
                    </a:cxn>
                    <a:cxn ang="0">
                      <a:pos x="268" y="12"/>
                    </a:cxn>
                    <a:cxn ang="0">
                      <a:pos x="283" y="30"/>
                    </a:cxn>
                    <a:cxn ang="0">
                      <a:pos x="301" y="42"/>
                    </a:cxn>
                    <a:cxn ang="0">
                      <a:pos x="268" y="84"/>
                    </a:cxn>
                    <a:cxn ang="0">
                      <a:pos x="274" y="156"/>
                    </a:cxn>
                    <a:cxn ang="0">
                      <a:pos x="283" y="174"/>
                    </a:cxn>
                    <a:cxn ang="0">
                      <a:pos x="301" y="186"/>
                    </a:cxn>
                    <a:cxn ang="0">
                      <a:pos x="310" y="204"/>
                    </a:cxn>
                    <a:cxn ang="0">
                      <a:pos x="268" y="228"/>
                    </a:cxn>
                    <a:cxn ang="0">
                      <a:pos x="268" y="273"/>
                    </a:cxn>
                    <a:cxn ang="0">
                      <a:pos x="238" y="306"/>
                    </a:cxn>
                    <a:cxn ang="0">
                      <a:pos x="223" y="333"/>
                    </a:cxn>
                    <a:cxn ang="0">
                      <a:pos x="199" y="399"/>
                    </a:cxn>
                    <a:cxn ang="0">
                      <a:pos x="175" y="396"/>
                    </a:cxn>
                    <a:cxn ang="0">
                      <a:pos x="163" y="363"/>
                    </a:cxn>
                    <a:cxn ang="0">
                      <a:pos x="145" y="357"/>
                    </a:cxn>
                    <a:cxn ang="0">
                      <a:pos x="109" y="372"/>
                    </a:cxn>
                    <a:cxn ang="0">
                      <a:pos x="100" y="378"/>
                    </a:cxn>
                    <a:cxn ang="0">
                      <a:pos x="52" y="360"/>
                    </a:cxn>
                    <a:cxn ang="0">
                      <a:pos x="31" y="297"/>
                    </a:cxn>
                    <a:cxn ang="0">
                      <a:pos x="7" y="264"/>
                    </a:cxn>
                    <a:cxn ang="0">
                      <a:pos x="4" y="228"/>
                    </a:cxn>
                    <a:cxn ang="0">
                      <a:pos x="1" y="219"/>
                    </a:cxn>
                    <a:cxn ang="0">
                      <a:pos x="58" y="195"/>
                    </a:cxn>
                    <a:cxn ang="0">
                      <a:pos x="67" y="159"/>
                    </a:cxn>
                    <a:cxn ang="0">
                      <a:pos x="112" y="147"/>
                    </a:cxn>
                    <a:cxn ang="0">
                      <a:pos x="151" y="93"/>
                    </a:cxn>
                    <a:cxn ang="0">
                      <a:pos x="175" y="78"/>
                    </a:cxn>
                    <a:cxn ang="0">
                      <a:pos x="184" y="75"/>
                    </a:cxn>
                    <a:cxn ang="0">
                      <a:pos x="217" y="36"/>
                    </a:cxn>
                    <a:cxn ang="0">
                      <a:pos x="229" y="15"/>
                    </a:cxn>
                  </a:cxnLst>
                  <a:rect l="0" t="0" r="r" b="b"/>
                  <a:pathLst>
                    <a:path w="315" h="403">
                      <a:moveTo>
                        <a:pt x="217" y="39"/>
                      </a:moveTo>
                      <a:cubicBezTo>
                        <a:pt x="220" y="19"/>
                        <a:pt x="219" y="13"/>
                        <a:pt x="232" y="0"/>
                      </a:cubicBezTo>
                      <a:cubicBezTo>
                        <a:pt x="248" y="3"/>
                        <a:pt x="255" y="4"/>
                        <a:pt x="268" y="12"/>
                      </a:cubicBezTo>
                      <a:cubicBezTo>
                        <a:pt x="273" y="20"/>
                        <a:pt x="275" y="24"/>
                        <a:pt x="283" y="30"/>
                      </a:cubicBezTo>
                      <a:cubicBezTo>
                        <a:pt x="289" y="34"/>
                        <a:pt x="301" y="42"/>
                        <a:pt x="301" y="42"/>
                      </a:cubicBezTo>
                      <a:cubicBezTo>
                        <a:pt x="315" y="63"/>
                        <a:pt x="282" y="70"/>
                        <a:pt x="268" y="84"/>
                      </a:cubicBezTo>
                      <a:cubicBezTo>
                        <a:pt x="263" y="106"/>
                        <a:pt x="264" y="135"/>
                        <a:pt x="274" y="156"/>
                      </a:cubicBezTo>
                      <a:cubicBezTo>
                        <a:pt x="277" y="162"/>
                        <a:pt x="278" y="169"/>
                        <a:pt x="283" y="174"/>
                      </a:cubicBezTo>
                      <a:cubicBezTo>
                        <a:pt x="288" y="179"/>
                        <a:pt x="301" y="186"/>
                        <a:pt x="301" y="186"/>
                      </a:cubicBezTo>
                      <a:cubicBezTo>
                        <a:pt x="303" y="192"/>
                        <a:pt x="310" y="197"/>
                        <a:pt x="310" y="204"/>
                      </a:cubicBezTo>
                      <a:cubicBezTo>
                        <a:pt x="310" y="217"/>
                        <a:pt x="279" y="221"/>
                        <a:pt x="268" y="228"/>
                      </a:cubicBezTo>
                      <a:cubicBezTo>
                        <a:pt x="259" y="242"/>
                        <a:pt x="266" y="255"/>
                        <a:pt x="268" y="273"/>
                      </a:cubicBezTo>
                      <a:cubicBezTo>
                        <a:pt x="264" y="298"/>
                        <a:pt x="261" y="298"/>
                        <a:pt x="238" y="306"/>
                      </a:cubicBezTo>
                      <a:cubicBezTo>
                        <a:pt x="224" y="327"/>
                        <a:pt x="228" y="317"/>
                        <a:pt x="223" y="333"/>
                      </a:cubicBezTo>
                      <a:cubicBezTo>
                        <a:pt x="219" y="403"/>
                        <a:pt x="236" y="387"/>
                        <a:pt x="199" y="399"/>
                      </a:cubicBezTo>
                      <a:cubicBezTo>
                        <a:pt x="191" y="398"/>
                        <a:pt x="182" y="399"/>
                        <a:pt x="175" y="396"/>
                      </a:cubicBezTo>
                      <a:cubicBezTo>
                        <a:pt x="167" y="392"/>
                        <a:pt x="173" y="369"/>
                        <a:pt x="163" y="363"/>
                      </a:cubicBezTo>
                      <a:cubicBezTo>
                        <a:pt x="158" y="360"/>
                        <a:pt x="145" y="357"/>
                        <a:pt x="145" y="357"/>
                      </a:cubicBezTo>
                      <a:cubicBezTo>
                        <a:pt x="120" y="361"/>
                        <a:pt x="132" y="357"/>
                        <a:pt x="109" y="372"/>
                      </a:cubicBezTo>
                      <a:cubicBezTo>
                        <a:pt x="106" y="374"/>
                        <a:pt x="100" y="378"/>
                        <a:pt x="100" y="378"/>
                      </a:cubicBezTo>
                      <a:cubicBezTo>
                        <a:pt x="80" y="375"/>
                        <a:pt x="70" y="366"/>
                        <a:pt x="52" y="360"/>
                      </a:cubicBezTo>
                      <a:cubicBezTo>
                        <a:pt x="45" y="339"/>
                        <a:pt x="60" y="307"/>
                        <a:pt x="31" y="297"/>
                      </a:cubicBezTo>
                      <a:cubicBezTo>
                        <a:pt x="22" y="284"/>
                        <a:pt x="12" y="279"/>
                        <a:pt x="7" y="264"/>
                      </a:cubicBezTo>
                      <a:cubicBezTo>
                        <a:pt x="6" y="252"/>
                        <a:pt x="6" y="240"/>
                        <a:pt x="4" y="228"/>
                      </a:cubicBezTo>
                      <a:cubicBezTo>
                        <a:pt x="4" y="225"/>
                        <a:pt x="0" y="222"/>
                        <a:pt x="1" y="219"/>
                      </a:cubicBezTo>
                      <a:cubicBezTo>
                        <a:pt x="10" y="191"/>
                        <a:pt x="33" y="197"/>
                        <a:pt x="58" y="195"/>
                      </a:cubicBezTo>
                      <a:cubicBezTo>
                        <a:pt x="76" y="168"/>
                        <a:pt x="47" y="215"/>
                        <a:pt x="67" y="159"/>
                      </a:cubicBezTo>
                      <a:cubicBezTo>
                        <a:pt x="71" y="148"/>
                        <a:pt x="110" y="147"/>
                        <a:pt x="112" y="147"/>
                      </a:cubicBezTo>
                      <a:cubicBezTo>
                        <a:pt x="135" y="139"/>
                        <a:pt x="130" y="107"/>
                        <a:pt x="151" y="93"/>
                      </a:cubicBezTo>
                      <a:cubicBezTo>
                        <a:pt x="161" y="79"/>
                        <a:pt x="154" y="85"/>
                        <a:pt x="175" y="78"/>
                      </a:cubicBezTo>
                      <a:cubicBezTo>
                        <a:pt x="178" y="77"/>
                        <a:pt x="184" y="75"/>
                        <a:pt x="184" y="75"/>
                      </a:cubicBezTo>
                      <a:cubicBezTo>
                        <a:pt x="194" y="60"/>
                        <a:pt x="199" y="41"/>
                        <a:pt x="217" y="36"/>
                      </a:cubicBezTo>
                      <a:cubicBezTo>
                        <a:pt x="220" y="31"/>
                        <a:pt x="225" y="15"/>
                        <a:pt x="229" y="15"/>
                      </a:cubicBezTo>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95" name="Freeform 71"/>
                <p:cNvSpPr>
                  <a:spLocks/>
                </p:cNvSpPr>
                <p:nvPr/>
              </p:nvSpPr>
              <p:spPr bwMode="auto">
                <a:xfrm rot="295113">
                  <a:off x="8429" y="5011"/>
                  <a:ext cx="164" cy="82"/>
                </a:xfrm>
                <a:custGeom>
                  <a:avLst/>
                  <a:gdLst/>
                  <a:ahLst/>
                  <a:cxnLst>
                    <a:cxn ang="0">
                      <a:pos x="114" y="88"/>
                    </a:cxn>
                    <a:cxn ang="0">
                      <a:pos x="78" y="79"/>
                    </a:cxn>
                    <a:cxn ang="0">
                      <a:pos x="30" y="67"/>
                    </a:cxn>
                    <a:cxn ang="0">
                      <a:pos x="27" y="28"/>
                    </a:cxn>
                    <a:cxn ang="0">
                      <a:pos x="66" y="31"/>
                    </a:cxn>
                    <a:cxn ang="0">
                      <a:pos x="84" y="43"/>
                    </a:cxn>
                    <a:cxn ang="0">
                      <a:pos x="102" y="49"/>
                    </a:cxn>
                    <a:cxn ang="0">
                      <a:pos x="120" y="43"/>
                    </a:cxn>
                    <a:cxn ang="0">
                      <a:pos x="129" y="37"/>
                    </a:cxn>
                    <a:cxn ang="0">
                      <a:pos x="147" y="31"/>
                    </a:cxn>
                    <a:cxn ang="0">
                      <a:pos x="156" y="28"/>
                    </a:cxn>
                    <a:cxn ang="0">
                      <a:pos x="168" y="55"/>
                    </a:cxn>
                    <a:cxn ang="0">
                      <a:pos x="162" y="73"/>
                    </a:cxn>
                    <a:cxn ang="0">
                      <a:pos x="114" y="88"/>
                    </a:cxn>
                  </a:cxnLst>
                  <a:rect l="0" t="0" r="r" b="b"/>
                  <a:pathLst>
                    <a:path w="172" h="88">
                      <a:moveTo>
                        <a:pt x="114" y="88"/>
                      </a:moveTo>
                      <a:cubicBezTo>
                        <a:pt x="102" y="84"/>
                        <a:pt x="90" y="82"/>
                        <a:pt x="78" y="79"/>
                      </a:cubicBezTo>
                      <a:cubicBezTo>
                        <a:pt x="62" y="69"/>
                        <a:pt x="49" y="69"/>
                        <a:pt x="30" y="67"/>
                      </a:cubicBezTo>
                      <a:cubicBezTo>
                        <a:pt x="17" y="54"/>
                        <a:pt x="0" y="37"/>
                        <a:pt x="27" y="28"/>
                      </a:cubicBezTo>
                      <a:cubicBezTo>
                        <a:pt x="46" y="0"/>
                        <a:pt x="38" y="24"/>
                        <a:pt x="66" y="31"/>
                      </a:cubicBezTo>
                      <a:cubicBezTo>
                        <a:pt x="72" y="35"/>
                        <a:pt x="77" y="41"/>
                        <a:pt x="84" y="43"/>
                      </a:cubicBezTo>
                      <a:cubicBezTo>
                        <a:pt x="90" y="45"/>
                        <a:pt x="102" y="49"/>
                        <a:pt x="102" y="49"/>
                      </a:cubicBezTo>
                      <a:cubicBezTo>
                        <a:pt x="108" y="47"/>
                        <a:pt x="115" y="47"/>
                        <a:pt x="120" y="43"/>
                      </a:cubicBezTo>
                      <a:cubicBezTo>
                        <a:pt x="123" y="41"/>
                        <a:pt x="126" y="38"/>
                        <a:pt x="129" y="37"/>
                      </a:cubicBezTo>
                      <a:cubicBezTo>
                        <a:pt x="135" y="34"/>
                        <a:pt x="141" y="33"/>
                        <a:pt x="147" y="31"/>
                      </a:cubicBezTo>
                      <a:cubicBezTo>
                        <a:pt x="150" y="30"/>
                        <a:pt x="156" y="28"/>
                        <a:pt x="156" y="28"/>
                      </a:cubicBezTo>
                      <a:cubicBezTo>
                        <a:pt x="171" y="33"/>
                        <a:pt x="172" y="39"/>
                        <a:pt x="168" y="55"/>
                      </a:cubicBezTo>
                      <a:cubicBezTo>
                        <a:pt x="166" y="61"/>
                        <a:pt x="168" y="71"/>
                        <a:pt x="162" y="73"/>
                      </a:cubicBezTo>
                      <a:cubicBezTo>
                        <a:pt x="146" y="78"/>
                        <a:pt x="130" y="82"/>
                        <a:pt x="114" y="88"/>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96" name="Freeform 72"/>
                <p:cNvSpPr>
                  <a:spLocks/>
                </p:cNvSpPr>
                <p:nvPr/>
              </p:nvSpPr>
              <p:spPr bwMode="auto">
                <a:xfrm rot="295113">
                  <a:off x="8385" y="5086"/>
                  <a:ext cx="134" cy="208"/>
                </a:xfrm>
                <a:custGeom>
                  <a:avLst/>
                  <a:gdLst/>
                  <a:ahLst/>
                  <a:cxnLst>
                    <a:cxn ang="0">
                      <a:pos x="71" y="207"/>
                    </a:cxn>
                    <a:cxn ang="0">
                      <a:pos x="44" y="222"/>
                    </a:cxn>
                    <a:cxn ang="0">
                      <a:pos x="23" y="174"/>
                    </a:cxn>
                    <a:cxn ang="0">
                      <a:pos x="8" y="135"/>
                    </a:cxn>
                    <a:cxn ang="0">
                      <a:pos x="23" y="81"/>
                    </a:cxn>
                    <a:cxn ang="0">
                      <a:pos x="17" y="42"/>
                    </a:cxn>
                    <a:cxn ang="0">
                      <a:pos x="11" y="24"/>
                    </a:cxn>
                    <a:cxn ang="0">
                      <a:pos x="20" y="6"/>
                    </a:cxn>
                    <a:cxn ang="0">
                      <a:pos x="38" y="0"/>
                    </a:cxn>
                    <a:cxn ang="0">
                      <a:pos x="68" y="12"/>
                    </a:cxn>
                    <a:cxn ang="0">
                      <a:pos x="110" y="18"/>
                    </a:cxn>
                    <a:cxn ang="0">
                      <a:pos x="101" y="54"/>
                    </a:cxn>
                    <a:cxn ang="0">
                      <a:pos x="140" y="162"/>
                    </a:cxn>
                    <a:cxn ang="0">
                      <a:pos x="134" y="171"/>
                    </a:cxn>
                    <a:cxn ang="0">
                      <a:pos x="116" y="177"/>
                    </a:cxn>
                    <a:cxn ang="0">
                      <a:pos x="95" y="135"/>
                    </a:cxn>
                    <a:cxn ang="0">
                      <a:pos x="86" y="138"/>
                    </a:cxn>
                    <a:cxn ang="0">
                      <a:pos x="77" y="147"/>
                    </a:cxn>
                    <a:cxn ang="0">
                      <a:pos x="59" y="153"/>
                    </a:cxn>
                    <a:cxn ang="0">
                      <a:pos x="71" y="207"/>
                    </a:cxn>
                  </a:cxnLst>
                  <a:rect l="0" t="0" r="r" b="b"/>
                  <a:pathLst>
                    <a:path w="140" h="222">
                      <a:moveTo>
                        <a:pt x="71" y="207"/>
                      </a:moveTo>
                      <a:cubicBezTo>
                        <a:pt x="50" y="221"/>
                        <a:pt x="60" y="217"/>
                        <a:pt x="44" y="222"/>
                      </a:cubicBezTo>
                      <a:cubicBezTo>
                        <a:pt x="22" y="215"/>
                        <a:pt x="29" y="193"/>
                        <a:pt x="23" y="174"/>
                      </a:cubicBezTo>
                      <a:cubicBezTo>
                        <a:pt x="21" y="154"/>
                        <a:pt x="24" y="145"/>
                        <a:pt x="8" y="135"/>
                      </a:cubicBezTo>
                      <a:cubicBezTo>
                        <a:pt x="0" y="112"/>
                        <a:pt x="16" y="101"/>
                        <a:pt x="23" y="81"/>
                      </a:cubicBezTo>
                      <a:cubicBezTo>
                        <a:pt x="20" y="68"/>
                        <a:pt x="20" y="55"/>
                        <a:pt x="17" y="42"/>
                      </a:cubicBezTo>
                      <a:cubicBezTo>
                        <a:pt x="16" y="36"/>
                        <a:pt x="11" y="24"/>
                        <a:pt x="11" y="24"/>
                      </a:cubicBezTo>
                      <a:cubicBezTo>
                        <a:pt x="13" y="19"/>
                        <a:pt x="15" y="9"/>
                        <a:pt x="20" y="6"/>
                      </a:cubicBezTo>
                      <a:cubicBezTo>
                        <a:pt x="25" y="3"/>
                        <a:pt x="38" y="0"/>
                        <a:pt x="38" y="0"/>
                      </a:cubicBezTo>
                      <a:cubicBezTo>
                        <a:pt x="48" y="3"/>
                        <a:pt x="59" y="10"/>
                        <a:pt x="68" y="12"/>
                      </a:cubicBezTo>
                      <a:cubicBezTo>
                        <a:pt x="82" y="15"/>
                        <a:pt x="110" y="18"/>
                        <a:pt x="110" y="18"/>
                      </a:cubicBezTo>
                      <a:cubicBezTo>
                        <a:pt x="119" y="32"/>
                        <a:pt x="114" y="45"/>
                        <a:pt x="101" y="54"/>
                      </a:cubicBezTo>
                      <a:cubicBezTo>
                        <a:pt x="108" y="94"/>
                        <a:pt x="128" y="125"/>
                        <a:pt x="140" y="162"/>
                      </a:cubicBezTo>
                      <a:cubicBezTo>
                        <a:pt x="138" y="165"/>
                        <a:pt x="137" y="169"/>
                        <a:pt x="134" y="171"/>
                      </a:cubicBezTo>
                      <a:cubicBezTo>
                        <a:pt x="129" y="174"/>
                        <a:pt x="116" y="177"/>
                        <a:pt x="116" y="177"/>
                      </a:cubicBezTo>
                      <a:cubicBezTo>
                        <a:pt x="111" y="163"/>
                        <a:pt x="110" y="140"/>
                        <a:pt x="95" y="135"/>
                      </a:cubicBezTo>
                      <a:cubicBezTo>
                        <a:pt x="92" y="136"/>
                        <a:pt x="89" y="136"/>
                        <a:pt x="86" y="138"/>
                      </a:cubicBezTo>
                      <a:cubicBezTo>
                        <a:pt x="82" y="140"/>
                        <a:pt x="81" y="145"/>
                        <a:pt x="77" y="147"/>
                      </a:cubicBezTo>
                      <a:cubicBezTo>
                        <a:pt x="71" y="150"/>
                        <a:pt x="59" y="153"/>
                        <a:pt x="59" y="153"/>
                      </a:cubicBezTo>
                      <a:cubicBezTo>
                        <a:pt x="56" y="177"/>
                        <a:pt x="59" y="187"/>
                        <a:pt x="71" y="207"/>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97" name="Freeform 73"/>
                <p:cNvSpPr>
                  <a:spLocks/>
                </p:cNvSpPr>
                <p:nvPr/>
              </p:nvSpPr>
              <p:spPr bwMode="auto">
                <a:xfrm rot="295113">
                  <a:off x="8651" y="5025"/>
                  <a:ext cx="86" cy="122"/>
                </a:xfrm>
                <a:custGeom>
                  <a:avLst/>
                  <a:gdLst/>
                  <a:ahLst/>
                  <a:cxnLst>
                    <a:cxn ang="0">
                      <a:pos x="5" y="75"/>
                    </a:cxn>
                    <a:cxn ang="0">
                      <a:pos x="5" y="39"/>
                    </a:cxn>
                    <a:cxn ang="0">
                      <a:pos x="14" y="0"/>
                    </a:cxn>
                    <a:cxn ang="0">
                      <a:pos x="65" y="12"/>
                    </a:cxn>
                    <a:cxn ang="0">
                      <a:pos x="71" y="57"/>
                    </a:cxn>
                    <a:cxn ang="0">
                      <a:pos x="53" y="90"/>
                    </a:cxn>
                    <a:cxn ang="0">
                      <a:pos x="35" y="132"/>
                    </a:cxn>
                    <a:cxn ang="0">
                      <a:pos x="29" y="114"/>
                    </a:cxn>
                    <a:cxn ang="0">
                      <a:pos x="11" y="102"/>
                    </a:cxn>
                    <a:cxn ang="0">
                      <a:pos x="5" y="75"/>
                    </a:cxn>
                  </a:cxnLst>
                  <a:rect l="0" t="0" r="r" b="b"/>
                  <a:pathLst>
                    <a:path w="89" h="132">
                      <a:moveTo>
                        <a:pt x="5" y="75"/>
                      </a:moveTo>
                      <a:cubicBezTo>
                        <a:pt x="25" y="68"/>
                        <a:pt x="31" y="45"/>
                        <a:pt x="5" y="39"/>
                      </a:cubicBezTo>
                      <a:cubicBezTo>
                        <a:pt x="0" y="24"/>
                        <a:pt x="6" y="12"/>
                        <a:pt x="14" y="0"/>
                      </a:cubicBezTo>
                      <a:cubicBezTo>
                        <a:pt x="39" y="2"/>
                        <a:pt x="47" y="0"/>
                        <a:pt x="65" y="12"/>
                      </a:cubicBezTo>
                      <a:cubicBezTo>
                        <a:pt x="62" y="32"/>
                        <a:pt x="53" y="45"/>
                        <a:pt x="71" y="57"/>
                      </a:cubicBezTo>
                      <a:cubicBezTo>
                        <a:pt x="89" y="84"/>
                        <a:pt x="72" y="77"/>
                        <a:pt x="53" y="90"/>
                      </a:cubicBezTo>
                      <a:cubicBezTo>
                        <a:pt x="48" y="105"/>
                        <a:pt x="48" y="123"/>
                        <a:pt x="35" y="132"/>
                      </a:cubicBezTo>
                      <a:cubicBezTo>
                        <a:pt x="33" y="126"/>
                        <a:pt x="31" y="120"/>
                        <a:pt x="29" y="114"/>
                      </a:cubicBezTo>
                      <a:cubicBezTo>
                        <a:pt x="27" y="107"/>
                        <a:pt x="11" y="102"/>
                        <a:pt x="11" y="102"/>
                      </a:cubicBezTo>
                      <a:cubicBezTo>
                        <a:pt x="4" y="81"/>
                        <a:pt x="5" y="90"/>
                        <a:pt x="5" y="75"/>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98" name="Freeform 74"/>
                <p:cNvSpPr>
                  <a:spLocks/>
                </p:cNvSpPr>
                <p:nvPr/>
              </p:nvSpPr>
              <p:spPr bwMode="auto">
                <a:xfrm rot="295113">
                  <a:off x="8741" y="5160"/>
                  <a:ext cx="559" cy="396"/>
                </a:xfrm>
                <a:custGeom>
                  <a:avLst/>
                  <a:gdLst/>
                  <a:ahLst/>
                  <a:cxnLst>
                    <a:cxn ang="0">
                      <a:pos x="27" y="68"/>
                    </a:cxn>
                    <a:cxn ang="0">
                      <a:pos x="39" y="44"/>
                    </a:cxn>
                    <a:cxn ang="0">
                      <a:pos x="0" y="8"/>
                    </a:cxn>
                    <a:cxn ang="0">
                      <a:pos x="54" y="2"/>
                    </a:cxn>
                    <a:cxn ang="0">
                      <a:pos x="117" y="14"/>
                    </a:cxn>
                    <a:cxn ang="0">
                      <a:pos x="111" y="53"/>
                    </a:cxn>
                    <a:cxn ang="0">
                      <a:pos x="129" y="83"/>
                    </a:cxn>
                    <a:cxn ang="0">
                      <a:pos x="150" y="89"/>
                    </a:cxn>
                    <a:cxn ang="0">
                      <a:pos x="162" y="71"/>
                    </a:cxn>
                    <a:cxn ang="0">
                      <a:pos x="198" y="50"/>
                    </a:cxn>
                    <a:cxn ang="0">
                      <a:pos x="267" y="59"/>
                    </a:cxn>
                    <a:cxn ang="0">
                      <a:pos x="285" y="53"/>
                    </a:cxn>
                    <a:cxn ang="0">
                      <a:pos x="321" y="62"/>
                    </a:cxn>
                    <a:cxn ang="0">
                      <a:pos x="357" y="86"/>
                    </a:cxn>
                    <a:cxn ang="0">
                      <a:pos x="366" y="92"/>
                    </a:cxn>
                    <a:cxn ang="0">
                      <a:pos x="414" y="131"/>
                    </a:cxn>
                    <a:cxn ang="0">
                      <a:pos x="441" y="155"/>
                    </a:cxn>
                    <a:cxn ang="0">
                      <a:pos x="459" y="167"/>
                    </a:cxn>
                    <a:cxn ang="0">
                      <a:pos x="465" y="176"/>
                    </a:cxn>
                    <a:cxn ang="0">
                      <a:pos x="474" y="182"/>
                    </a:cxn>
                    <a:cxn ang="0">
                      <a:pos x="495" y="218"/>
                    </a:cxn>
                    <a:cxn ang="0">
                      <a:pos x="501" y="245"/>
                    </a:cxn>
                    <a:cxn ang="0">
                      <a:pos x="483" y="251"/>
                    </a:cxn>
                    <a:cxn ang="0">
                      <a:pos x="549" y="338"/>
                    </a:cxn>
                    <a:cxn ang="0">
                      <a:pos x="573" y="395"/>
                    </a:cxn>
                    <a:cxn ang="0">
                      <a:pos x="531" y="392"/>
                    </a:cxn>
                    <a:cxn ang="0">
                      <a:pos x="486" y="386"/>
                    </a:cxn>
                    <a:cxn ang="0">
                      <a:pos x="468" y="332"/>
                    </a:cxn>
                    <a:cxn ang="0">
                      <a:pos x="381" y="296"/>
                    </a:cxn>
                    <a:cxn ang="0">
                      <a:pos x="363" y="350"/>
                    </a:cxn>
                    <a:cxn ang="0">
                      <a:pos x="330" y="347"/>
                    </a:cxn>
                    <a:cxn ang="0">
                      <a:pos x="312" y="332"/>
                    </a:cxn>
                    <a:cxn ang="0">
                      <a:pos x="258" y="290"/>
                    </a:cxn>
                    <a:cxn ang="0">
                      <a:pos x="207" y="296"/>
                    </a:cxn>
                    <a:cxn ang="0">
                      <a:pos x="225" y="254"/>
                    </a:cxn>
                    <a:cxn ang="0">
                      <a:pos x="231" y="236"/>
                    </a:cxn>
                    <a:cxn ang="0">
                      <a:pos x="225" y="227"/>
                    </a:cxn>
                    <a:cxn ang="0">
                      <a:pos x="192" y="200"/>
                    </a:cxn>
                    <a:cxn ang="0">
                      <a:pos x="177" y="185"/>
                    </a:cxn>
                    <a:cxn ang="0">
                      <a:pos x="147" y="158"/>
                    </a:cxn>
                    <a:cxn ang="0">
                      <a:pos x="138" y="161"/>
                    </a:cxn>
                    <a:cxn ang="0">
                      <a:pos x="96" y="116"/>
                    </a:cxn>
                    <a:cxn ang="0">
                      <a:pos x="75" y="119"/>
                    </a:cxn>
                    <a:cxn ang="0">
                      <a:pos x="66" y="122"/>
                    </a:cxn>
                    <a:cxn ang="0">
                      <a:pos x="48" y="95"/>
                    </a:cxn>
                    <a:cxn ang="0">
                      <a:pos x="39" y="89"/>
                    </a:cxn>
                    <a:cxn ang="0">
                      <a:pos x="27" y="68"/>
                    </a:cxn>
                  </a:cxnLst>
                  <a:rect l="0" t="0" r="r" b="b"/>
                  <a:pathLst>
                    <a:path w="582" h="422">
                      <a:moveTo>
                        <a:pt x="27" y="68"/>
                      </a:moveTo>
                      <a:cubicBezTo>
                        <a:pt x="24" y="42"/>
                        <a:pt x="60" y="58"/>
                        <a:pt x="39" y="44"/>
                      </a:cubicBezTo>
                      <a:cubicBezTo>
                        <a:pt x="34" y="36"/>
                        <a:pt x="0" y="8"/>
                        <a:pt x="0" y="8"/>
                      </a:cubicBezTo>
                      <a:cubicBezTo>
                        <a:pt x="7" y="0"/>
                        <a:pt x="35" y="1"/>
                        <a:pt x="54" y="2"/>
                      </a:cubicBezTo>
                      <a:cubicBezTo>
                        <a:pt x="73" y="3"/>
                        <a:pt x="108" y="6"/>
                        <a:pt x="117" y="14"/>
                      </a:cubicBezTo>
                      <a:cubicBezTo>
                        <a:pt x="128" y="30"/>
                        <a:pt x="116" y="37"/>
                        <a:pt x="111" y="53"/>
                      </a:cubicBezTo>
                      <a:cubicBezTo>
                        <a:pt x="114" y="70"/>
                        <a:pt x="113" y="78"/>
                        <a:pt x="129" y="83"/>
                      </a:cubicBezTo>
                      <a:cubicBezTo>
                        <a:pt x="135" y="91"/>
                        <a:pt x="136" y="100"/>
                        <a:pt x="150" y="89"/>
                      </a:cubicBezTo>
                      <a:cubicBezTo>
                        <a:pt x="156" y="85"/>
                        <a:pt x="158" y="77"/>
                        <a:pt x="162" y="71"/>
                      </a:cubicBezTo>
                      <a:cubicBezTo>
                        <a:pt x="168" y="62"/>
                        <a:pt x="187" y="54"/>
                        <a:pt x="198" y="50"/>
                      </a:cubicBezTo>
                      <a:cubicBezTo>
                        <a:pt x="215" y="48"/>
                        <a:pt x="253" y="59"/>
                        <a:pt x="267" y="59"/>
                      </a:cubicBezTo>
                      <a:cubicBezTo>
                        <a:pt x="273" y="58"/>
                        <a:pt x="285" y="53"/>
                        <a:pt x="285" y="53"/>
                      </a:cubicBezTo>
                      <a:cubicBezTo>
                        <a:pt x="297" y="55"/>
                        <a:pt x="309" y="58"/>
                        <a:pt x="321" y="62"/>
                      </a:cubicBezTo>
                      <a:cubicBezTo>
                        <a:pt x="329" y="74"/>
                        <a:pt x="344" y="77"/>
                        <a:pt x="357" y="86"/>
                      </a:cubicBezTo>
                      <a:cubicBezTo>
                        <a:pt x="360" y="88"/>
                        <a:pt x="366" y="92"/>
                        <a:pt x="366" y="92"/>
                      </a:cubicBezTo>
                      <a:cubicBezTo>
                        <a:pt x="377" y="109"/>
                        <a:pt x="394" y="124"/>
                        <a:pt x="414" y="131"/>
                      </a:cubicBezTo>
                      <a:cubicBezTo>
                        <a:pt x="422" y="139"/>
                        <a:pt x="432" y="148"/>
                        <a:pt x="441" y="155"/>
                      </a:cubicBezTo>
                      <a:cubicBezTo>
                        <a:pt x="447" y="159"/>
                        <a:pt x="459" y="167"/>
                        <a:pt x="459" y="167"/>
                      </a:cubicBezTo>
                      <a:cubicBezTo>
                        <a:pt x="461" y="170"/>
                        <a:pt x="462" y="173"/>
                        <a:pt x="465" y="176"/>
                      </a:cubicBezTo>
                      <a:cubicBezTo>
                        <a:pt x="468" y="179"/>
                        <a:pt x="472" y="179"/>
                        <a:pt x="474" y="182"/>
                      </a:cubicBezTo>
                      <a:cubicBezTo>
                        <a:pt x="485" y="196"/>
                        <a:pt x="476" y="205"/>
                        <a:pt x="495" y="218"/>
                      </a:cubicBezTo>
                      <a:cubicBezTo>
                        <a:pt x="499" y="223"/>
                        <a:pt x="510" y="238"/>
                        <a:pt x="501" y="245"/>
                      </a:cubicBezTo>
                      <a:cubicBezTo>
                        <a:pt x="496" y="249"/>
                        <a:pt x="483" y="251"/>
                        <a:pt x="483" y="251"/>
                      </a:cubicBezTo>
                      <a:cubicBezTo>
                        <a:pt x="488" y="266"/>
                        <a:pt x="534" y="314"/>
                        <a:pt x="549" y="338"/>
                      </a:cubicBezTo>
                      <a:cubicBezTo>
                        <a:pt x="567" y="356"/>
                        <a:pt x="553" y="382"/>
                        <a:pt x="573" y="395"/>
                      </a:cubicBezTo>
                      <a:cubicBezTo>
                        <a:pt x="582" y="422"/>
                        <a:pt x="543" y="393"/>
                        <a:pt x="531" y="392"/>
                      </a:cubicBezTo>
                      <a:cubicBezTo>
                        <a:pt x="514" y="388"/>
                        <a:pt x="499" y="399"/>
                        <a:pt x="486" y="386"/>
                      </a:cubicBezTo>
                      <a:cubicBezTo>
                        <a:pt x="481" y="370"/>
                        <a:pt x="482" y="344"/>
                        <a:pt x="468" y="332"/>
                      </a:cubicBezTo>
                      <a:cubicBezTo>
                        <a:pt x="451" y="319"/>
                        <a:pt x="402" y="300"/>
                        <a:pt x="381" y="296"/>
                      </a:cubicBezTo>
                      <a:cubicBezTo>
                        <a:pt x="357" y="304"/>
                        <a:pt x="365" y="325"/>
                        <a:pt x="363" y="350"/>
                      </a:cubicBezTo>
                      <a:cubicBezTo>
                        <a:pt x="352" y="349"/>
                        <a:pt x="341" y="350"/>
                        <a:pt x="330" y="347"/>
                      </a:cubicBezTo>
                      <a:cubicBezTo>
                        <a:pt x="322" y="345"/>
                        <a:pt x="319" y="335"/>
                        <a:pt x="312" y="332"/>
                      </a:cubicBezTo>
                      <a:cubicBezTo>
                        <a:pt x="292" y="322"/>
                        <a:pt x="281" y="293"/>
                        <a:pt x="258" y="290"/>
                      </a:cubicBezTo>
                      <a:cubicBezTo>
                        <a:pt x="241" y="284"/>
                        <a:pt x="214" y="316"/>
                        <a:pt x="207" y="296"/>
                      </a:cubicBezTo>
                      <a:cubicBezTo>
                        <a:pt x="211" y="279"/>
                        <a:pt x="210" y="264"/>
                        <a:pt x="225" y="254"/>
                      </a:cubicBezTo>
                      <a:cubicBezTo>
                        <a:pt x="227" y="248"/>
                        <a:pt x="229" y="242"/>
                        <a:pt x="231" y="236"/>
                      </a:cubicBezTo>
                      <a:cubicBezTo>
                        <a:pt x="232" y="233"/>
                        <a:pt x="228" y="230"/>
                        <a:pt x="225" y="227"/>
                      </a:cubicBezTo>
                      <a:cubicBezTo>
                        <a:pt x="216" y="218"/>
                        <a:pt x="204" y="204"/>
                        <a:pt x="192" y="200"/>
                      </a:cubicBezTo>
                      <a:cubicBezTo>
                        <a:pt x="176" y="176"/>
                        <a:pt x="197" y="205"/>
                        <a:pt x="177" y="185"/>
                      </a:cubicBezTo>
                      <a:cubicBezTo>
                        <a:pt x="162" y="170"/>
                        <a:pt x="174" y="165"/>
                        <a:pt x="147" y="158"/>
                      </a:cubicBezTo>
                      <a:cubicBezTo>
                        <a:pt x="144" y="159"/>
                        <a:pt x="141" y="163"/>
                        <a:pt x="138" y="161"/>
                      </a:cubicBezTo>
                      <a:cubicBezTo>
                        <a:pt x="117" y="146"/>
                        <a:pt x="122" y="125"/>
                        <a:pt x="96" y="116"/>
                      </a:cubicBezTo>
                      <a:cubicBezTo>
                        <a:pt x="89" y="117"/>
                        <a:pt x="82" y="118"/>
                        <a:pt x="75" y="119"/>
                      </a:cubicBezTo>
                      <a:cubicBezTo>
                        <a:pt x="72" y="120"/>
                        <a:pt x="69" y="124"/>
                        <a:pt x="66" y="122"/>
                      </a:cubicBezTo>
                      <a:cubicBezTo>
                        <a:pt x="57" y="116"/>
                        <a:pt x="54" y="104"/>
                        <a:pt x="48" y="95"/>
                      </a:cubicBezTo>
                      <a:cubicBezTo>
                        <a:pt x="46" y="92"/>
                        <a:pt x="41" y="92"/>
                        <a:pt x="39" y="89"/>
                      </a:cubicBezTo>
                      <a:cubicBezTo>
                        <a:pt x="37" y="86"/>
                        <a:pt x="27" y="71"/>
                        <a:pt x="27" y="68"/>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099" name="Freeform 75"/>
                <p:cNvSpPr>
                  <a:spLocks/>
                </p:cNvSpPr>
                <p:nvPr/>
              </p:nvSpPr>
              <p:spPr bwMode="auto">
                <a:xfrm rot="295113">
                  <a:off x="9260" y="5261"/>
                  <a:ext cx="163" cy="151"/>
                </a:xfrm>
                <a:custGeom>
                  <a:avLst/>
                  <a:gdLst/>
                  <a:ahLst/>
                  <a:cxnLst>
                    <a:cxn ang="0">
                      <a:pos x="9" y="125"/>
                    </a:cxn>
                    <a:cxn ang="0">
                      <a:pos x="54" y="107"/>
                    </a:cxn>
                    <a:cxn ang="0">
                      <a:pos x="72" y="101"/>
                    </a:cxn>
                    <a:cxn ang="0">
                      <a:pos x="69" y="74"/>
                    </a:cxn>
                    <a:cxn ang="0">
                      <a:pos x="114" y="62"/>
                    </a:cxn>
                    <a:cxn ang="0">
                      <a:pos x="93" y="38"/>
                    </a:cxn>
                    <a:cxn ang="0">
                      <a:pos x="75" y="14"/>
                    </a:cxn>
                    <a:cxn ang="0">
                      <a:pos x="99" y="5"/>
                    </a:cxn>
                    <a:cxn ang="0">
                      <a:pos x="117" y="17"/>
                    </a:cxn>
                    <a:cxn ang="0">
                      <a:pos x="123" y="26"/>
                    </a:cxn>
                    <a:cxn ang="0">
                      <a:pos x="141" y="32"/>
                    </a:cxn>
                    <a:cxn ang="0">
                      <a:pos x="150" y="35"/>
                    </a:cxn>
                    <a:cxn ang="0">
                      <a:pos x="168" y="56"/>
                    </a:cxn>
                    <a:cxn ang="0">
                      <a:pos x="114" y="107"/>
                    </a:cxn>
                    <a:cxn ang="0">
                      <a:pos x="96" y="119"/>
                    </a:cxn>
                    <a:cxn ang="0">
                      <a:pos x="66" y="161"/>
                    </a:cxn>
                    <a:cxn ang="0">
                      <a:pos x="0" y="146"/>
                    </a:cxn>
                    <a:cxn ang="0">
                      <a:pos x="9" y="125"/>
                    </a:cxn>
                  </a:cxnLst>
                  <a:rect l="0" t="0" r="r" b="b"/>
                  <a:pathLst>
                    <a:path w="169" h="161">
                      <a:moveTo>
                        <a:pt x="9" y="125"/>
                      </a:moveTo>
                      <a:cubicBezTo>
                        <a:pt x="25" y="120"/>
                        <a:pt x="38" y="112"/>
                        <a:pt x="54" y="107"/>
                      </a:cubicBezTo>
                      <a:cubicBezTo>
                        <a:pt x="60" y="105"/>
                        <a:pt x="72" y="101"/>
                        <a:pt x="72" y="101"/>
                      </a:cubicBezTo>
                      <a:cubicBezTo>
                        <a:pt x="75" y="92"/>
                        <a:pt x="69" y="74"/>
                        <a:pt x="69" y="74"/>
                      </a:cubicBezTo>
                      <a:cubicBezTo>
                        <a:pt x="84" y="69"/>
                        <a:pt x="99" y="67"/>
                        <a:pt x="114" y="62"/>
                      </a:cubicBezTo>
                      <a:cubicBezTo>
                        <a:pt x="110" y="49"/>
                        <a:pt x="101" y="48"/>
                        <a:pt x="93" y="38"/>
                      </a:cubicBezTo>
                      <a:cubicBezTo>
                        <a:pt x="84" y="28"/>
                        <a:pt x="86" y="22"/>
                        <a:pt x="75" y="14"/>
                      </a:cubicBezTo>
                      <a:cubicBezTo>
                        <a:pt x="80" y="0"/>
                        <a:pt x="85" y="2"/>
                        <a:pt x="99" y="5"/>
                      </a:cubicBezTo>
                      <a:cubicBezTo>
                        <a:pt x="105" y="9"/>
                        <a:pt x="113" y="11"/>
                        <a:pt x="117" y="17"/>
                      </a:cubicBezTo>
                      <a:cubicBezTo>
                        <a:pt x="119" y="20"/>
                        <a:pt x="120" y="24"/>
                        <a:pt x="123" y="26"/>
                      </a:cubicBezTo>
                      <a:cubicBezTo>
                        <a:pt x="128" y="29"/>
                        <a:pt x="135" y="30"/>
                        <a:pt x="141" y="32"/>
                      </a:cubicBezTo>
                      <a:cubicBezTo>
                        <a:pt x="144" y="33"/>
                        <a:pt x="150" y="35"/>
                        <a:pt x="150" y="35"/>
                      </a:cubicBezTo>
                      <a:cubicBezTo>
                        <a:pt x="157" y="46"/>
                        <a:pt x="164" y="44"/>
                        <a:pt x="168" y="56"/>
                      </a:cubicBezTo>
                      <a:cubicBezTo>
                        <a:pt x="153" y="101"/>
                        <a:pt x="169" y="102"/>
                        <a:pt x="114" y="107"/>
                      </a:cubicBezTo>
                      <a:cubicBezTo>
                        <a:pt x="108" y="111"/>
                        <a:pt x="102" y="115"/>
                        <a:pt x="96" y="119"/>
                      </a:cubicBezTo>
                      <a:cubicBezTo>
                        <a:pt x="86" y="126"/>
                        <a:pt x="84" y="149"/>
                        <a:pt x="66" y="161"/>
                      </a:cubicBezTo>
                      <a:cubicBezTo>
                        <a:pt x="40" y="152"/>
                        <a:pt x="32" y="149"/>
                        <a:pt x="0" y="146"/>
                      </a:cubicBezTo>
                      <a:cubicBezTo>
                        <a:pt x="4" y="133"/>
                        <a:pt x="2" y="140"/>
                        <a:pt x="9" y="125"/>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00" name="Freeform 76"/>
                <p:cNvSpPr>
                  <a:spLocks/>
                </p:cNvSpPr>
                <p:nvPr/>
              </p:nvSpPr>
              <p:spPr bwMode="auto">
                <a:xfrm rot="295113">
                  <a:off x="7687" y="4864"/>
                  <a:ext cx="590" cy="484"/>
                </a:xfrm>
                <a:custGeom>
                  <a:avLst/>
                  <a:gdLst/>
                  <a:ahLst/>
                  <a:cxnLst>
                    <a:cxn ang="0">
                      <a:pos x="236" y="147"/>
                    </a:cxn>
                    <a:cxn ang="0">
                      <a:pos x="191" y="117"/>
                    </a:cxn>
                    <a:cxn ang="0">
                      <a:pos x="164" y="96"/>
                    </a:cxn>
                    <a:cxn ang="0">
                      <a:pos x="137" y="54"/>
                    </a:cxn>
                    <a:cxn ang="0">
                      <a:pos x="113" y="36"/>
                    </a:cxn>
                    <a:cxn ang="0">
                      <a:pos x="65" y="6"/>
                    </a:cxn>
                    <a:cxn ang="0">
                      <a:pos x="47" y="0"/>
                    </a:cxn>
                    <a:cxn ang="0">
                      <a:pos x="5" y="6"/>
                    </a:cxn>
                    <a:cxn ang="0">
                      <a:pos x="26" y="36"/>
                    </a:cxn>
                    <a:cxn ang="0">
                      <a:pos x="56" y="81"/>
                    </a:cxn>
                    <a:cxn ang="0">
                      <a:pos x="74" y="96"/>
                    </a:cxn>
                    <a:cxn ang="0">
                      <a:pos x="95" y="117"/>
                    </a:cxn>
                    <a:cxn ang="0">
                      <a:pos x="116" y="138"/>
                    </a:cxn>
                    <a:cxn ang="0">
                      <a:pos x="107" y="168"/>
                    </a:cxn>
                    <a:cxn ang="0">
                      <a:pos x="149" y="210"/>
                    </a:cxn>
                    <a:cxn ang="0">
                      <a:pos x="185" y="270"/>
                    </a:cxn>
                    <a:cxn ang="0">
                      <a:pos x="221" y="324"/>
                    </a:cxn>
                    <a:cxn ang="0">
                      <a:pos x="254" y="381"/>
                    </a:cxn>
                    <a:cxn ang="0">
                      <a:pos x="305" y="408"/>
                    </a:cxn>
                    <a:cxn ang="0">
                      <a:pos x="341" y="414"/>
                    </a:cxn>
                    <a:cxn ang="0">
                      <a:pos x="344" y="441"/>
                    </a:cxn>
                    <a:cxn ang="0">
                      <a:pos x="407" y="465"/>
                    </a:cxn>
                    <a:cxn ang="0">
                      <a:pos x="470" y="477"/>
                    </a:cxn>
                    <a:cxn ang="0">
                      <a:pos x="539" y="492"/>
                    </a:cxn>
                    <a:cxn ang="0">
                      <a:pos x="587" y="507"/>
                    </a:cxn>
                    <a:cxn ang="0">
                      <a:pos x="605" y="513"/>
                    </a:cxn>
                    <a:cxn ang="0">
                      <a:pos x="614" y="516"/>
                    </a:cxn>
                    <a:cxn ang="0">
                      <a:pos x="611" y="495"/>
                    </a:cxn>
                    <a:cxn ang="0">
                      <a:pos x="566" y="465"/>
                    </a:cxn>
                    <a:cxn ang="0">
                      <a:pos x="530" y="429"/>
                    </a:cxn>
                    <a:cxn ang="0">
                      <a:pos x="446" y="429"/>
                    </a:cxn>
                    <a:cxn ang="0">
                      <a:pos x="383" y="414"/>
                    </a:cxn>
                    <a:cxn ang="0">
                      <a:pos x="323" y="363"/>
                    </a:cxn>
                    <a:cxn ang="0">
                      <a:pos x="326" y="333"/>
                    </a:cxn>
                    <a:cxn ang="0">
                      <a:pos x="344" y="321"/>
                    </a:cxn>
                    <a:cxn ang="0">
                      <a:pos x="341" y="276"/>
                    </a:cxn>
                    <a:cxn ang="0">
                      <a:pos x="314" y="276"/>
                    </a:cxn>
                    <a:cxn ang="0">
                      <a:pos x="284" y="255"/>
                    </a:cxn>
                    <a:cxn ang="0">
                      <a:pos x="275" y="216"/>
                    </a:cxn>
                    <a:cxn ang="0">
                      <a:pos x="245" y="165"/>
                    </a:cxn>
                    <a:cxn ang="0">
                      <a:pos x="236" y="147"/>
                    </a:cxn>
                  </a:cxnLst>
                  <a:rect l="0" t="0" r="r" b="b"/>
                  <a:pathLst>
                    <a:path w="614" h="516">
                      <a:moveTo>
                        <a:pt x="236" y="147"/>
                      </a:moveTo>
                      <a:cubicBezTo>
                        <a:pt x="226" y="118"/>
                        <a:pt x="211" y="130"/>
                        <a:pt x="191" y="117"/>
                      </a:cubicBezTo>
                      <a:cubicBezTo>
                        <a:pt x="181" y="111"/>
                        <a:pt x="174" y="102"/>
                        <a:pt x="164" y="96"/>
                      </a:cubicBezTo>
                      <a:cubicBezTo>
                        <a:pt x="154" y="82"/>
                        <a:pt x="151" y="63"/>
                        <a:pt x="137" y="54"/>
                      </a:cubicBezTo>
                      <a:cubicBezTo>
                        <a:pt x="130" y="44"/>
                        <a:pt x="125" y="40"/>
                        <a:pt x="113" y="36"/>
                      </a:cubicBezTo>
                      <a:cubicBezTo>
                        <a:pt x="101" y="19"/>
                        <a:pt x="85" y="11"/>
                        <a:pt x="65" y="6"/>
                      </a:cubicBezTo>
                      <a:cubicBezTo>
                        <a:pt x="59" y="4"/>
                        <a:pt x="47" y="0"/>
                        <a:pt x="47" y="0"/>
                      </a:cubicBezTo>
                      <a:cubicBezTo>
                        <a:pt x="42" y="0"/>
                        <a:pt x="6" y="2"/>
                        <a:pt x="5" y="6"/>
                      </a:cubicBezTo>
                      <a:cubicBezTo>
                        <a:pt x="0" y="22"/>
                        <a:pt x="19" y="27"/>
                        <a:pt x="26" y="36"/>
                      </a:cubicBezTo>
                      <a:cubicBezTo>
                        <a:pt x="37" y="50"/>
                        <a:pt x="46" y="66"/>
                        <a:pt x="56" y="81"/>
                      </a:cubicBezTo>
                      <a:cubicBezTo>
                        <a:pt x="60" y="87"/>
                        <a:pt x="69" y="90"/>
                        <a:pt x="74" y="96"/>
                      </a:cubicBezTo>
                      <a:cubicBezTo>
                        <a:pt x="91" y="118"/>
                        <a:pt x="78" y="111"/>
                        <a:pt x="95" y="117"/>
                      </a:cubicBezTo>
                      <a:cubicBezTo>
                        <a:pt x="98" y="126"/>
                        <a:pt x="116" y="138"/>
                        <a:pt x="116" y="138"/>
                      </a:cubicBezTo>
                      <a:cubicBezTo>
                        <a:pt x="120" y="153"/>
                        <a:pt x="120" y="159"/>
                        <a:pt x="107" y="168"/>
                      </a:cubicBezTo>
                      <a:cubicBezTo>
                        <a:pt x="90" y="194"/>
                        <a:pt x="133" y="199"/>
                        <a:pt x="149" y="210"/>
                      </a:cubicBezTo>
                      <a:cubicBezTo>
                        <a:pt x="157" y="234"/>
                        <a:pt x="164" y="256"/>
                        <a:pt x="185" y="270"/>
                      </a:cubicBezTo>
                      <a:cubicBezTo>
                        <a:pt x="196" y="287"/>
                        <a:pt x="214" y="304"/>
                        <a:pt x="221" y="324"/>
                      </a:cubicBezTo>
                      <a:cubicBezTo>
                        <a:pt x="228" y="344"/>
                        <a:pt x="232" y="374"/>
                        <a:pt x="254" y="381"/>
                      </a:cubicBezTo>
                      <a:cubicBezTo>
                        <a:pt x="266" y="400"/>
                        <a:pt x="283" y="405"/>
                        <a:pt x="305" y="408"/>
                      </a:cubicBezTo>
                      <a:cubicBezTo>
                        <a:pt x="317" y="412"/>
                        <a:pt x="332" y="405"/>
                        <a:pt x="341" y="414"/>
                      </a:cubicBezTo>
                      <a:cubicBezTo>
                        <a:pt x="347" y="420"/>
                        <a:pt x="342" y="432"/>
                        <a:pt x="344" y="441"/>
                      </a:cubicBezTo>
                      <a:cubicBezTo>
                        <a:pt x="349" y="462"/>
                        <a:pt x="391" y="463"/>
                        <a:pt x="407" y="465"/>
                      </a:cubicBezTo>
                      <a:cubicBezTo>
                        <a:pt x="429" y="472"/>
                        <a:pt x="446" y="475"/>
                        <a:pt x="470" y="477"/>
                      </a:cubicBezTo>
                      <a:cubicBezTo>
                        <a:pt x="492" y="484"/>
                        <a:pt x="516" y="489"/>
                        <a:pt x="539" y="492"/>
                      </a:cubicBezTo>
                      <a:cubicBezTo>
                        <a:pt x="555" y="497"/>
                        <a:pt x="571" y="502"/>
                        <a:pt x="587" y="507"/>
                      </a:cubicBezTo>
                      <a:cubicBezTo>
                        <a:pt x="593" y="509"/>
                        <a:pt x="599" y="511"/>
                        <a:pt x="605" y="513"/>
                      </a:cubicBezTo>
                      <a:cubicBezTo>
                        <a:pt x="608" y="514"/>
                        <a:pt x="614" y="516"/>
                        <a:pt x="614" y="516"/>
                      </a:cubicBezTo>
                      <a:cubicBezTo>
                        <a:pt x="613" y="509"/>
                        <a:pt x="614" y="501"/>
                        <a:pt x="611" y="495"/>
                      </a:cubicBezTo>
                      <a:cubicBezTo>
                        <a:pt x="607" y="486"/>
                        <a:pt x="577" y="469"/>
                        <a:pt x="566" y="465"/>
                      </a:cubicBezTo>
                      <a:cubicBezTo>
                        <a:pt x="560" y="446"/>
                        <a:pt x="546" y="439"/>
                        <a:pt x="530" y="429"/>
                      </a:cubicBezTo>
                      <a:cubicBezTo>
                        <a:pt x="496" y="432"/>
                        <a:pt x="482" y="435"/>
                        <a:pt x="446" y="429"/>
                      </a:cubicBezTo>
                      <a:cubicBezTo>
                        <a:pt x="419" y="425"/>
                        <a:pt x="418" y="417"/>
                        <a:pt x="383" y="414"/>
                      </a:cubicBezTo>
                      <a:cubicBezTo>
                        <a:pt x="319" y="419"/>
                        <a:pt x="327" y="433"/>
                        <a:pt x="323" y="363"/>
                      </a:cubicBezTo>
                      <a:cubicBezTo>
                        <a:pt x="324" y="353"/>
                        <a:pt x="322" y="342"/>
                        <a:pt x="326" y="333"/>
                      </a:cubicBezTo>
                      <a:cubicBezTo>
                        <a:pt x="329" y="327"/>
                        <a:pt x="344" y="321"/>
                        <a:pt x="344" y="321"/>
                      </a:cubicBezTo>
                      <a:cubicBezTo>
                        <a:pt x="350" y="304"/>
                        <a:pt x="362" y="290"/>
                        <a:pt x="341" y="276"/>
                      </a:cubicBezTo>
                      <a:cubicBezTo>
                        <a:pt x="332" y="262"/>
                        <a:pt x="326" y="268"/>
                        <a:pt x="314" y="276"/>
                      </a:cubicBezTo>
                      <a:cubicBezTo>
                        <a:pt x="287" y="272"/>
                        <a:pt x="296" y="273"/>
                        <a:pt x="284" y="255"/>
                      </a:cubicBezTo>
                      <a:cubicBezTo>
                        <a:pt x="277" y="222"/>
                        <a:pt x="281" y="235"/>
                        <a:pt x="275" y="216"/>
                      </a:cubicBezTo>
                      <a:cubicBezTo>
                        <a:pt x="270" y="179"/>
                        <a:pt x="272" y="183"/>
                        <a:pt x="245" y="165"/>
                      </a:cubicBezTo>
                      <a:cubicBezTo>
                        <a:pt x="241" y="153"/>
                        <a:pt x="244" y="159"/>
                        <a:pt x="236" y="147"/>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01" name="Freeform 77"/>
                <p:cNvSpPr>
                  <a:spLocks/>
                </p:cNvSpPr>
                <p:nvPr/>
              </p:nvSpPr>
              <p:spPr bwMode="auto">
                <a:xfrm rot="295113">
                  <a:off x="8281" y="5355"/>
                  <a:ext cx="77" cy="41"/>
                </a:xfrm>
                <a:custGeom>
                  <a:avLst/>
                  <a:gdLst/>
                  <a:ahLst/>
                  <a:cxnLst>
                    <a:cxn ang="0">
                      <a:pos x="57" y="7"/>
                    </a:cxn>
                    <a:cxn ang="0">
                      <a:pos x="0" y="4"/>
                    </a:cxn>
                    <a:cxn ang="0">
                      <a:pos x="48" y="43"/>
                    </a:cxn>
                    <a:cxn ang="0">
                      <a:pos x="81" y="25"/>
                    </a:cxn>
                    <a:cxn ang="0">
                      <a:pos x="57" y="7"/>
                    </a:cxn>
                  </a:cxnLst>
                  <a:rect l="0" t="0" r="r" b="b"/>
                  <a:pathLst>
                    <a:path w="81" h="43">
                      <a:moveTo>
                        <a:pt x="57" y="7"/>
                      </a:moveTo>
                      <a:cubicBezTo>
                        <a:pt x="39" y="5"/>
                        <a:pt x="18" y="0"/>
                        <a:pt x="0" y="4"/>
                      </a:cubicBezTo>
                      <a:cubicBezTo>
                        <a:pt x="7" y="30"/>
                        <a:pt x="28" y="30"/>
                        <a:pt x="48" y="43"/>
                      </a:cubicBezTo>
                      <a:cubicBezTo>
                        <a:pt x="79" y="39"/>
                        <a:pt x="61" y="38"/>
                        <a:pt x="81" y="25"/>
                      </a:cubicBezTo>
                      <a:cubicBezTo>
                        <a:pt x="77" y="9"/>
                        <a:pt x="74" y="7"/>
                        <a:pt x="57" y="7"/>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02" name="Freeform 78"/>
                <p:cNvSpPr>
                  <a:spLocks/>
                </p:cNvSpPr>
                <p:nvPr/>
              </p:nvSpPr>
              <p:spPr bwMode="auto">
                <a:xfrm rot="295113">
                  <a:off x="8370" y="5363"/>
                  <a:ext cx="119" cy="89"/>
                </a:xfrm>
                <a:custGeom>
                  <a:avLst/>
                  <a:gdLst/>
                  <a:ahLst/>
                  <a:cxnLst>
                    <a:cxn ang="0">
                      <a:pos x="45" y="54"/>
                    </a:cxn>
                    <a:cxn ang="0">
                      <a:pos x="18" y="87"/>
                    </a:cxn>
                    <a:cxn ang="0">
                      <a:pos x="9" y="81"/>
                    </a:cxn>
                    <a:cxn ang="0">
                      <a:pos x="3" y="63"/>
                    </a:cxn>
                    <a:cxn ang="0">
                      <a:pos x="6" y="24"/>
                    </a:cxn>
                    <a:cxn ang="0">
                      <a:pos x="30" y="0"/>
                    </a:cxn>
                    <a:cxn ang="0">
                      <a:pos x="69" y="12"/>
                    </a:cxn>
                    <a:cxn ang="0">
                      <a:pos x="123" y="21"/>
                    </a:cxn>
                    <a:cxn ang="0">
                      <a:pos x="72" y="30"/>
                    </a:cxn>
                    <a:cxn ang="0">
                      <a:pos x="45" y="54"/>
                    </a:cxn>
                  </a:cxnLst>
                  <a:rect l="0" t="0" r="r" b="b"/>
                  <a:pathLst>
                    <a:path w="123" h="94">
                      <a:moveTo>
                        <a:pt x="45" y="54"/>
                      </a:moveTo>
                      <a:cubicBezTo>
                        <a:pt x="30" y="76"/>
                        <a:pt x="51" y="94"/>
                        <a:pt x="18" y="87"/>
                      </a:cubicBezTo>
                      <a:cubicBezTo>
                        <a:pt x="15" y="85"/>
                        <a:pt x="11" y="84"/>
                        <a:pt x="9" y="81"/>
                      </a:cubicBezTo>
                      <a:cubicBezTo>
                        <a:pt x="6" y="76"/>
                        <a:pt x="3" y="63"/>
                        <a:pt x="3" y="63"/>
                      </a:cubicBezTo>
                      <a:cubicBezTo>
                        <a:pt x="13" y="49"/>
                        <a:pt x="37" y="45"/>
                        <a:pt x="6" y="24"/>
                      </a:cubicBezTo>
                      <a:cubicBezTo>
                        <a:pt x="0" y="7"/>
                        <a:pt x="17" y="4"/>
                        <a:pt x="30" y="0"/>
                      </a:cubicBezTo>
                      <a:cubicBezTo>
                        <a:pt x="48" y="3"/>
                        <a:pt x="53" y="7"/>
                        <a:pt x="69" y="12"/>
                      </a:cubicBezTo>
                      <a:cubicBezTo>
                        <a:pt x="88" y="9"/>
                        <a:pt x="111" y="2"/>
                        <a:pt x="123" y="21"/>
                      </a:cubicBezTo>
                      <a:cubicBezTo>
                        <a:pt x="107" y="26"/>
                        <a:pt x="72" y="30"/>
                        <a:pt x="72" y="30"/>
                      </a:cubicBezTo>
                      <a:cubicBezTo>
                        <a:pt x="57" y="35"/>
                        <a:pt x="45" y="36"/>
                        <a:pt x="45" y="54"/>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03" name="Freeform 79"/>
                <p:cNvSpPr>
                  <a:spLocks/>
                </p:cNvSpPr>
                <p:nvPr/>
              </p:nvSpPr>
              <p:spPr bwMode="auto">
                <a:xfrm rot="295113">
                  <a:off x="8484" y="5370"/>
                  <a:ext cx="129" cy="88"/>
                </a:xfrm>
                <a:custGeom>
                  <a:avLst/>
                  <a:gdLst/>
                  <a:ahLst/>
                  <a:cxnLst>
                    <a:cxn ang="0">
                      <a:pos x="38" y="30"/>
                    </a:cxn>
                    <a:cxn ang="0">
                      <a:pos x="8" y="69"/>
                    </a:cxn>
                    <a:cxn ang="0">
                      <a:pos x="2" y="87"/>
                    </a:cxn>
                    <a:cxn ang="0">
                      <a:pos x="20" y="93"/>
                    </a:cxn>
                    <a:cxn ang="0">
                      <a:pos x="53" y="78"/>
                    </a:cxn>
                    <a:cxn ang="0">
                      <a:pos x="134" y="42"/>
                    </a:cxn>
                    <a:cxn ang="0">
                      <a:pos x="104" y="18"/>
                    </a:cxn>
                    <a:cxn ang="0">
                      <a:pos x="74" y="24"/>
                    </a:cxn>
                    <a:cxn ang="0">
                      <a:pos x="38" y="30"/>
                    </a:cxn>
                  </a:cxnLst>
                  <a:rect l="0" t="0" r="r" b="b"/>
                  <a:pathLst>
                    <a:path w="134" h="93">
                      <a:moveTo>
                        <a:pt x="38" y="30"/>
                      </a:moveTo>
                      <a:cubicBezTo>
                        <a:pt x="33" y="63"/>
                        <a:pt x="31" y="54"/>
                        <a:pt x="8" y="69"/>
                      </a:cubicBezTo>
                      <a:cubicBezTo>
                        <a:pt x="6" y="75"/>
                        <a:pt x="4" y="81"/>
                        <a:pt x="2" y="87"/>
                      </a:cubicBezTo>
                      <a:cubicBezTo>
                        <a:pt x="0" y="93"/>
                        <a:pt x="20" y="93"/>
                        <a:pt x="20" y="93"/>
                      </a:cubicBezTo>
                      <a:cubicBezTo>
                        <a:pt x="32" y="91"/>
                        <a:pt x="53" y="78"/>
                        <a:pt x="53" y="78"/>
                      </a:cubicBezTo>
                      <a:cubicBezTo>
                        <a:pt x="68" y="55"/>
                        <a:pt x="111" y="58"/>
                        <a:pt x="134" y="42"/>
                      </a:cubicBezTo>
                      <a:cubicBezTo>
                        <a:pt x="129" y="27"/>
                        <a:pt x="116" y="26"/>
                        <a:pt x="104" y="18"/>
                      </a:cubicBezTo>
                      <a:cubicBezTo>
                        <a:pt x="92" y="0"/>
                        <a:pt x="89" y="19"/>
                        <a:pt x="74" y="24"/>
                      </a:cubicBezTo>
                      <a:cubicBezTo>
                        <a:pt x="40" y="21"/>
                        <a:pt x="50" y="13"/>
                        <a:pt x="38" y="30"/>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04" name="Freeform 80"/>
                <p:cNvSpPr>
                  <a:spLocks/>
                </p:cNvSpPr>
                <p:nvPr/>
              </p:nvSpPr>
              <p:spPr bwMode="auto">
                <a:xfrm rot="295113">
                  <a:off x="8602" y="5211"/>
                  <a:ext cx="32" cy="28"/>
                </a:xfrm>
                <a:custGeom>
                  <a:avLst/>
                  <a:gdLst/>
                  <a:ahLst/>
                  <a:cxnLst>
                    <a:cxn ang="0">
                      <a:pos x="27" y="25"/>
                    </a:cxn>
                    <a:cxn ang="0">
                      <a:pos x="0" y="7"/>
                    </a:cxn>
                    <a:cxn ang="0">
                      <a:pos x="21" y="22"/>
                    </a:cxn>
                    <a:cxn ang="0">
                      <a:pos x="27" y="25"/>
                    </a:cxn>
                  </a:cxnLst>
                  <a:rect l="0" t="0" r="r" b="b"/>
                  <a:pathLst>
                    <a:path w="35" h="30">
                      <a:moveTo>
                        <a:pt x="27" y="25"/>
                      </a:moveTo>
                      <a:cubicBezTo>
                        <a:pt x="35" y="0"/>
                        <a:pt x="25" y="4"/>
                        <a:pt x="0" y="7"/>
                      </a:cubicBezTo>
                      <a:cubicBezTo>
                        <a:pt x="5" y="30"/>
                        <a:pt x="4" y="22"/>
                        <a:pt x="21" y="22"/>
                      </a:cubicBezTo>
                      <a:cubicBezTo>
                        <a:pt x="23" y="22"/>
                        <a:pt x="25" y="24"/>
                        <a:pt x="27" y="25"/>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05" name="Freeform 81"/>
                <p:cNvSpPr>
                  <a:spLocks/>
                </p:cNvSpPr>
                <p:nvPr/>
              </p:nvSpPr>
              <p:spPr bwMode="auto">
                <a:xfrm rot="295113">
                  <a:off x="8357" y="4679"/>
                  <a:ext cx="111" cy="110"/>
                </a:xfrm>
                <a:custGeom>
                  <a:avLst/>
                  <a:gdLst/>
                  <a:ahLst/>
                  <a:cxnLst>
                    <a:cxn ang="0">
                      <a:pos x="90" y="0"/>
                    </a:cxn>
                    <a:cxn ang="0">
                      <a:pos x="72" y="6"/>
                    </a:cxn>
                    <a:cxn ang="0">
                      <a:pos x="42" y="45"/>
                    </a:cxn>
                    <a:cxn ang="0">
                      <a:pos x="12" y="75"/>
                    </a:cxn>
                    <a:cxn ang="0">
                      <a:pos x="0" y="102"/>
                    </a:cxn>
                    <a:cxn ang="0">
                      <a:pos x="36" y="111"/>
                    </a:cxn>
                    <a:cxn ang="0">
                      <a:pos x="54" y="102"/>
                    </a:cxn>
                    <a:cxn ang="0">
                      <a:pos x="66" y="69"/>
                    </a:cxn>
                    <a:cxn ang="0">
                      <a:pos x="96" y="51"/>
                    </a:cxn>
                    <a:cxn ang="0">
                      <a:pos x="105" y="9"/>
                    </a:cxn>
                    <a:cxn ang="0">
                      <a:pos x="90" y="0"/>
                    </a:cxn>
                  </a:cxnLst>
                  <a:rect l="0" t="0" r="r" b="b"/>
                  <a:pathLst>
                    <a:path w="115" h="118">
                      <a:moveTo>
                        <a:pt x="90" y="0"/>
                      </a:moveTo>
                      <a:cubicBezTo>
                        <a:pt x="84" y="2"/>
                        <a:pt x="74" y="0"/>
                        <a:pt x="72" y="6"/>
                      </a:cubicBezTo>
                      <a:cubicBezTo>
                        <a:pt x="67" y="22"/>
                        <a:pt x="58" y="40"/>
                        <a:pt x="42" y="45"/>
                      </a:cubicBezTo>
                      <a:cubicBezTo>
                        <a:pt x="35" y="56"/>
                        <a:pt x="23" y="68"/>
                        <a:pt x="12" y="75"/>
                      </a:cubicBezTo>
                      <a:cubicBezTo>
                        <a:pt x="9" y="85"/>
                        <a:pt x="3" y="92"/>
                        <a:pt x="0" y="102"/>
                      </a:cubicBezTo>
                      <a:cubicBezTo>
                        <a:pt x="11" y="118"/>
                        <a:pt x="16" y="114"/>
                        <a:pt x="36" y="111"/>
                      </a:cubicBezTo>
                      <a:cubicBezTo>
                        <a:pt x="42" y="107"/>
                        <a:pt x="49" y="106"/>
                        <a:pt x="54" y="102"/>
                      </a:cubicBezTo>
                      <a:cubicBezTo>
                        <a:pt x="65" y="94"/>
                        <a:pt x="61" y="79"/>
                        <a:pt x="66" y="69"/>
                      </a:cubicBezTo>
                      <a:cubicBezTo>
                        <a:pt x="72" y="58"/>
                        <a:pt x="85" y="54"/>
                        <a:pt x="96" y="51"/>
                      </a:cubicBezTo>
                      <a:cubicBezTo>
                        <a:pt x="107" y="34"/>
                        <a:pt x="115" y="31"/>
                        <a:pt x="105" y="9"/>
                      </a:cubicBezTo>
                      <a:cubicBezTo>
                        <a:pt x="103" y="4"/>
                        <a:pt x="94" y="4"/>
                        <a:pt x="90" y="0"/>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06" name="Freeform 82"/>
                <p:cNvSpPr>
                  <a:spLocks/>
                </p:cNvSpPr>
                <p:nvPr/>
              </p:nvSpPr>
              <p:spPr bwMode="auto">
                <a:xfrm rot="295113">
                  <a:off x="8502" y="4647"/>
                  <a:ext cx="126" cy="106"/>
                </a:xfrm>
                <a:custGeom>
                  <a:avLst/>
                  <a:gdLst/>
                  <a:ahLst/>
                  <a:cxnLst>
                    <a:cxn ang="0">
                      <a:pos x="45" y="48"/>
                    </a:cxn>
                    <a:cxn ang="0">
                      <a:pos x="21" y="15"/>
                    </a:cxn>
                    <a:cxn ang="0">
                      <a:pos x="6" y="39"/>
                    </a:cxn>
                    <a:cxn ang="0">
                      <a:pos x="0" y="57"/>
                    </a:cxn>
                    <a:cxn ang="0">
                      <a:pos x="33" y="81"/>
                    </a:cxn>
                    <a:cxn ang="0">
                      <a:pos x="39" y="108"/>
                    </a:cxn>
                    <a:cxn ang="0">
                      <a:pos x="57" y="114"/>
                    </a:cxn>
                    <a:cxn ang="0">
                      <a:pos x="81" y="75"/>
                    </a:cxn>
                    <a:cxn ang="0">
                      <a:pos x="123" y="48"/>
                    </a:cxn>
                    <a:cxn ang="0">
                      <a:pos x="120" y="18"/>
                    </a:cxn>
                    <a:cxn ang="0">
                      <a:pos x="102" y="0"/>
                    </a:cxn>
                    <a:cxn ang="0">
                      <a:pos x="81" y="63"/>
                    </a:cxn>
                    <a:cxn ang="0">
                      <a:pos x="54" y="75"/>
                    </a:cxn>
                    <a:cxn ang="0">
                      <a:pos x="45" y="48"/>
                    </a:cxn>
                  </a:cxnLst>
                  <a:rect l="0" t="0" r="r" b="b"/>
                  <a:pathLst>
                    <a:path w="131" h="114">
                      <a:moveTo>
                        <a:pt x="45" y="48"/>
                      </a:moveTo>
                      <a:cubicBezTo>
                        <a:pt x="42" y="35"/>
                        <a:pt x="32" y="22"/>
                        <a:pt x="21" y="15"/>
                      </a:cubicBezTo>
                      <a:cubicBezTo>
                        <a:pt x="7" y="25"/>
                        <a:pt x="13" y="18"/>
                        <a:pt x="6" y="39"/>
                      </a:cubicBezTo>
                      <a:cubicBezTo>
                        <a:pt x="4" y="45"/>
                        <a:pt x="0" y="57"/>
                        <a:pt x="0" y="57"/>
                      </a:cubicBezTo>
                      <a:cubicBezTo>
                        <a:pt x="5" y="76"/>
                        <a:pt x="16" y="77"/>
                        <a:pt x="33" y="81"/>
                      </a:cubicBezTo>
                      <a:cubicBezTo>
                        <a:pt x="36" y="90"/>
                        <a:pt x="33" y="101"/>
                        <a:pt x="39" y="108"/>
                      </a:cubicBezTo>
                      <a:cubicBezTo>
                        <a:pt x="43" y="113"/>
                        <a:pt x="57" y="114"/>
                        <a:pt x="57" y="114"/>
                      </a:cubicBezTo>
                      <a:cubicBezTo>
                        <a:pt x="71" y="109"/>
                        <a:pt x="74" y="88"/>
                        <a:pt x="81" y="75"/>
                      </a:cubicBezTo>
                      <a:cubicBezTo>
                        <a:pt x="88" y="61"/>
                        <a:pt x="109" y="53"/>
                        <a:pt x="123" y="48"/>
                      </a:cubicBezTo>
                      <a:cubicBezTo>
                        <a:pt x="131" y="37"/>
                        <a:pt x="130" y="29"/>
                        <a:pt x="120" y="18"/>
                      </a:cubicBezTo>
                      <a:cubicBezTo>
                        <a:pt x="114" y="12"/>
                        <a:pt x="102" y="0"/>
                        <a:pt x="102" y="0"/>
                      </a:cubicBezTo>
                      <a:cubicBezTo>
                        <a:pt x="90" y="17"/>
                        <a:pt x="88" y="43"/>
                        <a:pt x="81" y="63"/>
                      </a:cubicBezTo>
                      <a:cubicBezTo>
                        <a:pt x="78" y="72"/>
                        <a:pt x="54" y="75"/>
                        <a:pt x="54" y="75"/>
                      </a:cubicBezTo>
                      <a:cubicBezTo>
                        <a:pt x="35" y="70"/>
                        <a:pt x="38" y="65"/>
                        <a:pt x="45" y="48"/>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07" name="Freeform 83"/>
                <p:cNvSpPr>
                  <a:spLocks/>
                </p:cNvSpPr>
                <p:nvPr/>
              </p:nvSpPr>
              <p:spPr bwMode="auto">
                <a:xfrm rot="295113">
                  <a:off x="8482" y="4757"/>
                  <a:ext cx="181" cy="152"/>
                </a:xfrm>
                <a:custGeom>
                  <a:avLst/>
                  <a:gdLst/>
                  <a:ahLst/>
                  <a:cxnLst>
                    <a:cxn ang="0">
                      <a:pos x="78" y="19"/>
                    </a:cxn>
                    <a:cxn ang="0">
                      <a:pos x="9" y="67"/>
                    </a:cxn>
                    <a:cxn ang="0">
                      <a:pos x="15" y="85"/>
                    </a:cxn>
                    <a:cxn ang="0">
                      <a:pos x="39" y="79"/>
                    </a:cxn>
                    <a:cxn ang="0">
                      <a:pos x="57" y="73"/>
                    </a:cxn>
                    <a:cxn ang="0">
                      <a:pos x="93" y="91"/>
                    </a:cxn>
                    <a:cxn ang="0">
                      <a:pos x="129" y="139"/>
                    </a:cxn>
                    <a:cxn ang="0">
                      <a:pos x="147" y="127"/>
                    </a:cxn>
                    <a:cxn ang="0">
                      <a:pos x="162" y="112"/>
                    </a:cxn>
                    <a:cxn ang="0">
                      <a:pos x="165" y="103"/>
                    </a:cxn>
                    <a:cxn ang="0">
                      <a:pos x="183" y="100"/>
                    </a:cxn>
                    <a:cxn ang="0">
                      <a:pos x="171" y="67"/>
                    </a:cxn>
                    <a:cxn ang="0">
                      <a:pos x="162" y="46"/>
                    </a:cxn>
                    <a:cxn ang="0">
                      <a:pos x="156" y="28"/>
                    </a:cxn>
                    <a:cxn ang="0">
                      <a:pos x="153" y="4"/>
                    </a:cxn>
                    <a:cxn ang="0">
                      <a:pos x="135" y="16"/>
                    </a:cxn>
                    <a:cxn ang="0">
                      <a:pos x="123" y="28"/>
                    </a:cxn>
                    <a:cxn ang="0">
                      <a:pos x="105" y="22"/>
                    </a:cxn>
                    <a:cxn ang="0">
                      <a:pos x="78" y="19"/>
                    </a:cxn>
                  </a:cxnLst>
                  <a:rect l="0" t="0" r="r" b="b"/>
                  <a:pathLst>
                    <a:path w="188" h="163">
                      <a:moveTo>
                        <a:pt x="78" y="19"/>
                      </a:moveTo>
                      <a:cubicBezTo>
                        <a:pt x="62" y="43"/>
                        <a:pt x="37" y="60"/>
                        <a:pt x="9" y="67"/>
                      </a:cubicBezTo>
                      <a:cubicBezTo>
                        <a:pt x="7" y="73"/>
                        <a:pt x="0" y="84"/>
                        <a:pt x="15" y="85"/>
                      </a:cubicBezTo>
                      <a:cubicBezTo>
                        <a:pt x="23" y="86"/>
                        <a:pt x="31" y="81"/>
                        <a:pt x="39" y="79"/>
                      </a:cubicBezTo>
                      <a:cubicBezTo>
                        <a:pt x="45" y="77"/>
                        <a:pt x="57" y="73"/>
                        <a:pt x="57" y="73"/>
                      </a:cubicBezTo>
                      <a:cubicBezTo>
                        <a:pt x="93" y="77"/>
                        <a:pt x="72" y="77"/>
                        <a:pt x="93" y="91"/>
                      </a:cubicBezTo>
                      <a:cubicBezTo>
                        <a:pt x="102" y="117"/>
                        <a:pt x="106" y="124"/>
                        <a:pt x="129" y="139"/>
                      </a:cubicBezTo>
                      <a:cubicBezTo>
                        <a:pt x="145" y="163"/>
                        <a:pt x="140" y="154"/>
                        <a:pt x="147" y="127"/>
                      </a:cubicBezTo>
                      <a:cubicBezTo>
                        <a:pt x="149" y="119"/>
                        <a:pt x="156" y="116"/>
                        <a:pt x="162" y="112"/>
                      </a:cubicBezTo>
                      <a:cubicBezTo>
                        <a:pt x="163" y="109"/>
                        <a:pt x="162" y="105"/>
                        <a:pt x="165" y="103"/>
                      </a:cubicBezTo>
                      <a:cubicBezTo>
                        <a:pt x="170" y="100"/>
                        <a:pt x="179" y="105"/>
                        <a:pt x="183" y="100"/>
                      </a:cubicBezTo>
                      <a:cubicBezTo>
                        <a:pt x="188" y="94"/>
                        <a:pt x="174" y="72"/>
                        <a:pt x="171" y="67"/>
                      </a:cubicBezTo>
                      <a:cubicBezTo>
                        <a:pt x="163" y="35"/>
                        <a:pt x="174" y="73"/>
                        <a:pt x="162" y="46"/>
                      </a:cubicBezTo>
                      <a:cubicBezTo>
                        <a:pt x="159" y="40"/>
                        <a:pt x="156" y="28"/>
                        <a:pt x="156" y="28"/>
                      </a:cubicBezTo>
                      <a:cubicBezTo>
                        <a:pt x="155" y="20"/>
                        <a:pt x="160" y="8"/>
                        <a:pt x="153" y="4"/>
                      </a:cubicBezTo>
                      <a:cubicBezTo>
                        <a:pt x="147" y="0"/>
                        <a:pt x="135" y="16"/>
                        <a:pt x="135" y="16"/>
                      </a:cubicBezTo>
                      <a:cubicBezTo>
                        <a:pt x="133" y="23"/>
                        <a:pt x="133" y="29"/>
                        <a:pt x="123" y="28"/>
                      </a:cubicBezTo>
                      <a:cubicBezTo>
                        <a:pt x="117" y="27"/>
                        <a:pt x="105" y="22"/>
                        <a:pt x="105" y="22"/>
                      </a:cubicBezTo>
                      <a:cubicBezTo>
                        <a:pt x="73" y="25"/>
                        <a:pt x="71" y="34"/>
                        <a:pt x="78" y="19"/>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08" name="Freeform 84"/>
                <p:cNvSpPr>
                  <a:spLocks/>
                </p:cNvSpPr>
                <p:nvPr/>
              </p:nvSpPr>
              <p:spPr bwMode="auto">
                <a:xfrm rot="295113">
                  <a:off x="9432" y="5401"/>
                  <a:ext cx="52" cy="49"/>
                </a:xfrm>
                <a:custGeom>
                  <a:avLst/>
                  <a:gdLst/>
                  <a:ahLst/>
                  <a:cxnLst>
                    <a:cxn ang="0">
                      <a:pos x="55" y="51"/>
                    </a:cxn>
                    <a:cxn ang="0">
                      <a:pos x="43" y="18"/>
                    </a:cxn>
                    <a:cxn ang="0">
                      <a:pos x="25" y="6"/>
                    </a:cxn>
                    <a:cxn ang="0">
                      <a:pos x="7" y="0"/>
                    </a:cxn>
                    <a:cxn ang="0">
                      <a:pos x="1" y="9"/>
                    </a:cxn>
                    <a:cxn ang="0">
                      <a:pos x="25" y="33"/>
                    </a:cxn>
                    <a:cxn ang="0">
                      <a:pos x="55" y="51"/>
                    </a:cxn>
                  </a:cxnLst>
                  <a:rect l="0" t="0" r="r" b="b"/>
                  <a:pathLst>
                    <a:path w="55" h="51">
                      <a:moveTo>
                        <a:pt x="55" y="51"/>
                      </a:moveTo>
                      <a:cubicBezTo>
                        <a:pt x="51" y="40"/>
                        <a:pt x="52" y="26"/>
                        <a:pt x="43" y="18"/>
                      </a:cubicBezTo>
                      <a:cubicBezTo>
                        <a:pt x="38" y="13"/>
                        <a:pt x="31" y="10"/>
                        <a:pt x="25" y="6"/>
                      </a:cubicBezTo>
                      <a:cubicBezTo>
                        <a:pt x="20" y="2"/>
                        <a:pt x="7" y="0"/>
                        <a:pt x="7" y="0"/>
                      </a:cubicBezTo>
                      <a:cubicBezTo>
                        <a:pt x="5" y="3"/>
                        <a:pt x="0" y="5"/>
                        <a:pt x="1" y="9"/>
                      </a:cubicBezTo>
                      <a:cubicBezTo>
                        <a:pt x="2" y="15"/>
                        <a:pt x="20" y="30"/>
                        <a:pt x="25" y="33"/>
                      </a:cubicBezTo>
                      <a:cubicBezTo>
                        <a:pt x="31" y="42"/>
                        <a:pt x="43" y="51"/>
                        <a:pt x="55" y="51"/>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09" name="Freeform 85"/>
                <p:cNvSpPr>
                  <a:spLocks/>
                </p:cNvSpPr>
                <p:nvPr/>
              </p:nvSpPr>
              <p:spPr bwMode="auto">
                <a:xfrm rot="295113">
                  <a:off x="9543" y="5477"/>
                  <a:ext cx="34" cy="25"/>
                </a:xfrm>
                <a:custGeom>
                  <a:avLst/>
                  <a:gdLst/>
                  <a:ahLst/>
                  <a:cxnLst>
                    <a:cxn ang="0">
                      <a:pos x="30" y="14"/>
                    </a:cxn>
                    <a:cxn ang="0">
                      <a:pos x="0" y="5"/>
                    </a:cxn>
                    <a:cxn ang="0">
                      <a:pos x="30" y="26"/>
                    </a:cxn>
                    <a:cxn ang="0">
                      <a:pos x="30" y="14"/>
                    </a:cxn>
                  </a:cxnLst>
                  <a:rect l="0" t="0" r="r" b="b"/>
                  <a:pathLst>
                    <a:path w="35" h="26">
                      <a:moveTo>
                        <a:pt x="30" y="14"/>
                      </a:moveTo>
                      <a:cubicBezTo>
                        <a:pt x="9" y="0"/>
                        <a:pt x="19" y="0"/>
                        <a:pt x="0" y="5"/>
                      </a:cubicBezTo>
                      <a:cubicBezTo>
                        <a:pt x="4" y="17"/>
                        <a:pt x="18" y="22"/>
                        <a:pt x="30" y="26"/>
                      </a:cubicBezTo>
                      <a:cubicBezTo>
                        <a:pt x="33" y="16"/>
                        <a:pt x="35" y="19"/>
                        <a:pt x="30" y="14"/>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10" name="Freeform 86"/>
                <p:cNvSpPr>
                  <a:spLocks/>
                </p:cNvSpPr>
                <p:nvPr/>
              </p:nvSpPr>
              <p:spPr bwMode="auto">
                <a:xfrm rot="295113">
                  <a:off x="9531" y="5945"/>
                  <a:ext cx="133" cy="184"/>
                </a:xfrm>
                <a:custGeom>
                  <a:avLst/>
                  <a:gdLst/>
                  <a:ahLst/>
                  <a:cxnLst>
                    <a:cxn ang="0">
                      <a:pos x="139" y="168"/>
                    </a:cxn>
                    <a:cxn ang="0">
                      <a:pos x="118" y="111"/>
                    </a:cxn>
                    <a:cxn ang="0">
                      <a:pos x="100" y="93"/>
                    </a:cxn>
                    <a:cxn ang="0">
                      <a:pos x="91" y="84"/>
                    </a:cxn>
                    <a:cxn ang="0">
                      <a:pos x="19" y="0"/>
                    </a:cxn>
                    <a:cxn ang="0">
                      <a:pos x="10" y="3"/>
                    </a:cxn>
                    <a:cxn ang="0">
                      <a:pos x="4" y="21"/>
                    </a:cxn>
                    <a:cxn ang="0">
                      <a:pos x="16" y="33"/>
                    </a:cxn>
                    <a:cxn ang="0">
                      <a:pos x="19" y="42"/>
                    </a:cxn>
                    <a:cxn ang="0">
                      <a:pos x="28" y="48"/>
                    </a:cxn>
                    <a:cxn ang="0">
                      <a:pos x="55" y="102"/>
                    </a:cxn>
                    <a:cxn ang="0">
                      <a:pos x="91" y="123"/>
                    </a:cxn>
                    <a:cxn ang="0">
                      <a:pos x="115" y="165"/>
                    </a:cxn>
                    <a:cxn ang="0">
                      <a:pos x="139" y="168"/>
                    </a:cxn>
                  </a:cxnLst>
                  <a:rect l="0" t="0" r="r" b="b"/>
                  <a:pathLst>
                    <a:path w="139" h="197">
                      <a:moveTo>
                        <a:pt x="139" y="168"/>
                      </a:moveTo>
                      <a:cubicBezTo>
                        <a:pt x="137" y="150"/>
                        <a:pt x="139" y="118"/>
                        <a:pt x="118" y="111"/>
                      </a:cubicBezTo>
                      <a:cubicBezTo>
                        <a:pt x="112" y="105"/>
                        <a:pt x="106" y="99"/>
                        <a:pt x="100" y="93"/>
                      </a:cubicBezTo>
                      <a:cubicBezTo>
                        <a:pt x="97" y="90"/>
                        <a:pt x="91" y="84"/>
                        <a:pt x="91" y="84"/>
                      </a:cubicBezTo>
                      <a:cubicBezTo>
                        <a:pt x="79" y="49"/>
                        <a:pt x="55" y="12"/>
                        <a:pt x="19" y="0"/>
                      </a:cubicBezTo>
                      <a:cubicBezTo>
                        <a:pt x="16" y="1"/>
                        <a:pt x="12" y="0"/>
                        <a:pt x="10" y="3"/>
                      </a:cubicBezTo>
                      <a:cubicBezTo>
                        <a:pt x="6" y="8"/>
                        <a:pt x="4" y="21"/>
                        <a:pt x="4" y="21"/>
                      </a:cubicBezTo>
                      <a:cubicBezTo>
                        <a:pt x="12" y="45"/>
                        <a:pt x="0" y="17"/>
                        <a:pt x="16" y="33"/>
                      </a:cubicBezTo>
                      <a:cubicBezTo>
                        <a:pt x="18" y="35"/>
                        <a:pt x="17" y="40"/>
                        <a:pt x="19" y="42"/>
                      </a:cubicBezTo>
                      <a:cubicBezTo>
                        <a:pt x="21" y="45"/>
                        <a:pt x="25" y="46"/>
                        <a:pt x="28" y="48"/>
                      </a:cubicBezTo>
                      <a:cubicBezTo>
                        <a:pt x="38" y="63"/>
                        <a:pt x="43" y="91"/>
                        <a:pt x="55" y="102"/>
                      </a:cubicBezTo>
                      <a:cubicBezTo>
                        <a:pt x="67" y="113"/>
                        <a:pt x="78" y="115"/>
                        <a:pt x="91" y="123"/>
                      </a:cubicBezTo>
                      <a:cubicBezTo>
                        <a:pt x="96" y="137"/>
                        <a:pt x="101" y="160"/>
                        <a:pt x="115" y="165"/>
                      </a:cubicBezTo>
                      <a:cubicBezTo>
                        <a:pt x="124" y="178"/>
                        <a:pt x="139" y="197"/>
                        <a:pt x="139" y="168"/>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11" name="Freeform 87"/>
                <p:cNvSpPr>
                  <a:spLocks/>
                </p:cNvSpPr>
                <p:nvPr/>
              </p:nvSpPr>
              <p:spPr bwMode="auto">
                <a:xfrm rot="295113">
                  <a:off x="9991" y="5937"/>
                  <a:ext cx="64" cy="53"/>
                </a:xfrm>
                <a:custGeom>
                  <a:avLst/>
                  <a:gdLst/>
                  <a:ahLst/>
                  <a:cxnLst>
                    <a:cxn ang="0">
                      <a:pos x="39" y="1"/>
                    </a:cxn>
                    <a:cxn ang="0">
                      <a:pos x="12" y="7"/>
                    </a:cxn>
                    <a:cxn ang="0">
                      <a:pos x="0" y="25"/>
                    </a:cxn>
                    <a:cxn ang="0">
                      <a:pos x="39" y="46"/>
                    </a:cxn>
                    <a:cxn ang="0">
                      <a:pos x="45" y="13"/>
                    </a:cxn>
                    <a:cxn ang="0">
                      <a:pos x="39" y="1"/>
                    </a:cxn>
                  </a:cxnLst>
                  <a:rect l="0" t="0" r="r" b="b"/>
                  <a:pathLst>
                    <a:path w="67" h="56">
                      <a:moveTo>
                        <a:pt x="39" y="1"/>
                      </a:moveTo>
                      <a:cubicBezTo>
                        <a:pt x="30" y="3"/>
                        <a:pt x="19" y="0"/>
                        <a:pt x="12" y="7"/>
                      </a:cubicBezTo>
                      <a:cubicBezTo>
                        <a:pt x="7" y="12"/>
                        <a:pt x="0" y="25"/>
                        <a:pt x="0" y="25"/>
                      </a:cubicBezTo>
                      <a:cubicBezTo>
                        <a:pt x="4" y="56"/>
                        <a:pt x="7" y="50"/>
                        <a:pt x="39" y="46"/>
                      </a:cubicBezTo>
                      <a:cubicBezTo>
                        <a:pt x="56" y="40"/>
                        <a:pt x="67" y="25"/>
                        <a:pt x="45" y="13"/>
                      </a:cubicBezTo>
                      <a:cubicBezTo>
                        <a:pt x="27" y="3"/>
                        <a:pt x="18" y="11"/>
                        <a:pt x="39" y="1"/>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12" name="Freeform 88"/>
                <p:cNvSpPr>
                  <a:spLocks/>
                </p:cNvSpPr>
                <p:nvPr/>
              </p:nvSpPr>
              <p:spPr bwMode="auto">
                <a:xfrm rot="295113">
                  <a:off x="9678" y="5810"/>
                  <a:ext cx="46" cy="36"/>
                </a:xfrm>
                <a:custGeom>
                  <a:avLst/>
                  <a:gdLst/>
                  <a:ahLst/>
                  <a:cxnLst>
                    <a:cxn ang="0">
                      <a:pos x="47" y="21"/>
                    </a:cxn>
                    <a:cxn ang="0">
                      <a:pos x="26" y="0"/>
                    </a:cxn>
                    <a:cxn ang="0">
                      <a:pos x="17" y="30"/>
                    </a:cxn>
                    <a:cxn ang="0">
                      <a:pos x="35" y="39"/>
                    </a:cxn>
                    <a:cxn ang="0">
                      <a:pos x="47" y="21"/>
                    </a:cxn>
                  </a:cxnLst>
                  <a:rect l="0" t="0" r="r" b="b"/>
                  <a:pathLst>
                    <a:path w="47" h="39">
                      <a:moveTo>
                        <a:pt x="47" y="21"/>
                      </a:moveTo>
                      <a:cubicBezTo>
                        <a:pt x="33" y="0"/>
                        <a:pt x="42" y="5"/>
                        <a:pt x="26" y="0"/>
                      </a:cubicBezTo>
                      <a:cubicBezTo>
                        <a:pt x="10" y="4"/>
                        <a:pt x="0" y="17"/>
                        <a:pt x="17" y="30"/>
                      </a:cubicBezTo>
                      <a:cubicBezTo>
                        <a:pt x="22" y="34"/>
                        <a:pt x="29" y="35"/>
                        <a:pt x="35" y="39"/>
                      </a:cubicBezTo>
                      <a:cubicBezTo>
                        <a:pt x="39" y="33"/>
                        <a:pt x="43" y="27"/>
                        <a:pt x="47" y="21"/>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13" name="Freeform 89"/>
                <p:cNvSpPr>
                  <a:spLocks/>
                </p:cNvSpPr>
                <p:nvPr/>
              </p:nvSpPr>
              <p:spPr bwMode="auto">
                <a:xfrm rot="295113">
                  <a:off x="9580" y="5530"/>
                  <a:ext cx="47" cy="36"/>
                </a:xfrm>
                <a:custGeom>
                  <a:avLst/>
                  <a:gdLst/>
                  <a:ahLst/>
                  <a:cxnLst>
                    <a:cxn ang="0">
                      <a:pos x="48" y="39"/>
                    </a:cxn>
                    <a:cxn ang="0">
                      <a:pos x="33" y="12"/>
                    </a:cxn>
                    <a:cxn ang="0">
                      <a:pos x="15" y="0"/>
                    </a:cxn>
                    <a:cxn ang="0">
                      <a:pos x="48" y="39"/>
                    </a:cxn>
                  </a:cxnLst>
                  <a:rect l="0" t="0" r="r" b="b"/>
                  <a:pathLst>
                    <a:path w="48" h="39">
                      <a:moveTo>
                        <a:pt x="48" y="39"/>
                      </a:moveTo>
                      <a:cubicBezTo>
                        <a:pt x="45" y="30"/>
                        <a:pt x="42" y="18"/>
                        <a:pt x="33" y="12"/>
                      </a:cubicBezTo>
                      <a:cubicBezTo>
                        <a:pt x="27" y="8"/>
                        <a:pt x="15" y="0"/>
                        <a:pt x="15" y="0"/>
                      </a:cubicBezTo>
                      <a:cubicBezTo>
                        <a:pt x="0" y="22"/>
                        <a:pt x="32" y="29"/>
                        <a:pt x="48" y="39"/>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14" name="Freeform 90"/>
                <p:cNvSpPr>
                  <a:spLocks/>
                </p:cNvSpPr>
                <p:nvPr/>
              </p:nvSpPr>
              <p:spPr bwMode="auto">
                <a:xfrm rot="295113">
                  <a:off x="8689" y="6707"/>
                  <a:ext cx="117" cy="177"/>
                </a:xfrm>
                <a:custGeom>
                  <a:avLst/>
                  <a:gdLst/>
                  <a:ahLst/>
                  <a:cxnLst>
                    <a:cxn ang="0">
                      <a:pos x="0" y="0"/>
                    </a:cxn>
                    <a:cxn ang="0">
                      <a:pos x="36" y="18"/>
                    </a:cxn>
                    <a:cxn ang="0">
                      <a:pos x="57" y="39"/>
                    </a:cxn>
                    <a:cxn ang="0">
                      <a:pos x="108" y="33"/>
                    </a:cxn>
                    <a:cxn ang="0">
                      <a:pos x="117" y="36"/>
                    </a:cxn>
                    <a:cxn ang="0">
                      <a:pos x="123" y="54"/>
                    </a:cxn>
                    <a:cxn ang="0">
                      <a:pos x="105" y="105"/>
                    </a:cxn>
                    <a:cxn ang="0">
                      <a:pos x="87" y="111"/>
                    </a:cxn>
                    <a:cxn ang="0">
                      <a:pos x="66" y="156"/>
                    </a:cxn>
                    <a:cxn ang="0">
                      <a:pos x="45" y="153"/>
                    </a:cxn>
                    <a:cxn ang="0">
                      <a:pos x="27" y="165"/>
                    </a:cxn>
                    <a:cxn ang="0">
                      <a:pos x="12" y="171"/>
                    </a:cxn>
                    <a:cxn ang="0">
                      <a:pos x="15" y="90"/>
                    </a:cxn>
                    <a:cxn ang="0">
                      <a:pos x="0" y="0"/>
                    </a:cxn>
                  </a:cxnLst>
                  <a:rect l="0" t="0" r="r" b="b"/>
                  <a:pathLst>
                    <a:path w="123" h="188">
                      <a:moveTo>
                        <a:pt x="0" y="0"/>
                      </a:moveTo>
                      <a:cubicBezTo>
                        <a:pt x="26" y="4"/>
                        <a:pt x="18" y="6"/>
                        <a:pt x="36" y="18"/>
                      </a:cubicBezTo>
                      <a:cubicBezTo>
                        <a:pt x="39" y="27"/>
                        <a:pt x="57" y="39"/>
                        <a:pt x="57" y="39"/>
                      </a:cubicBezTo>
                      <a:cubicBezTo>
                        <a:pt x="83" y="33"/>
                        <a:pt x="74" y="30"/>
                        <a:pt x="108" y="33"/>
                      </a:cubicBezTo>
                      <a:cubicBezTo>
                        <a:pt x="111" y="34"/>
                        <a:pt x="115" y="33"/>
                        <a:pt x="117" y="36"/>
                      </a:cubicBezTo>
                      <a:cubicBezTo>
                        <a:pt x="121" y="41"/>
                        <a:pt x="123" y="54"/>
                        <a:pt x="123" y="54"/>
                      </a:cubicBezTo>
                      <a:cubicBezTo>
                        <a:pt x="122" y="65"/>
                        <a:pt x="117" y="97"/>
                        <a:pt x="105" y="105"/>
                      </a:cubicBezTo>
                      <a:cubicBezTo>
                        <a:pt x="100" y="108"/>
                        <a:pt x="87" y="111"/>
                        <a:pt x="87" y="111"/>
                      </a:cubicBezTo>
                      <a:cubicBezTo>
                        <a:pt x="74" y="131"/>
                        <a:pt x="96" y="163"/>
                        <a:pt x="66" y="156"/>
                      </a:cubicBezTo>
                      <a:cubicBezTo>
                        <a:pt x="56" y="150"/>
                        <a:pt x="57" y="147"/>
                        <a:pt x="45" y="153"/>
                      </a:cubicBezTo>
                      <a:cubicBezTo>
                        <a:pt x="39" y="156"/>
                        <a:pt x="27" y="165"/>
                        <a:pt x="27" y="165"/>
                      </a:cubicBezTo>
                      <a:cubicBezTo>
                        <a:pt x="24" y="175"/>
                        <a:pt x="18" y="188"/>
                        <a:pt x="12" y="171"/>
                      </a:cubicBezTo>
                      <a:cubicBezTo>
                        <a:pt x="10" y="151"/>
                        <a:pt x="21" y="109"/>
                        <a:pt x="15" y="90"/>
                      </a:cubicBezTo>
                      <a:cubicBezTo>
                        <a:pt x="17" y="51"/>
                        <a:pt x="13" y="38"/>
                        <a:pt x="0" y="0"/>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15" name="Freeform 91"/>
                <p:cNvSpPr>
                  <a:spLocks/>
                </p:cNvSpPr>
                <p:nvPr/>
              </p:nvSpPr>
              <p:spPr bwMode="auto">
                <a:xfrm rot="295113">
                  <a:off x="9191" y="6926"/>
                  <a:ext cx="309" cy="240"/>
                </a:xfrm>
                <a:custGeom>
                  <a:avLst/>
                  <a:gdLst/>
                  <a:ahLst/>
                  <a:cxnLst>
                    <a:cxn ang="0">
                      <a:pos x="15" y="171"/>
                    </a:cxn>
                    <a:cxn ang="0">
                      <a:pos x="42" y="141"/>
                    </a:cxn>
                    <a:cxn ang="0">
                      <a:pos x="60" y="135"/>
                    </a:cxn>
                    <a:cxn ang="0">
                      <a:pos x="129" y="108"/>
                    </a:cxn>
                    <a:cxn ang="0">
                      <a:pos x="183" y="84"/>
                    </a:cxn>
                    <a:cxn ang="0">
                      <a:pos x="204" y="60"/>
                    </a:cxn>
                    <a:cxn ang="0">
                      <a:pos x="246" y="30"/>
                    </a:cxn>
                    <a:cxn ang="0">
                      <a:pos x="273" y="0"/>
                    </a:cxn>
                    <a:cxn ang="0">
                      <a:pos x="321" y="45"/>
                    </a:cxn>
                    <a:cxn ang="0">
                      <a:pos x="303" y="78"/>
                    </a:cxn>
                    <a:cxn ang="0">
                      <a:pos x="264" y="132"/>
                    </a:cxn>
                    <a:cxn ang="0">
                      <a:pos x="171" y="171"/>
                    </a:cxn>
                    <a:cxn ang="0">
                      <a:pos x="156" y="216"/>
                    </a:cxn>
                    <a:cxn ang="0">
                      <a:pos x="114" y="228"/>
                    </a:cxn>
                    <a:cxn ang="0">
                      <a:pos x="84" y="255"/>
                    </a:cxn>
                    <a:cxn ang="0">
                      <a:pos x="54" y="216"/>
                    </a:cxn>
                    <a:cxn ang="0">
                      <a:pos x="27" y="204"/>
                    </a:cxn>
                    <a:cxn ang="0">
                      <a:pos x="9" y="198"/>
                    </a:cxn>
                    <a:cxn ang="0">
                      <a:pos x="15" y="171"/>
                    </a:cxn>
                  </a:cxnLst>
                  <a:rect l="0" t="0" r="r" b="b"/>
                  <a:pathLst>
                    <a:path w="321" h="255">
                      <a:moveTo>
                        <a:pt x="15" y="171"/>
                      </a:moveTo>
                      <a:cubicBezTo>
                        <a:pt x="18" y="161"/>
                        <a:pt x="31" y="146"/>
                        <a:pt x="42" y="141"/>
                      </a:cubicBezTo>
                      <a:cubicBezTo>
                        <a:pt x="48" y="138"/>
                        <a:pt x="60" y="135"/>
                        <a:pt x="60" y="135"/>
                      </a:cubicBezTo>
                      <a:cubicBezTo>
                        <a:pt x="66" y="116"/>
                        <a:pt x="110" y="111"/>
                        <a:pt x="129" y="108"/>
                      </a:cubicBezTo>
                      <a:cubicBezTo>
                        <a:pt x="148" y="102"/>
                        <a:pt x="164" y="90"/>
                        <a:pt x="183" y="84"/>
                      </a:cubicBezTo>
                      <a:cubicBezTo>
                        <a:pt x="197" y="63"/>
                        <a:pt x="189" y="70"/>
                        <a:pt x="204" y="60"/>
                      </a:cubicBezTo>
                      <a:cubicBezTo>
                        <a:pt x="215" y="43"/>
                        <a:pt x="231" y="40"/>
                        <a:pt x="246" y="30"/>
                      </a:cubicBezTo>
                      <a:cubicBezTo>
                        <a:pt x="255" y="16"/>
                        <a:pt x="258" y="5"/>
                        <a:pt x="273" y="0"/>
                      </a:cubicBezTo>
                      <a:cubicBezTo>
                        <a:pt x="297" y="5"/>
                        <a:pt x="307" y="25"/>
                        <a:pt x="321" y="45"/>
                      </a:cubicBezTo>
                      <a:cubicBezTo>
                        <a:pt x="308" y="53"/>
                        <a:pt x="308" y="64"/>
                        <a:pt x="303" y="78"/>
                      </a:cubicBezTo>
                      <a:cubicBezTo>
                        <a:pt x="297" y="95"/>
                        <a:pt x="278" y="121"/>
                        <a:pt x="264" y="132"/>
                      </a:cubicBezTo>
                      <a:cubicBezTo>
                        <a:pt x="237" y="153"/>
                        <a:pt x="199" y="152"/>
                        <a:pt x="171" y="171"/>
                      </a:cubicBezTo>
                      <a:cubicBezTo>
                        <a:pt x="161" y="186"/>
                        <a:pt x="164" y="202"/>
                        <a:pt x="156" y="216"/>
                      </a:cubicBezTo>
                      <a:cubicBezTo>
                        <a:pt x="151" y="224"/>
                        <a:pt x="118" y="228"/>
                        <a:pt x="114" y="228"/>
                      </a:cubicBezTo>
                      <a:cubicBezTo>
                        <a:pt x="99" y="238"/>
                        <a:pt x="103" y="250"/>
                        <a:pt x="84" y="255"/>
                      </a:cubicBezTo>
                      <a:cubicBezTo>
                        <a:pt x="61" y="249"/>
                        <a:pt x="69" y="231"/>
                        <a:pt x="54" y="216"/>
                      </a:cubicBezTo>
                      <a:cubicBezTo>
                        <a:pt x="47" y="209"/>
                        <a:pt x="36" y="207"/>
                        <a:pt x="27" y="204"/>
                      </a:cubicBezTo>
                      <a:cubicBezTo>
                        <a:pt x="21" y="202"/>
                        <a:pt x="9" y="198"/>
                        <a:pt x="9" y="198"/>
                      </a:cubicBezTo>
                      <a:cubicBezTo>
                        <a:pt x="5" y="191"/>
                        <a:pt x="0" y="171"/>
                        <a:pt x="15" y="171"/>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16" name="Freeform 92"/>
                <p:cNvSpPr>
                  <a:spLocks/>
                </p:cNvSpPr>
                <p:nvPr/>
              </p:nvSpPr>
              <p:spPr bwMode="auto">
                <a:xfrm rot="295113">
                  <a:off x="9537" y="6675"/>
                  <a:ext cx="176" cy="328"/>
                </a:xfrm>
                <a:custGeom>
                  <a:avLst/>
                  <a:gdLst/>
                  <a:ahLst/>
                  <a:cxnLst>
                    <a:cxn ang="0">
                      <a:pos x="15" y="313"/>
                    </a:cxn>
                    <a:cxn ang="0">
                      <a:pos x="15" y="349"/>
                    </a:cxn>
                    <a:cxn ang="0">
                      <a:pos x="36" y="328"/>
                    </a:cxn>
                    <a:cxn ang="0">
                      <a:pos x="54" y="322"/>
                    </a:cxn>
                    <a:cxn ang="0">
                      <a:pos x="72" y="316"/>
                    </a:cxn>
                    <a:cxn ang="0">
                      <a:pos x="81" y="313"/>
                    </a:cxn>
                    <a:cxn ang="0">
                      <a:pos x="102" y="292"/>
                    </a:cxn>
                    <a:cxn ang="0">
                      <a:pos x="99" y="250"/>
                    </a:cxn>
                    <a:cxn ang="0">
                      <a:pos x="144" y="229"/>
                    </a:cxn>
                    <a:cxn ang="0">
                      <a:pos x="171" y="190"/>
                    </a:cxn>
                    <a:cxn ang="0">
                      <a:pos x="159" y="163"/>
                    </a:cxn>
                    <a:cxn ang="0">
                      <a:pos x="132" y="151"/>
                    </a:cxn>
                    <a:cxn ang="0">
                      <a:pos x="132" y="121"/>
                    </a:cxn>
                    <a:cxn ang="0">
                      <a:pos x="129" y="100"/>
                    </a:cxn>
                    <a:cxn ang="0">
                      <a:pos x="102" y="91"/>
                    </a:cxn>
                    <a:cxn ang="0">
                      <a:pos x="87" y="40"/>
                    </a:cxn>
                    <a:cxn ang="0">
                      <a:pos x="81" y="31"/>
                    </a:cxn>
                    <a:cxn ang="0">
                      <a:pos x="87" y="13"/>
                    </a:cxn>
                    <a:cxn ang="0">
                      <a:pos x="63" y="4"/>
                    </a:cxn>
                    <a:cxn ang="0">
                      <a:pos x="66" y="142"/>
                    </a:cxn>
                    <a:cxn ang="0">
                      <a:pos x="60" y="184"/>
                    </a:cxn>
                    <a:cxn ang="0">
                      <a:pos x="33" y="199"/>
                    </a:cxn>
                    <a:cxn ang="0">
                      <a:pos x="24" y="205"/>
                    </a:cxn>
                    <a:cxn ang="0">
                      <a:pos x="3" y="238"/>
                    </a:cxn>
                    <a:cxn ang="0">
                      <a:pos x="30" y="256"/>
                    </a:cxn>
                    <a:cxn ang="0">
                      <a:pos x="24" y="292"/>
                    </a:cxn>
                    <a:cxn ang="0">
                      <a:pos x="15" y="313"/>
                    </a:cxn>
                  </a:cxnLst>
                  <a:rect l="0" t="0" r="r" b="b"/>
                  <a:pathLst>
                    <a:path w="183" h="349">
                      <a:moveTo>
                        <a:pt x="15" y="313"/>
                      </a:moveTo>
                      <a:cubicBezTo>
                        <a:pt x="0" y="323"/>
                        <a:pt x="6" y="335"/>
                        <a:pt x="15" y="349"/>
                      </a:cubicBezTo>
                      <a:cubicBezTo>
                        <a:pt x="31" y="344"/>
                        <a:pt x="22" y="349"/>
                        <a:pt x="36" y="328"/>
                      </a:cubicBezTo>
                      <a:cubicBezTo>
                        <a:pt x="40" y="323"/>
                        <a:pt x="48" y="324"/>
                        <a:pt x="54" y="322"/>
                      </a:cubicBezTo>
                      <a:cubicBezTo>
                        <a:pt x="60" y="320"/>
                        <a:pt x="66" y="318"/>
                        <a:pt x="72" y="316"/>
                      </a:cubicBezTo>
                      <a:cubicBezTo>
                        <a:pt x="75" y="315"/>
                        <a:pt x="81" y="313"/>
                        <a:pt x="81" y="313"/>
                      </a:cubicBezTo>
                      <a:cubicBezTo>
                        <a:pt x="88" y="302"/>
                        <a:pt x="95" y="303"/>
                        <a:pt x="102" y="292"/>
                      </a:cubicBezTo>
                      <a:cubicBezTo>
                        <a:pt x="102" y="291"/>
                        <a:pt x="92" y="255"/>
                        <a:pt x="99" y="250"/>
                      </a:cubicBezTo>
                      <a:cubicBezTo>
                        <a:pt x="111" y="241"/>
                        <a:pt x="131" y="238"/>
                        <a:pt x="144" y="229"/>
                      </a:cubicBezTo>
                      <a:cubicBezTo>
                        <a:pt x="154" y="214"/>
                        <a:pt x="152" y="196"/>
                        <a:pt x="171" y="190"/>
                      </a:cubicBezTo>
                      <a:cubicBezTo>
                        <a:pt x="183" y="172"/>
                        <a:pt x="180" y="168"/>
                        <a:pt x="159" y="163"/>
                      </a:cubicBezTo>
                      <a:cubicBezTo>
                        <a:pt x="151" y="158"/>
                        <a:pt x="132" y="151"/>
                        <a:pt x="132" y="151"/>
                      </a:cubicBezTo>
                      <a:cubicBezTo>
                        <a:pt x="124" y="139"/>
                        <a:pt x="128" y="135"/>
                        <a:pt x="132" y="121"/>
                      </a:cubicBezTo>
                      <a:cubicBezTo>
                        <a:pt x="131" y="114"/>
                        <a:pt x="133" y="106"/>
                        <a:pt x="129" y="100"/>
                      </a:cubicBezTo>
                      <a:cubicBezTo>
                        <a:pt x="123" y="93"/>
                        <a:pt x="102" y="91"/>
                        <a:pt x="102" y="91"/>
                      </a:cubicBezTo>
                      <a:cubicBezTo>
                        <a:pt x="100" y="67"/>
                        <a:pt x="106" y="52"/>
                        <a:pt x="87" y="40"/>
                      </a:cubicBezTo>
                      <a:cubicBezTo>
                        <a:pt x="85" y="37"/>
                        <a:pt x="81" y="35"/>
                        <a:pt x="81" y="31"/>
                      </a:cubicBezTo>
                      <a:cubicBezTo>
                        <a:pt x="81" y="25"/>
                        <a:pt x="87" y="13"/>
                        <a:pt x="87" y="13"/>
                      </a:cubicBezTo>
                      <a:cubicBezTo>
                        <a:pt x="79" y="2"/>
                        <a:pt x="76" y="0"/>
                        <a:pt x="63" y="4"/>
                      </a:cubicBezTo>
                      <a:cubicBezTo>
                        <a:pt x="50" y="44"/>
                        <a:pt x="63" y="99"/>
                        <a:pt x="66" y="142"/>
                      </a:cubicBezTo>
                      <a:cubicBezTo>
                        <a:pt x="65" y="156"/>
                        <a:pt x="70" y="174"/>
                        <a:pt x="60" y="184"/>
                      </a:cubicBezTo>
                      <a:cubicBezTo>
                        <a:pt x="53" y="191"/>
                        <a:pt x="42" y="193"/>
                        <a:pt x="33" y="199"/>
                      </a:cubicBezTo>
                      <a:cubicBezTo>
                        <a:pt x="30" y="201"/>
                        <a:pt x="24" y="205"/>
                        <a:pt x="24" y="205"/>
                      </a:cubicBezTo>
                      <a:cubicBezTo>
                        <a:pt x="20" y="218"/>
                        <a:pt x="8" y="223"/>
                        <a:pt x="3" y="238"/>
                      </a:cubicBezTo>
                      <a:cubicBezTo>
                        <a:pt x="14" y="242"/>
                        <a:pt x="20" y="249"/>
                        <a:pt x="30" y="256"/>
                      </a:cubicBezTo>
                      <a:cubicBezTo>
                        <a:pt x="39" y="270"/>
                        <a:pt x="38" y="282"/>
                        <a:pt x="24" y="292"/>
                      </a:cubicBezTo>
                      <a:cubicBezTo>
                        <a:pt x="11" y="311"/>
                        <a:pt x="7" y="305"/>
                        <a:pt x="15" y="313"/>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17" name="Freeform 93"/>
                <p:cNvSpPr>
                  <a:spLocks/>
                </p:cNvSpPr>
                <p:nvPr/>
              </p:nvSpPr>
              <p:spPr bwMode="auto">
                <a:xfrm rot="295113">
                  <a:off x="6074" y="5258"/>
                  <a:ext cx="234" cy="419"/>
                </a:xfrm>
                <a:custGeom>
                  <a:avLst/>
                  <a:gdLst/>
                  <a:ahLst/>
                  <a:cxnLst>
                    <a:cxn ang="0">
                      <a:pos x="0" y="333"/>
                    </a:cxn>
                    <a:cxn ang="0">
                      <a:pos x="57" y="267"/>
                    </a:cxn>
                    <a:cxn ang="0">
                      <a:pos x="51" y="207"/>
                    </a:cxn>
                    <a:cxn ang="0">
                      <a:pos x="36" y="189"/>
                    </a:cxn>
                    <a:cxn ang="0">
                      <a:pos x="87" y="108"/>
                    </a:cxn>
                    <a:cxn ang="0">
                      <a:pos x="132" y="123"/>
                    </a:cxn>
                    <a:cxn ang="0">
                      <a:pos x="159" y="105"/>
                    </a:cxn>
                    <a:cxn ang="0">
                      <a:pos x="168" y="99"/>
                    </a:cxn>
                    <a:cxn ang="0">
                      <a:pos x="186" y="60"/>
                    </a:cxn>
                    <a:cxn ang="0">
                      <a:pos x="189" y="27"/>
                    </a:cxn>
                    <a:cxn ang="0">
                      <a:pos x="219" y="18"/>
                    </a:cxn>
                    <a:cxn ang="0">
                      <a:pos x="231" y="3"/>
                    </a:cxn>
                    <a:cxn ang="0">
                      <a:pos x="234" y="39"/>
                    </a:cxn>
                    <a:cxn ang="0">
                      <a:pos x="243" y="102"/>
                    </a:cxn>
                    <a:cxn ang="0">
                      <a:pos x="216" y="144"/>
                    </a:cxn>
                    <a:cxn ang="0">
                      <a:pos x="201" y="183"/>
                    </a:cxn>
                    <a:cxn ang="0">
                      <a:pos x="150" y="336"/>
                    </a:cxn>
                    <a:cxn ang="0">
                      <a:pos x="141" y="408"/>
                    </a:cxn>
                    <a:cxn ang="0">
                      <a:pos x="114" y="417"/>
                    </a:cxn>
                    <a:cxn ang="0">
                      <a:pos x="69" y="447"/>
                    </a:cxn>
                    <a:cxn ang="0">
                      <a:pos x="33" y="399"/>
                    </a:cxn>
                    <a:cxn ang="0">
                      <a:pos x="39" y="363"/>
                    </a:cxn>
                    <a:cxn ang="0">
                      <a:pos x="0" y="333"/>
                    </a:cxn>
                  </a:cxnLst>
                  <a:rect l="0" t="0" r="r" b="b"/>
                  <a:pathLst>
                    <a:path w="243" h="447">
                      <a:moveTo>
                        <a:pt x="0" y="333"/>
                      </a:moveTo>
                      <a:cubicBezTo>
                        <a:pt x="0" y="310"/>
                        <a:pt x="49" y="288"/>
                        <a:pt x="57" y="267"/>
                      </a:cubicBezTo>
                      <a:cubicBezTo>
                        <a:pt x="65" y="246"/>
                        <a:pt x="54" y="220"/>
                        <a:pt x="51" y="207"/>
                      </a:cubicBezTo>
                      <a:cubicBezTo>
                        <a:pt x="47" y="201"/>
                        <a:pt x="37" y="197"/>
                        <a:pt x="36" y="189"/>
                      </a:cubicBezTo>
                      <a:cubicBezTo>
                        <a:pt x="41" y="176"/>
                        <a:pt x="71" y="119"/>
                        <a:pt x="87" y="108"/>
                      </a:cubicBezTo>
                      <a:cubicBezTo>
                        <a:pt x="103" y="97"/>
                        <a:pt x="120" y="123"/>
                        <a:pt x="132" y="123"/>
                      </a:cubicBezTo>
                      <a:cubicBezTo>
                        <a:pt x="141" y="117"/>
                        <a:pt x="150" y="111"/>
                        <a:pt x="159" y="105"/>
                      </a:cubicBezTo>
                      <a:cubicBezTo>
                        <a:pt x="162" y="103"/>
                        <a:pt x="168" y="99"/>
                        <a:pt x="168" y="99"/>
                      </a:cubicBezTo>
                      <a:cubicBezTo>
                        <a:pt x="172" y="86"/>
                        <a:pt x="178" y="72"/>
                        <a:pt x="186" y="60"/>
                      </a:cubicBezTo>
                      <a:cubicBezTo>
                        <a:pt x="189" y="48"/>
                        <a:pt x="184" y="34"/>
                        <a:pt x="189" y="27"/>
                      </a:cubicBezTo>
                      <a:cubicBezTo>
                        <a:pt x="198" y="32"/>
                        <a:pt x="219" y="18"/>
                        <a:pt x="219" y="18"/>
                      </a:cubicBezTo>
                      <a:cubicBezTo>
                        <a:pt x="222" y="19"/>
                        <a:pt x="229" y="0"/>
                        <a:pt x="231" y="3"/>
                      </a:cubicBezTo>
                      <a:cubicBezTo>
                        <a:pt x="235" y="8"/>
                        <a:pt x="234" y="39"/>
                        <a:pt x="234" y="39"/>
                      </a:cubicBezTo>
                      <a:cubicBezTo>
                        <a:pt x="224" y="69"/>
                        <a:pt x="221" y="80"/>
                        <a:pt x="243" y="102"/>
                      </a:cubicBezTo>
                      <a:cubicBezTo>
                        <a:pt x="240" y="119"/>
                        <a:pt x="224" y="133"/>
                        <a:pt x="216" y="144"/>
                      </a:cubicBezTo>
                      <a:cubicBezTo>
                        <a:pt x="211" y="158"/>
                        <a:pt x="205" y="169"/>
                        <a:pt x="201" y="183"/>
                      </a:cubicBezTo>
                      <a:cubicBezTo>
                        <a:pt x="197" y="256"/>
                        <a:pt x="200" y="286"/>
                        <a:pt x="150" y="336"/>
                      </a:cubicBezTo>
                      <a:cubicBezTo>
                        <a:pt x="145" y="354"/>
                        <a:pt x="143" y="401"/>
                        <a:pt x="141" y="408"/>
                      </a:cubicBezTo>
                      <a:cubicBezTo>
                        <a:pt x="138" y="417"/>
                        <a:pt x="114" y="417"/>
                        <a:pt x="114" y="417"/>
                      </a:cubicBezTo>
                      <a:cubicBezTo>
                        <a:pt x="99" y="432"/>
                        <a:pt x="91" y="442"/>
                        <a:pt x="69" y="447"/>
                      </a:cubicBezTo>
                      <a:cubicBezTo>
                        <a:pt x="46" y="442"/>
                        <a:pt x="40" y="421"/>
                        <a:pt x="33" y="399"/>
                      </a:cubicBezTo>
                      <a:cubicBezTo>
                        <a:pt x="24" y="387"/>
                        <a:pt x="44" y="374"/>
                        <a:pt x="39" y="363"/>
                      </a:cubicBezTo>
                      <a:cubicBezTo>
                        <a:pt x="34" y="352"/>
                        <a:pt x="8" y="339"/>
                        <a:pt x="0" y="333"/>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18" name="Freeform 94"/>
                <p:cNvSpPr>
                  <a:spLocks/>
                </p:cNvSpPr>
                <p:nvPr/>
              </p:nvSpPr>
              <p:spPr bwMode="auto">
                <a:xfrm rot="295113">
                  <a:off x="7240" y="4689"/>
                  <a:ext cx="110" cy="129"/>
                </a:xfrm>
                <a:custGeom>
                  <a:avLst/>
                  <a:gdLst/>
                  <a:ahLst/>
                  <a:cxnLst>
                    <a:cxn ang="0">
                      <a:pos x="42" y="0"/>
                    </a:cxn>
                    <a:cxn ang="0">
                      <a:pos x="21" y="42"/>
                    </a:cxn>
                    <a:cxn ang="0">
                      <a:pos x="3" y="84"/>
                    </a:cxn>
                    <a:cxn ang="0">
                      <a:pos x="9" y="123"/>
                    </a:cxn>
                    <a:cxn ang="0">
                      <a:pos x="27" y="135"/>
                    </a:cxn>
                    <a:cxn ang="0">
                      <a:pos x="75" y="132"/>
                    </a:cxn>
                    <a:cxn ang="0">
                      <a:pos x="87" y="114"/>
                    </a:cxn>
                    <a:cxn ang="0">
                      <a:pos x="114" y="99"/>
                    </a:cxn>
                    <a:cxn ang="0">
                      <a:pos x="111" y="72"/>
                    </a:cxn>
                    <a:cxn ang="0">
                      <a:pos x="69" y="48"/>
                    </a:cxn>
                    <a:cxn ang="0">
                      <a:pos x="54" y="6"/>
                    </a:cxn>
                    <a:cxn ang="0">
                      <a:pos x="45" y="3"/>
                    </a:cxn>
                    <a:cxn ang="0">
                      <a:pos x="42" y="0"/>
                    </a:cxn>
                  </a:cxnLst>
                  <a:rect l="0" t="0" r="r" b="b"/>
                  <a:pathLst>
                    <a:path w="114" h="137">
                      <a:moveTo>
                        <a:pt x="42" y="0"/>
                      </a:moveTo>
                      <a:cubicBezTo>
                        <a:pt x="36" y="17"/>
                        <a:pt x="36" y="32"/>
                        <a:pt x="21" y="42"/>
                      </a:cubicBezTo>
                      <a:cubicBezTo>
                        <a:pt x="10" y="59"/>
                        <a:pt x="9" y="65"/>
                        <a:pt x="3" y="84"/>
                      </a:cubicBezTo>
                      <a:cubicBezTo>
                        <a:pt x="4" y="97"/>
                        <a:pt x="0" y="114"/>
                        <a:pt x="9" y="123"/>
                      </a:cubicBezTo>
                      <a:cubicBezTo>
                        <a:pt x="14" y="128"/>
                        <a:pt x="27" y="135"/>
                        <a:pt x="27" y="135"/>
                      </a:cubicBezTo>
                      <a:cubicBezTo>
                        <a:pt x="43" y="134"/>
                        <a:pt x="60" y="137"/>
                        <a:pt x="75" y="132"/>
                      </a:cubicBezTo>
                      <a:cubicBezTo>
                        <a:pt x="82" y="130"/>
                        <a:pt x="83" y="120"/>
                        <a:pt x="87" y="114"/>
                      </a:cubicBezTo>
                      <a:cubicBezTo>
                        <a:pt x="93" y="105"/>
                        <a:pt x="105" y="102"/>
                        <a:pt x="114" y="99"/>
                      </a:cubicBezTo>
                      <a:cubicBezTo>
                        <a:pt x="113" y="90"/>
                        <a:pt x="113" y="81"/>
                        <a:pt x="111" y="72"/>
                      </a:cubicBezTo>
                      <a:cubicBezTo>
                        <a:pt x="107" y="57"/>
                        <a:pt x="81" y="56"/>
                        <a:pt x="69" y="48"/>
                      </a:cubicBezTo>
                      <a:cubicBezTo>
                        <a:pt x="65" y="36"/>
                        <a:pt x="65" y="15"/>
                        <a:pt x="54" y="6"/>
                      </a:cubicBezTo>
                      <a:cubicBezTo>
                        <a:pt x="52" y="4"/>
                        <a:pt x="48" y="4"/>
                        <a:pt x="45" y="3"/>
                      </a:cubicBezTo>
                      <a:cubicBezTo>
                        <a:pt x="44" y="2"/>
                        <a:pt x="43" y="1"/>
                        <a:pt x="42" y="0"/>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19" name="Freeform 95"/>
                <p:cNvSpPr>
                  <a:spLocks/>
                </p:cNvSpPr>
                <p:nvPr/>
              </p:nvSpPr>
              <p:spPr bwMode="auto">
                <a:xfrm rot="295113">
                  <a:off x="5662" y="3741"/>
                  <a:ext cx="60" cy="43"/>
                </a:xfrm>
                <a:custGeom>
                  <a:avLst/>
                  <a:gdLst/>
                  <a:ahLst/>
                  <a:cxnLst>
                    <a:cxn ang="0">
                      <a:pos x="63" y="36"/>
                    </a:cxn>
                    <a:cxn ang="0">
                      <a:pos x="45" y="45"/>
                    </a:cxn>
                    <a:cxn ang="0">
                      <a:pos x="27" y="33"/>
                    </a:cxn>
                    <a:cxn ang="0">
                      <a:pos x="0" y="30"/>
                    </a:cxn>
                    <a:cxn ang="0">
                      <a:pos x="63" y="36"/>
                    </a:cxn>
                  </a:cxnLst>
                  <a:rect l="0" t="0" r="r" b="b"/>
                  <a:pathLst>
                    <a:path w="63" h="46">
                      <a:moveTo>
                        <a:pt x="63" y="36"/>
                      </a:moveTo>
                      <a:cubicBezTo>
                        <a:pt x="57" y="38"/>
                        <a:pt x="52" y="46"/>
                        <a:pt x="45" y="45"/>
                      </a:cubicBezTo>
                      <a:cubicBezTo>
                        <a:pt x="38" y="43"/>
                        <a:pt x="34" y="34"/>
                        <a:pt x="27" y="33"/>
                      </a:cubicBezTo>
                      <a:cubicBezTo>
                        <a:pt x="18" y="32"/>
                        <a:pt x="9" y="31"/>
                        <a:pt x="0" y="30"/>
                      </a:cubicBezTo>
                      <a:cubicBezTo>
                        <a:pt x="7" y="0"/>
                        <a:pt x="46" y="23"/>
                        <a:pt x="63" y="36"/>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20" name="Freeform 96"/>
                <p:cNvSpPr>
                  <a:spLocks/>
                </p:cNvSpPr>
                <p:nvPr/>
              </p:nvSpPr>
              <p:spPr bwMode="auto">
                <a:xfrm rot="295113">
                  <a:off x="5348" y="3639"/>
                  <a:ext cx="69" cy="61"/>
                </a:xfrm>
                <a:custGeom>
                  <a:avLst/>
                  <a:gdLst/>
                  <a:ahLst/>
                  <a:cxnLst>
                    <a:cxn ang="0">
                      <a:pos x="0" y="8"/>
                    </a:cxn>
                    <a:cxn ang="0">
                      <a:pos x="60" y="5"/>
                    </a:cxn>
                    <a:cxn ang="0">
                      <a:pos x="72" y="53"/>
                    </a:cxn>
                    <a:cxn ang="0">
                      <a:pos x="24" y="41"/>
                    </a:cxn>
                    <a:cxn ang="0">
                      <a:pos x="0" y="8"/>
                    </a:cxn>
                  </a:cxnLst>
                  <a:rect l="0" t="0" r="r" b="b"/>
                  <a:pathLst>
                    <a:path w="72" h="65">
                      <a:moveTo>
                        <a:pt x="0" y="8"/>
                      </a:moveTo>
                      <a:cubicBezTo>
                        <a:pt x="24" y="0"/>
                        <a:pt x="30" y="3"/>
                        <a:pt x="60" y="5"/>
                      </a:cubicBezTo>
                      <a:cubicBezTo>
                        <a:pt x="63" y="24"/>
                        <a:pt x="69" y="34"/>
                        <a:pt x="72" y="53"/>
                      </a:cubicBezTo>
                      <a:cubicBezTo>
                        <a:pt x="53" y="65"/>
                        <a:pt x="42" y="47"/>
                        <a:pt x="24" y="41"/>
                      </a:cubicBezTo>
                      <a:cubicBezTo>
                        <a:pt x="20" y="29"/>
                        <a:pt x="9" y="17"/>
                        <a:pt x="0" y="8"/>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21" name="Freeform 97"/>
                <p:cNvSpPr>
                  <a:spLocks/>
                </p:cNvSpPr>
                <p:nvPr/>
              </p:nvSpPr>
              <p:spPr bwMode="auto">
                <a:xfrm rot="295113">
                  <a:off x="5233" y="3460"/>
                  <a:ext cx="32" cy="81"/>
                </a:xfrm>
                <a:custGeom>
                  <a:avLst/>
                  <a:gdLst/>
                  <a:ahLst/>
                  <a:cxnLst>
                    <a:cxn ang="0">
                      <a:pos x="18" y="76"/>
                    </a:cxn>
                    <a:cxn ang="0">
                      <a:pos x="15" y="64"/>
                    </a:cxn>
                    <a:cxn ang="0">
                      <a:pos x="6" y="58"/>
                    </a:cxn>
                    <a:cxn ang="0">
                      <a:pos x="0" y="40"/>
                    </a:cxn>
                    <a:cxn ang="0">
                      <a:pos x="21" y="16"/>
                    </a:cxn>
                    <a:cxn ang="0">
                      <a:pos x="27" y="40"/>
                    </a:cxn>
                    <a:cxn ang="0">
                      <a:pos x="33" y="58"/>
                    </a:cxn>
                    <a:cxn ang="0">
                      <a:pos x="18" y="76"/>
                    </a:cxn>
                  </a:cxnLst>
                  <a:rect l="0" t="0" r="r" b="b"/>
                  <a:pathLst>
                    <a:path w="33" h="87">
                      <a:moveTo>
                        <a:pt x="18" y="76"/>
                      </a:moveTo>
                      <a:cubicBezTo>
                        <a:pt x="17" y="72"/>
                        <a:pt x="17" y="67"/>
                        <a:pt x="15" y="64"/>
                      </a:cubicBezTo>
                      <a:cubicBezTo>
                        <a:pt x="13" y="61"/>
                        <a:pt x="8" y="61"/>
                        <a:pt x="6" y="58"/>
                      </a:cubicBezTo>
                      <a:cubicBezTo>
                        <a:pt x="3" y="53"/>
                        <a:pt x="0" y="40"/>
                        <a:pt x="0" y="40"/>
                      </a:cubicBezTo>
                      <a:cubicBezTo>
                        <a:pt x="21" y="26"/>
                        <a:pt x="16" y="35"/>
                        <a:pt x="21" y="16"/>
                      </a:cubicBezTo>
                      <a:cubicBezTo>
                        <a:pt x="30" y="43"/>
                        <a:pt x="16" y="0"/>
                        <a:pt x="27" y="40"/>
                      </a:cubicBezTo>
                      <a:cubicBezTo>
                        <a:pt x="29" y="46"/>
                        <a:pt x="33" y="58"/>
                        <a:pt x="33" y="58"/>
                      </a:cubicBezTo>
                      <a:cubicBezTo>
                        <a:pt x="32" y="62"/>
                        <a:pt x="29" y="87"/>
                        <a:pt x="18" y="76"/>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22" name="Freeform 98"/>
                <p:cNvSpPr>
                  <a:spLocks/>
                </p:cNvSpPr>
                <p:nvPr/>
              </p:nvSpPr>
              <p:spPr bwMode="auto">
                <a:xfrm rot="295113">
                  <a:off x="5215" y="3527"/>
                  <a:ext cx="63" cy="78"/>
                </a:xfrm>
                <a:custGeom>
                  <a:avLst/>
                  <a:gdLst/>
                  <a:ahLst/>
                  <a:cxnLst>
                    <a:cxn ang="0">
                      <a:pos x="39" y="82"/>
                    </a:cxn>
                    <a:cxn ang="0">
                      <a:pos x="7" y="58"/>
                    </a:cxn>
                    <a:cxn ang="0">
                      <a:pos x="18" y="34"/>
                    </a:cxn>
                    <a:cxn ang="0">
                      <a:pos x="39" y="16"/>
                    </a:cxn>
                    <a:cxn ang="0">
                      <a:pos x="52" y="40"/>
                    </a:cxn>
                    <a:cxn ang="0">
                      <a:pos x="65" y="58"/>
                    </a:cxn>
                    <a:cxn ang="0">
                      <a:pos x="39" y="82"/>
                    </a:cxn>
                  </a:cxnLst>
                  <a:rect l="0" t="0" r="r" b="b"/>
                  <a:pathLst>
                    <a:path w="65" h="82">
                      <a:moveTo>
                        <a:pt x="39" y="82"/>
                      </a:moveTo>
                      <a:cubicBezTo>
                        <a:pt x="35" y="79"/>
                        <a:pt x="11" y="61"/>
                        <a:pt x="7" y="58"/>
                      </a:cubicBezTo>
                      <a:cubicBezTo>
                        <a:pt x="0" y="53"/>
                        <a:pt x="18" y="34"/>
                        <a:pt x="18" y="34"/>
                      </a:cubicBezTo>
                      <a:cubicBezTo>
                        <a:pt x="60" y="19"/>
                        <a:pt x="28" y="35"/>
                        <a:pt x="39" y="16"/>
                      </a:cubicBezTo>
                      <a:cubicBezTo>
                        <a:pt x="59" y="43"/>
                        <a:pt x="28" y="0"/>
                        <a:pt x="52" y="40"/>
                      </a:cubicBezTo>
                      <a:cubicBezTo>
                        <a:pt x="56" y="46"/>
                        <a:pt x="65" y="58"/>
                        <a:pt x="65" y="58"/>
                      </a:cubicBezTo>
                      <a:cubicBezTo>
                        <a:pt x="61" y="62"/>
                        <a:pt x="49" y="82"/>
                        <a:pt x="39" y="82"/>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23" name="Freeform 99"/>
                <p:cNvSpPr>
                  <a:spLocks/>
                </p:cNvSpPr>
                <p:nvPr/>
              </p:nvSpPr>
              <p:spPr bwMode="auto">
                <a:xfrm rot="295113">
                  <a:off x="4743" y="3009"/>
                  <a:ext cx="142" cy="151"/>
                </a:xfrm>
                <a:custGeom>
                  <a:avLst/>
                  <a:gdLst/>
                  <a:ahLst/>
                  <a:cxnLst>
                    <a:cxn ang="0">
                      <a:pos x="39" y="120"/>
                    </a:cxn>
                    <a:cxn ang="0">
                      <a:pos x="18" y="123"/>
                    </a:cxn>
                    <a:cxn ang="0">
                      <a:pos x="63" y="159"/>
                    </a:cxn>
                    <a:cxn ang="0">
                      <a:pos x="105" y="144"/>
                    </a:cxn>
                    <a:cxn ang="0">
                      <a:pos x="123" y="132"/>
                    </a:cxn>
                    <a:cxn ang="0">
                      <a:pos x="126" y="81"/>
                    </a:cxn>
                    <a:cxn ang="0">
                      <a:pos x="147" y="36"/>
                    </a:cxn>
                    <a:cxn ang="0">
                      <a:pos x="144" y="24"/>
                    </a:cxn>
                    <a:cxn ang="0">
                      <a:pos x="126" y="18"/>
                    </a:cxn>
                    <a:cxn ang="0">
                      <a:pos x="99" y="21"/>
                    </a:cxn>
                    <a:cxn ang="0">
                      <a:pos x="84" y="0"/>
                    </a:cxn>
                    <a:cxn ang="0">
                      <a:pos x="63" y="54"/>
                    </a:cxn>
                    <a:cxn ang="0">
                      <a:pos x="24" y="63"/>
                    </a:cxn>
                    <a:cxn ang="0">
                      <a:pos x="45" y="81"/>
                    </a:cxn>
                    <a:cxn ang="0">
                      <a:pos x="39" y="120"/>
                    </a:cxn>
                  </a:cxnLst>
                  <a:rect l="0" t="0" r="r" b="b"/>
                  <a:pathLst>
                    <a:path w="147" h="160">
                      <a:moveTo>
                        <a:pt x="39" y="120"/>
                      </a:moveTo>
                      <a:cubicBezTo>
                        <a:pt x="32" y="121"/>
                        <a:pt x="23" y="118"/>
                        <a:pt x="18" y="123"/>
                      </a:cubicBezTo>
                      <a:cubicBezTo>
                        <a:pt x="0" y="144"/>
                        <a:pt x="53" y="157"/>
                        <a:pt x="63" y="159"/>
                      </a:cubicBezTo>
                      <a:cubicBezTo>
                        <a:pt x="94" y="155"/>
                        <a:pt x="80" y="160"/>
                        <a:pt x="105" y="144"/>
                      </a:cubicBezTo>
                      <a:cubicBezTo>
                        <a:pt x="111" y="140"/>
                        <a:pt x="123" y="132"/>
                        <a:pt x="123" y="132"/>
                      </a:cubicBezTo>
                      <a:cubicBezTo>
                        <a:pt x="132" y="104"/>
                        <a:pt x="130" y="120"/>
                        <a:pt x="126" y="81"/>
                      </a:cubicBezTo>
                      <a:cubicBezTo>
                        <a:pt x="131" y="65"/>
                        <a:pt x="138" y="50"/>
                        <a:pt x="147" y="36"/>
                      </a:cubicBezTo>
                      <a:cubicBezTo>
                        <a:pt x="146" y="32"/>
                        <a:pt x="147" y="27"/>
                        <a:pt x="144" y="24"/>
                      </a:cubicBezTo>
                      <a:cubicBezTo>
                        <a:pt x="139" y="20"/>
                        <a:pt x="126" y="18"/>
                        <a:pt x="126" y="18"/>
                      </a:cubicBezTo>
                      <a:cubicBezTo>
                        <a:pt x="105" y="25"/>
                        <a:pt x="114" y="26"/>
                        <a:pt x="99" y="21"/>
                      </a:cubicBezTo>
                      <a:cubicBezTo>
                        <a:pt x="92" y="0"/>
                        <a:pt x="99" y="5"/>
                        <a:pt x="84" y="0"/>
                      </a:cubicBezTo>
                      <a:cubicBezTo>
                        <a:pt x="57" y="7"/>
                        <a:pt x="65" y="24"/>
                        <a:pt x="63" y="54"/>
                      </a:cubicBezTo>
                      <a:cubicBezTo>
                        <a:pt x="48" y="50"/>
                        <a:pt x="30" y="45"/>
                        <a:pt x="24" y="63"/>
                      </a:cubicBezTo>
                      <a:cubicBezTo>
                        <a:pt x="28" y="75"/>
                        <a:pt x="33" y="77"/>
                        <a:pt x="45" y="81"/>
                      </a:cubicBezTo>
                      <a:cubicBezTo>
                        <a:pt x="55" y="96"/>
                        <a:pt x="51" y="108"/>
                        <a:pt x="39" y="120"/>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24" name="Freeform 100"/>
                <p:cNvSpPr>
                  <a:spLocks/>
                </p:cNvSpPr>
                <p:nvPr/>
              </p:nvSpPr>
              <p:spPr bwMode="auto">
                <a:xfrm rot="295113">
                  <a:off x="4876" y="2894"/>
                  <a:ext cx="219" cy="321"/>
                </a:xfrm>
                <a:custGeom>
                  <a:avLst/>
                  <a:gdLst/>
                  <a:ahLst/>
                  <a:cxnLst>
                    <a:cxn ang="0">
                      <a:pos x="57" y="309"/>
                    </a:cxn>
                    <a:cxn ang="0">
                      <a:pos x="45" y="285"/>
                    </a:cxn>
                    <a:cxn ang="0">
                      <a:pos x="27" y="279"/>
                    </a:cxn>
                    <a:cxn ang="0">
                      <a:pos x="36" y="246"/>
                    </a:cxn>
                    <a:cxn ang="0">
                      <a:pos x="42" y="228"/>
                    </a:cxn>
                    <a:cxn ang="0">
                      <a:pos x="45" y="207"/>
                    </a:cxn>
                    <a:cxn ang="0">
                      <a:pos x="69" y="222"/>
                    </a:cxn>
                    <a:cxn ang="0">
                      <a:pos x="84" y="219"/>
                    </a:cxn>
                    <a:cxn ang="0">
                      <a:pos x="81" y="207"/>
                    </a:cxn>
                    <a:cxn ang="0">
                      <a:pos x="54" y="165"/>
                    </a:cxn>
                    <a:cxn ang="0">
                      <a:pos x="42" y="132"/>
                    </a:cxn>
                    <a:cxn ang="0">
                      <a:pos x="24" y="114"/>
                    </a:cxn>
                    <a:cxn ang="0">
                      <a:pos x="9" y="81"/>
                    </a:cxn>
                    <a:cxn ang="0">
                      <a:pos x="15" y="54"/>
                    </a:cxn>
                    <a:cxn ang="0">
                      <a:pos x="30" y="15"/>
                    </a:cxn>
                    <a:cxn ang="0">
                      <a:pos x="57" y="3"/>
                    </a:cxn>
                    <a:cxn ang="0">
                      <a:pos x="66" y="0"/>
                    </a:cxn>
                    <a:cxn ang="0">
                      <a:pos x="84" y="9"/>
                    </a:cxn>
                    <a:cxn ang="0">
                      <a:pos x="78" y="18"/>
                    </a:cxn>
                    <a:cxn ang="0">
                      <a:pos x="72" y="36"/>
                    </a:cxn>
                    <a:cxn ang="0">
                      <a:pos x="123" y="54"/>
                    </a:cxn>
                    <a:cxn ang="0">
                      <a:pos x="84" y="99"/>
                    </a:cxn>
                    <a:cxn ang="0">
                      <a:pos x="78" y="108"/>
                    </a:cxn>
                    <a:cxn ang="0">
                      <a:pos x="105" y="120"/>
                    </a:cxn>
                    <a:cxn ang="0">
                      <a:pos x="114" y="123"/>
                    </a:cxn>
                    <a:cxn ang="0">
                      <a:pos x="135" y="144"/>
                    </a:cxn>
                    <a:cxn ang="0">
                      <a:pos x="156" y="189"/>
                    </a:cxn>
                    <a:cxn ang="0">
                      <a:pos x="174" y="201"/>
                    </a:cxn>
                    <a:cxn ang="0">
                      <a:pos x="183" y="207"/>
                    </a:cxn>
                    <a:cxn ang="0">
                      <a:pos x="219" y="252"/>
                    </a:cxn>
                    <a:cxn ang="0">
                      <a:pos x="210" y="288"/>
                    </a:cxn>
                    <a:cxn ang="0">
                      <a:pos x="207" y="309"/>
                    </a:cxn>
                    <a:cxn ang="0">
                      <a:pos x="174" y="336"/>
                    </a:cxn>
                    <a:cxn ang="0">
                      <a:pos x="90" y="327"/>
                    </a:cxn>
                    <a:cxn ang="0">
                      <a:pos x="48" y="342"/>
                    </a:cxn>
                    <a:cxn ang="0">
                      <a:pos x="36" y="339"/>
                    </a:cxn>
                    <a:cxn ang="0">
                      <a:pos x="57" y="318"/>
                    </a:cxn>
                    <a:cxn ang="0">
                      <a:pos x="57" y="309"/>
                    </a:cxn>
                  </a:cxnLst>
                  <a:rect l="0" t="0" r="r" b="b"/>
                  <a:pathLst>
                    <a:path w="228" h="343">
                      <a:moveTo>
                        <a:pt x="57" y="309"/>
                      </a:moveTo>
                      <a:cubicBezTo>
                        <a:pt x="61" y="297"/>
                        <a:pt x="57" y="290"/>
                        <a:pt x="45" y="285"/>
                      </a:cubicBezTo>
                      <a:cubicBezTo>
                        <a:pt x="39" y="282"/>
                        <a:pt x="27" y="279"/>
                        <a:pt x="27" y="279"/>
                      </a:cubicBezTo>
                      <a:cubicBezTo>
                        <a:pt x="31" y="258"/>
                        <a:pt x="28" y="269"/>
                        <a:pt x="36" y="246"/>
                      </a:cubicBezTo>
                      <a:cubicBezTo>
                        <a:pt x="38" y="240"/>
                        <a:pt x="42" y="228"/>
                        <a:pt x="42" y="228"/>
                      </a:cubicBezTo>
                      <a:cubicBezTo>
                        <a:pt x="35" y="207"/>
                        <a:pt x="30" y="212"/>
                        <a:pt x="45" y="207"/>
                      </a:cubicBezTo>
                      <a:cubicBezTo>
                        <a:pt x="57" y="211"/>
                        <a:pt x="57" y="218"/>
                        <a:pt x="69" y="222"/>
                      </a:cubicBezTo>
                      <a:cubicBezTo>
                        <a:pt x="74" y="221"/>
                        <a:pt x="81" y="223"/>
                        <a:pt x="84" y="219"/>
                      </a:cubicBezTo>
                      <a:cubicBezTo>
                        <a:pt x="87" y="216"/>
                        <a:pt x="82" y="211"/>
                        <a:pt x="81" y="207"/>
                      </a:cubicBezTo>
                      <a:cubicBezTo>
                        <a:pt x="76" y="189"/>
                        <a:pt x="70" y="175"/>
                        <a:pt x="54" y="165"/>
                      </a:cubicBezTo>
                      <a:cubicBezTo>
                        <a:pt x="51" y="157"/>
                        <a:pt x="46" y="138"/>
                        <a:pt x="42" y="132"/>
                      </a:cubicBezTo>
                      <a:cubicBezTo>
                        <a:pt x="37" y="125"/>
                        <a:pt x="24" y="114"/>
                        <a:pt x="24" y="114"/>
                      </a:cubicBezTo>
                      <a:cubicBezTo>
                        <a:pt x="28" y="98"/>
                        <a:pt x="26" y="87"/>
                        <a:pt x="9" y="81"/>
                      </a:cubicBezTo>
                      <a:cubicBezTo>
                        <a:pt x="1" y="69"/>
                        <a:pt x="0" y="59"/>
                        <a:pt x="15" y="54"/>
                      </a:cubicBezTo>
                      <a:cubicBezTo>
                        <a:pt x="18" y="44"/>
                        <a:pt x="24" y="23"/>
                        <a:pt x="30" y="15"/>
                      </a:cubicBezTo>
                      <a:cubicBezTo>
                        <a:pt x="34" y="9"/>
                        <a:pt x="53" y="4"/>
                        <a:pt x="57" y="3"/>
                      </a:cubicBezTo>
                      <a:cubicBezTo>
                        <a:pt x="60" y="2"/>
                        <a:pt x="66" y="0"/>
                        <a:pt x="66" y="0"/>
                      </a:cubicBezTo>
                      <a:cubicBezTo>
                        <a:pt x="69" y="1"/>
                        <a:pt x="83" y="5"/>
                        <a:pt x="84" y="9"/>
                      </a:cubicBezTo>
                      <a:cubicBezTo>
                        <a:pt x="85" y="13"/>
                        <a:pt x="79" y="15"/>
                        <a:pt x="78" y="18"/>
                      </a:cubicBezTo>
                      <a:cubicBezTo>
                        <a:pt x="75" y="24"/>
                        <a:pt x="72" y="36"/>
                        <a:pt x="72" y="36"/>
                      </a:cubicBezTo>
                      <a:cubicBezTo>
                        <a:pt x="88" y="46"/>
                        <a:pt x="106" y="48"/>
                        <a:pt x="123" y="54"/>
                      </a:cubicBezTo>
                      <a:cubicBezTo>
                        <a:pt x="111" y="72"/>
                        <a:pt x="106" y="92"/>
                        <a:pt x="84" y="99"/>
                      </a:cubicBezTo>
                      <a:cubicBezTo>
                        <a:pt x="82" y="102"/>
                        <a:pt x="77" y="104"/>
                        <a:pt x="78" y="108"/>
                      </a:cubicBezTo>
                      <a:cubicBezTo>
                        <a:pt x="80" y="118"/>
                        <a:pt x="96" y="117"/>
                        <a:pt x="105" y="120"/>
                      </a:cubicBezTo>
                      <a:cubicBezTo>
                        <a:pt x="108" y="121"/>
                        <a:pt x="114" y="123"/>
                        <a:pt x="114" y="123"/>
                      </a:cubicBezTo>
                      <a:cubicBezTo>
                        <a:pt x="117" y="132"/>
                        <a:pt x="135" y="144"/>
                        <a:pt x="135" y="144"/>
                      </a:cubicBezTo>
                      <a:cubicBezTo>
                        <a:pt x="143" y="156"/>
                        <a:pt x="146" y="179"/>
                        <a:pt x="156" y="189"/>
                      </a:cubicBezTo>
                      <a:cubicBezTo>
                        <a:pt x="161" y="194"/>
                        <a:pt x="168" y="197"/>
                        <a:pt x="174" y="201"/>
                      </a:cubicBezTo>
                      <a:cubicBezTo>
                        <a:pt x="177" y="203"/>
                        <a:pt x="183" y="207"/>
                        <a:pt x="183" y="207"/>
                      </a:cubicBezTo>
                      <a:cubicBezTo>
                        <a:pt x="194" y="240"/>
                        <a:pt x="181" y="246"/>
                        <a:pt x="219" y="252"/>
                      </a:cubicBezTo>
                      <a:cubicBezTo>
                        <a:pt x="228" y="266"/>
                        <a:pt x="223" y="279"/>
                        <a:pt x="210" y="288"/>
                      </a:cubicBezTo>
                      <a:cubicBezTo>
                        <a:pt x="177" y="277"/>
                        <a:pt x="188" y="303"/>
                        <a:pt x="207" y="309"/>
                      </a:cubicBezTo>
                      <a:cubicBezTo>
                        <a:pt x="223" y="334"/>
                        <a:pt x="192" y="334"/>
                        <a:pt x="174" y="336"/>
                      </a:cubicBezTo>
                      <a:cubicBezTo>
                        <a:pt x="152" y="343"/>
                        <a:pt x="112" y="329"/>
                        <a:pt x="90" y="327"/>
                      </a:cubicBezTo>
                      <a:cubicBezTo>
                        <a:pt x="74" y="330"/>
                        <a:pt x="61" y="333"/>
                        <a:pt x="48" y="342"/>
                      </a:cubicBezTo>
                      <a:cubicBezTo>
                        <a:pt x="44" y="341"/>
                        <a:pt x="38" y="343"/>
                        <a:pt x="36" y="339"/>
                      </a:cubicBezTo>
                      <a:cubicBezTo>
                        <a:pt x="28" y="325"/>
                        <a:pt x="53" y="324"/>
                        <a:pt x="57" y="318"/>
                      </a:cubicBezTo>
                      <a:cubicBezTo>
                        <a:pt x="59" y="315"/>
                        <a:pt x="57" y="312"/>
                        <a:pt x="57" y="309"/>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25" name="Freeform 101"/>
                <p:cNvSpPr>
                  <a:spLocks/>
                </p:cNvSpPr>
                <p:nvPr/>
              </p:nvSpPr>
              <p:spPr bwMode="auto">
                <a:xfrm rot="295113">
                  <a:off x="4358" y="3691"/>
                  <a:ext cx="2078" cy="2187"/>
                </a:xfrm>
                <a:custGeom>
                  <a:avLst/>
                  <a:gdLst/>
                  <a:ahLst/>
                  <a:cxnLst>
                    <a:cxn ang="0">
                      <a:pos x="1582" y="293"/>
                    </a:cxn>
                    <a:cxn ang="0">
                      <a:pos x="1558" y="325"/>
                    </a:cxn>
                    <a:cxn ang="0">
                      <a:pos x="1638" y="445"/>
                    </a:cxn>
                    <a:cxn ang="0">
                      <a:pos x="1657" y="551"/>
                    </a:cxn>
                    <a:cxn ang="0">
                      <a:pos x="1743" y="650"/>
                    </a:cxn>
                    <a:cxn ang="0">
                      <a:pos x="1803" y="745"/>
                    </a:cxn>
                    <a:cxn ang="0">
                      <a:pos x="1883" y="815"/>
                    </a:cxn>
                    <a:cxn ang="0">
                      <a:pos x="2003" y="850"/>
                    </a:cxn>
                    <a:cxn ang="0">
                      <a:pos x="2101" y="827"/>
                    </a:cxn>
                    <a:cxn ang="0">
                      <a:pos x="2158" y="830"/>
                    </a:cxn>
                    <a:cxn ang="0">
                      <a:pos x="2110" y="926"/>
                    </a:cxn>
                    <a:cxn ang="0">
                      <a:pos x="1983" y="1125"/>
                    </a:cxn>
                    <a:cxn ang="0">
                      <a:pos x="1798" y="1305"/>
                    </a:cxn>
                    <a:cxn ang="0">
                      <a:pos x="1773" y="1460"/>
                    </a:cxn>
                    <a:cxn ang="0">
                      <a:pos x="1783" y="1720"/>
                    </a:cxn>
                    <a:cxn ang="0">
                      <a:pos x="1603" y="1860"/>
                    </a:cxn>
                    <a:cxn ang="0">
                      <a:pos x="1578" y="2020"/>
                    </a:cxn>
                    <a:cxn ang="0">
                      <a:pos x="1553" y="2080"/>
                    </a:cxn>
                    <a:cxn ang="0">
                      <a:pos x="1438" y="2205"/>
                    </a:cxn>
                    <a:cxn ang="0">
                      <a:pos x="1303" y="2295"/>
                    </a:cxn>
                    <a:cxn ang="0">
                      <a:pos x="1128" y="2330"/>
                    </a:cxn>
                    <a:cxn ang="0">
                      <a:pos x="1068" y="2255"/>
                    </a:cxn>
                    <a:cxn ang="0">
                      <a:pos x="1053" y="2135"/>
                    </a:cxn>
                    <a:cxn ang="0">
                      <a:pos x="988" y="2005"/>
                    </a:cxn>
                    <a:cxn ang="0">
                      <a:pos x="968" y="1870"/>
                    </a:cxn>
                    <a:cxn ang="0">
                      <a:pos x="919" y="1805"/>
                    </a:cxn>
                    <a:cxn ang="0">
                      <a:pos x="908" y="1715"/>
                    </a:cxn>
                    <a:cxn ang="0">
                      <a:pos x="952" y="1571"/>
                    </a:cxn>
                    <a:cxn ang="0">
                      <a:pos x="923" y="1415"/>
                    </a:cxn>
                    <a:cxn ang="0">
                      <a:pos x="833" y="1285"/>
                    </a:cxn>
                    <a:cxn ang="0">
                      <a:pos x="843" y="1150"/>
                    </a:cxn>
                    <a:cxn ang="0">
                      <a:pos x="814" y="1049"/>
                    </a:cxn>
                    <a:cxn ang="0">
                      <a:pos x="733" y="1060"/>
                    </a:cxn>
                    <a:cxn ang="0">
                      <a:pos x="628" y="1000"/>
                    </a:cxn>
                    <a:cxn ang="0">
                      <a:pos x="544" y="1046"/>
                    </a:cxn>
                    <a:cxn ang="0">
                      <a:pos x="443" y="1040"/>
                    </a:cxn>
                    <a:cxn ang="0">
                      <a:pos x="323" y="1065"/>
                    </a:cxn>
                    <a:cxn ang="0">
                      <a:pos x="243" y="1015"/>
                    </a:cxn>
                    <a:cxn ang="0">
                      <a:pos x="148" y="950"/>
                    </a:cxn>
                    <a:cxn ang="0">
                      <a:pos x="33" y="810"/>
                    </a:cxn>
                    <a:cxn ang="0">
                      <a:pos x="28" y="698"/>
                    </a:cxn>
                    <a:cxn ang="0">
                      <a:pos x="49" y="566"/>
                    </a:cxn>
                    <a:cxn ang="0">
                      <a:pos x="64" y="467"/>
                    </a:cxn>
                    <a:cxn ang="0">
                      <a:pos x="143" y="295"/>
                    </a:cxn>
                    <a:cxn ang="0">
                      <a:pos x="248" y="185"/>
                    </a:cxn>
                    <a:cxn ang="0">
                      <a:pos x="295" y="131"/>
                    </a:cxn>
                    <a:cxn ang="0">
                      <a:pos x="373" y="89"/>
                    </a:cxn>
                    <a:cxn ang="0">
                      <a:pos x="413" y="50"/>
                    </a:cxn>
                    <a:cxn ang="0">
                      <a:pos x="445" y="71"/>
                    </a:cxn>
                    <a:cxn ang="0">
                      <a:pos x="517" y="65"/>
                    </a:cxn>
                    <a:cxn ang="0">
                      <a:pos x="616" y="38"/>
                    </a:cxn>
                    <a:cxn ang="0">
                      <a:pos x="745" y="29"/>
                    </a:cxn>
                    <a:cxn ang="0">
                      <a:pos x="808" y="5"/>
                    </a:cxn>
                    <a:cxn ang="0">
                      <a:pos x="848" y="105"/>
                    </a:cxn>
                    <a:cxn ang="0">
                      <a:pos x="963" y="150"/>
                    </a:cxn>
                    <a:cxn ang="0">
                      <a:pos x="1018" y="175"/>
                    </a:cxn>
                    <a:cxn ang="0">
                      <a:pos x="1126" y="221"/>
                    </a:cxn>
                    <a:cxn ang="0">
                      <a:pos x="1204" y="143"/>
                    </a:cxn>
                    <a:cxn ang="0">
                      <a:pos x="1276" y="167"/>
                    </a:cxn>
                    <a:cxn ang="0">
                      <a:pos x="1403" y="205"/>
                    </a:cxn>
                    <a:cxn ang="0">
                      <a:pos x="1518" y="180"/>
                    </a:cxn>
                  </a:cxnLst>
                  <a:rect l="0" t="0" r="r" b="b"/>
                  <a:pathLst>
                    <a:path w="2160" h="2331">
                      <a:moveTo>
                        <a:pt x="1594" y="260"/>
                      </a:moveTo>
                      <a:cubicBezTo>
                        <a:pt x="1592" y="265"/>
                        <a:pt x="1592" y="294"/>
                        <a:pt x="1582" y="293"/>
                      </a:cubicBezTo>
                      <a:cubicBezTo>
                        <a:pt x="1572" y="292"/>
                        <a:pt x="1535" y="249"/>
                        <a:pt x="1531" y="254"/>
                      </a:cubicBezTo>
                      <a:cubicBezTo>
                        <a:pt x="1527" y="259"/>
                        <a:pt x="1541" y="298"/>
                        <a:pt x="1558" y="325"/>
                      </a:cubicBezTo>
                      <a:cubicBezTo>
                        <a:pt x="1575" y="352"/>
                        <a:pt x="1620" y="395"/>
                        <a:pt x="1633" y="415"/>
                      </a:cubicBezTo>
                      <a:cubicBezTo>
                        <a:pt x="1646" y="435"/>
                        <a:pt x="1634" y="433"/>
                        <a:pt x="1638" y="445"/>
                      </a:cubicBezTo>
                      <a:cubicBezTo>
                        <a:pt x="1642" y="457"/>
                        <a:pt x="1654" y="470"/>
                        <a:pt x="1657" y="488"/>
                      </a:cubicBezTo>
                      <a:cubicBezTo>
                        <a:pt x="1660" y="506"/>
                        <a:pt x="1649" y="532"/>
                        <a:pt x="1657" y="551"/>
                      </a:cubicBezTo>
                      <a:cubicBezTo>
                        <a:pt x="1665" y="570"/>
                        <a:pt x="1689" y="589"/>
                        <a:pt x="1703" y="605"/>
                      </a:cubicBezTo>
                      <a:cubicBezTo>
                        <a:pt x="1717" y="621"/>
                        <a:pt x="1732" y="631"/>
                        <a:pt x="1743" y="650"/>
                      </a:cubicBezTo>
                      <a:cubicBezTo>
                        <a:pt x="1754" y="669"/>
                        <a:pt x="1761" y="706"/>
                        <a:pt x="1771" y="722"/>
                      </a:cubicBezTo>
                      <a:cubicBezTo>
                        <a:pt x="1781" y="738"/>
                        <a:pt x="1789" y="737"/>
                        <a:pt x="1803" y="745"/>
                      </a:cubicBezTo>
                      <a:cubicBezTo>
                        <a:pt x="1817" y="753"/>
                        <a:pt x="1840" y="758"/>
                        <a:pt x="1853" y="770"/>
                      </a:cubicBezTo>
                      <a:cubicBezTo>
                        <a:pt x="1866" y="782"/>
                        <a:pt x="1874" y="799"/>
                        <a:pt x="1883" y="815"/>
                      </a:cubicBezTo>
                      <a:cubicBezTo>
                        <a:pt x="1892" y="831"/>
                        <a:pt x="1888" y="859"/>
                        <a:pt x="1908" y="865"/>
                      </a:cubicBezTo>
                      <a:cubicBezTo>
                        <a:pt x="1928" y="871"/>
                        <a:pt x="1977" y="853"/>
                        <a:pt x="2003" y="850"/>
                      </a:cubicBezTo>
                      <a:cubicBezTo>
                        <a:pt x="2029" y="847"/>
                        <a:pt x="2047" y="849"/>
                        <a:pt x="2063" y="845"/>
                      </a:cubicBezTo>
                      <a:cubicBezTo>
                        <a:pt x="2079" y="841"/>
                        <a:pt x="2090" y="830"/>
                        <a:pt x="2101" y="827"/>
                      </a:cubicBezTo>
                      <a:cubicBezTo>
                        <a:pt x="2112" y="824"/>
                        <a:pt x="2119" y="827"/>
                        <a:pt x="2128" y="827"/>
                      </a:cubicBezTo>
                      <a:cubicBezTo>
                        <a:pt x="2137" y="827"/>
                        <a:pt x="2156" y="826"/>
                        <a:pt x="2158" y="830"/>
                      </a:cubicBezTo>
                      <a:cubicBezTo>
                        <a:pt x="2160" y="834"/>
                        <a:pt x="2151" y="838"/>
                        <a:pt x="2143" y="854"/>
                      </a:cubicBezTo>
                      <a:cubicBezTo>
                        <a:pt x="2135" y="870"/>
                        <a:pt x="2128" y="891"/>
                        <a:pt x="2110" y="926"/>
                      </a:cubicBezTo>
                      <a:cubicBezTo>
                        <a:pt x="2092" y="961"/>
                        <a:pt x="2056" y="1031"/>
                        <a:pt x="2035" y="1064"/>
                      </a:cubicBezTo>
                      <a:cubicBezTo>
                        <a:pt x="2014" y="1097"/>
                        <a:pt x="2017" y="1095"/>
                        <a:pt x="1983" y="1125"/>
                      </a:cubicBezTo>
                      <a:cubicBezTo>
                        <a:pt x="1949" y="1155"/>
                        <a:pt x="1864" y="1215"/>
                        <a:pt x="1833" y="1245"/>
                      </a:cubicBezTo>
                      <a:cubicBezTo>
                        <a:pt x="1802" y="1275"/>
                        <a:pt x="1814" y="1282"/>
                        <a:pt x="1798" y="1305"/>
                      </a:cubicBezTo>
                      <a:cubicBezTo>
                        <a:pt x="1782" y="1328"/>
                        <a:pt x="1742" y="1359"/>
                        <a:pt x="1738" y="1385"/>
                      </a:cubicBezTo>
                      <a:cubicBezTo>
                        <a:pt x="1734" y="1411"/>
                        <a:pt x="1763" y="1428"/>
                        <a:pt x="1773" y="1460"/>
                      </a:cubicBezTo>
                      <a:cubicBezTo>
                        <a:pt x="1783" y="1492"/>
                        <a:pt x="1796" y="1532"/>
                        <a:pt x="1798" y="1575"/>
                      </a:cubicBezTo>
                      <a:cubicBezTo>
                        <a:pt x="1800" y="1618"/>
                        <a:pt x="1810" y="1682"/>
                        <a:pt x="1783" y="1720"/>
                      </a:cubicBezTo>
                      <a:cubicBezTo>
                        <a:pt x="1756" y="1758"/>
                        <a:pt x="1668" y="1782"/>
                        <a:pt x="1638" y="1805"/>
                      </a:cubicBezTo>
                      <a:cubicBezTo>
                        <a:pt x="1608" y="1828"/>
                        <a:pt x="1605" y="1835"/>
                        <a:pt x="1603" y="1860"/>
                      </a:cubicBezTo>
                      <a:cubicBezTo>
                        <a:pt x="1601" y="1885"/>
                        <a:pt x="1631" y="1928"/>
                        <a:pt x="1627" y="1955"/>
                      </a:cubicBezTo>
                      <a:cubicBezTo>
                        <a:pt x="1623" y="1982"/>
                        <a:pt x="1591" y="2007"/>
                        <a:pt x="1578" y="2020"/>
                      </a:cubicBezTo>
                      <a:cubicBezTo>
                        <a:pt x="1565" y="2033"/>
                        <a:pt x="1552" y="2025"/>
                        <a:pt x="1548" y="2035"/>
                      </a:cubicBezTo>
                      <a:cubicBezTo>
                        <a:pt x="1544" y="2045"/>
                        <a:pt x="1560" y="2060"/>
                        <a:pt x="1553" y="2080"/>
                      </a:cubicBezTo>
                      <a:cubicBezTo>
                        <a:pt x="1546" y="2100"/>
                        <a:pt x="1526" y="2138"/>
                        <a:pt x="1507" y="2159"/>
                      </a:cubicBezTo>
                      <a:cubicBezTo>
                        <a:pt x="1488" y="2180"/>
                        <a:pt x="1460" y="2185"/>
                        <a:pt x="1438" y="2205"/>
                      </a:cubicBezTo>
                      <a:cubicBezTo>
                        <a:pt x="1416" y="2225"/>
                        <a:pt x="1395" y="2265"/>
                        <a:pt x="1373" y="2280"/>
                      </a:cubicBezTo>
                      <a:cubicBezTo>
                        <a:pt x="1351" y="2295"/>
                        <a:pt x="1332" y="2291"/>
                        <a:pt x="1303" y="2295"/>
                      </a:cubicBezTo>
                      <a:cubicBezTo>
                        <a:pt x="1274" y="2299"/>
                        <a:pt x="1227" y="2297"/>
                        <a:pt x="1198" y="2303"/>
                      </a:cubicBezTo>
                      <a:cubicBezTo>
                        <a:pt x="1169" y="2309"/>
                        <a:pt x="1147" y="2329"/>
                        <a:pt x="1128" y="2330"/>
                      </a:cubicBezTo>
                      <a:cubicBezTo>
                        <a:pt x="1109" y="2331"/>
                        <a:pt x="1094" y="2321"/>
                        <a:pt x="1084" y="2309"/>
                      </a:cubicBezTo>
                      <a:cubicBezTo>
                        <a:pt x="1074" y="2297"/>
                        <a:pt x="1070" y="2275"/>
                        <a:pt x="1068" y="2255"/>
                      </a:cubicBezTo>
                      <a:cubicBezTo>
                        <a:pt x="1066" y="2235"/>
                        <a:pt x="1071" y="2209"/>
                        <a:pt x="1069" y="2189"/>
                      </a:cubicBezTo>
                      <a:cubicBezTo>
                        <a:pt x="1067" y="2169"/>
                        <a:pt x="1064" y="2154"/>
                        <a:pt x="1053" y="2135"/>
                      </a:cubicBezTo>
                      <a:cubicBezTo>
                        <a:pt x="1042" y="2116"/>
                        <a:pt x="1014" y="2100"/>
                        <a:pt x="1003" y="2078"/>
                      </a:cubicBezTo>
                      <a:cubicBezTo>
                        <a:pt x="992" y="2056"/>
                        <a:pt x="990" y="2028"/>
                        <a:pt x="988" y="2005"/>
                      </a:cubicBezTo>
                      <a:cubicBezTo>
                        <a:pt x="986" y="1982"/>
                        <a:pt x="994" y="1962"/>
                        <a:pt x="991" y="1940"/>
                      </a:cubicBezTo>
                      <a:cubicBezTo>
                        <a:pt x="988" y="1918"/>
                        <a:pt x="975" y="1890"/>
                        <a:pt x="968" y="1870"/>
                      </a:cubicBezTo>
                      <a:cubicBezTo>
                        <a:pt x="961" y="1850"/>
                        <a:pt x="957" y="1831"/>
                        <a:pt x="949" y="1820"/>
                      </a:cubicBezTo>
                      <a:cubicBezTo>
                        <a:pt x="941" y="1809"/>
                        <a:pt x="926" y="1813"/>
                        <a:pt x="919" y="1805"/>
                      </a:cubicBezTo>
                      <a:cubicBezTo>
                        <a:pt x="912" y="1797"/>
                        <a:pt x="912" y="1787"/>
                        <a:pt x="910" y="1772"/>
                      </a:cubicBezTo>
                      <a:cubicBezTo>
                        <a:pt x="908" y="1757"/>
                        <a:pt x="905" y="1741"/>
                        <a:pt x="908" y="1715"/>
                      </a:cubicBezTo>
                      <a:cubicBezTo>
                        <a:pt x="911" y="1689"/>
                        <a:pt x="921" y="1640"/>
                        <a:pt x="928" y="1616"/>
                      </a:cubicBezTo>
                      <a:cubicBezTo>
                        <a:pt x="935" y="1592"/>
                        <a:pt x="948" y="1587"/>
                        <a:pt x="952" y="1571"/>
                      </a:cubicBezTo>
                      <a:cubicBezTo>
                        <a:pt x="956" y="1555"/>
                        <a:pt x="958" y="1546"/>
                        <a:pt x="953" y="1520"/>
                      </a:cubicBezTo>
                      <a:cubicBezTo>
                        <a:pt x="948" y="1494"/>
                        <a:pt x="930" y="1443"/>
                        <a:pt x="923" y="1415"/>
                      </a:cubicBezTo>
                      <a:cubicBezTo>
                        <a:pt x="916" y="1387"/>
                        <a:pt x="928" y="1372"/>
                        <a:pt x="913" y="1350"/>
                      </a:cubicBezTo>
                      <a:cubicBezTo>
                        <a:pt x="898" y="1328"/>
                        <a:pt x="850" y="1313"/>
                        <a:pt x="833" y="1285"/>
                      </a:cubicBezTo>
                      <a:cubicBezTo>
                        <a:pt x="816" y="1257"/>
                        <a:pt x="811" y="1207"/>
                        <a:pt x="813" y="1185"/>
                      </a:cubicBezTo>
                      <a:cubicBezTo>
                        <a:pt x="815" y="1163"/>
                        <a:pt x="840" y="1168"/>
                        <a:pt x="843" y="1150"/>
                      </a:cubicBezTo>
                      <a:cubicBezTo>
                        <a:pt x="846" y="1132"/>
                        <a:pt x="837" y="1093"/>
                        <a:pt x="832" y="1076"/>
                      </a:cubicBezTo>
                      <a:cubicBezTo>
                        <a:pt x="827" y="1059"/>
                        <a:pt x="823" y="1051"/>
                        <a:pt x="814" y="1049"/>
                      </a:cubicBezTo>
                      <a:cubicBezTo>
                        <a:pt x="805" y="1047"/>
                        <a:pt x="794" y="1065"/>
                        <a:pt x="781" y="1067"/>
                      </a:cubicBezTo>
                      <a:cubicBezTo>
                        <a:pt x="768" y="1069"/>
                        <a:pt x="748" y="1067"/>
                        <a:pt x="733" y="1060"/>
                      </a:cubicBezTo>
                      <a:cubicBezTo>
                        <a:pt x="718" y="1053"/>
                        <a:pt x="710" y="1035"/>
                        <a:pt x="693" y="1025"/>
                      </a:cubicBezTo>
                      <a:cubicBezTo>
                        <a:pt x="676" y="1015"/>
                        <a:pt x="647" y="1002"/>
                        <a:pt x="628" y="1000"/>
                      </a:cubicBezTo>
                      <a:cubicBezTo>
                        <a:pt x="609" y="998"/>
                        <a:pt x="594" y="1005"/>
                        <a:pt x="580" y="1013"/>
                      </a:cubicBezTo>
                      <a:cubicBezTo>
                        <a:pt x="566" y="1021"/>
                        <a:pt x="556" y="1040"/>
                        <a:pt x="544" y="1046"/>
                      </a:cubicBezTo>
                      <a:cubicBezTo>
                        <a:pt x="532" y="1052"/>
                        <a:pt x="525" y="1051"/>
                        <a:pt x="508" y="1050"/>
                      </a:cubicBezTo>
                      <a:cubicBezTo>
                        <a:pt x="491" y="1049"/>
                        <a:pt x="465" y="1042"/>
                        <a:pt x="443" y="1040"/>
                      </a:cubicBezTo>
                      <a:cubicBezTo>
                        <a:pt x="421" y="1038"/>
                        <a:pt x="398" y="1036"/>
                        <a:pt x="378" y="1040"/>
                      </a:cubicBezTo>
                      <a:cubicBezTo>
                        <a:pt x="358" y="1044"/>
                        <a:pt x="340" y="1063"/>
                        <a:pt x="323" y="1065"/>
                      </a:cubicBezTo>
                      <a:cubicBezTo>
                        <a:pt x="306" y="1067"/>
                        <a:pt x="291" y="1058"/>
                        <a:pt x="278" y="1050"/>
                      </a:cubicBezTo>
                      <a:cubicBezTo>
                        <a:pt x="265" y="1042"/>
                        <a:pt x="263" y="1024"/>
                        <a:pt x="243" y="1015"/>
                      </a:cubicBezTo>
                      <a:cubicBezTo>
                        <a:pt x="223" y="1006"/>
                        <a:pt x="174" y="1006"/>
                        <a:pt x="158" y="995"/>
                      </a:cubicBezTo>
                      <a:cubicBezTo>
                        <a:pt x="142" y="984"/>
                        <a:pt x="165" y="973"/>
                        <a:pt x="148" y="950"/>
                      </a:cubicBezTo>
                      <a:cubicBezTo>
                        <a:pt x="131" y="927"/>
                        <a:pt x="77" y="878"/>
                        <a:pt x="58" y="855"/>
                      </a:cubicBezTo>
                      <a:cubicBezTo>
                        <a:pt x="39" y="832"/>
                        <a:pt x="42" y="829"/>
                        <a:pt x="33" y="810"/>
                      </a:cubicBezTo>
                      <a:cubicBezTo>
                        <a:pt x="24" y="791"/>
                        <a:pt x="2" y="759"/>
                        <a:pt x="1" y="740"/>
                      </a:cubicBezTo>
                      <a:cubicBezTo>
                        <a:pt x="0" y="721"/>
                        <a:pt x="23" y="712"/>
                        <a:pt x="28" y="698"/>
                      </a:cubicBezTo>
                      <a:cubicBezTo>
                        <a:pt x="33" y="684"/>
                        <a:pt x="30" y="677"/>
                        <a:pt x="33" y="655"/>
                      </a:cubicBezTo>
                      <a:cubicBezTo>
                        <a:pt x="36" y="633"/>
                        <a:pt x="50" y="591"/>
                        <a:pt x="49" y="566"/>
                      </a:cubicBezTo>
                      <a:cubicBezTo>
                        <a:pt x="48" y="541"/>
                        <a:pt x="26" y="521"/>
                        <a:pt x="28" y="505"/>
                      </a:cubicBezTo>
                      <a:cubicBezTo>
                        <a:pt x="30" y="489"/>
                        <a:pt x="52" y="489"/>
                        <a:pt x="64" y="467"/>
                      </a:cubicBezTo>
                      <a:cubicBezTo>
                        <a:pt x="76" y="445"/>
                        <a:pt x="87" y="403"/>
                        <a:pt x="100" y="374"/>
                      </a:cubicBezTo>
                      <a:cubicBezTo>
                        <a:pt x="113" y="345"/>
                        <a:pt x="128" y="321"/>
                        <a:pt x="143" y="295"/>
                      </a:cubicBezTo>
                      <a:cubicBezTo>
                        <a:pt x="158" y="269"/>
                        <a:pt x="175" y="233"/>
                        <a:pt x="193" y="215"/>
                      </a:cubicBezTo>
                      <a:cubicBezTo>
                        <a:pt x="211" y="197"/>
                        <a:pt x="234" y="192"/>
                        <a:pt x="248" y="185"/>
                      </a:cubicBezTo>
                      <a:cubicBezTo>
                        <a:pt x="262" y="178"/>
                        <a:pt x="270" y="179"/>
                        <a:pt x="278" y="170"/>
                      </a:cubicBezTo>
                      <a:cubicBezTo>
                        <a:pt x="286" y="161"/>
                        <a:pt x="284" y="140"/>
                        <a:pt x="295" y="131"/>
                      </a:cubicBezTo>
                      <a:cubicBezTo>
                        <a:pt x="306" y="122"/>
                        <a:pt x="333" y="120"/>
                        <a:pt x="346" y="113"/>
                      </a:cubicBezTo>
                      <a:cubicBezTo>
                        <a:pt x="359" y="106"/>
                        <a:pt x="366" y="99"/>
                        <a:pt x="373" y="89"/>
                      </a:cubicBezTo>
                      <a:cubicBezTo>
                        <a:pt x="380" y="79"/>
                        <a:pt x="381" y="56"/>
                        <a:pt x="388" y="50"/>
                      </a:cubicBezTo>
                      <a:cubicBezTo>
                        <a:pt x="395" y="44"/>
                        <a:pt x="409" y="48"/>
                        <a:pt x="413" y="50"/>
                      </a:cubicBezTo>
                      <a:cubicBezTo>
                        <a:pt x="417" y="52"/>
                        <a:pt x="410" y="62"/>
                        <a:pt x="415" y="65"/>
                      </a:cubicBezTo>
                      <a:cubicBezTo>
                        <a:pt x="420" y="68"/>
                        <a:pt x="436" y="71"/>
                        <a:pt x="445" y="71"/>
                      </a:cubicBezTo>
                      <a:cubicBezTo>
                        <a:pt x="454" y="71"/>
                        <a:pt x="457" y="66"/>
                        <a:pt x="469" y="65"/>
                      </a:cubicBezTo>
                      <a:cubicBezTo>
                        <a:pt x="481" y="64"/>
                        <a:pt x="501" y="71"/>
                        <a:pt x="517" y="65"/>
                      </a:cubicBezTo>
                      <a:cubicBezTo>
                        <a:pt x="533" y="59"/>
                        <a:pt x="552" y="30"/>
                        <a:pt x="568" y="26"/>
                      </a:cubicBezTo>
                      <a:cubicBezTo>
                        <a:pt x="584" y="22"/>
                        <a:pt x="595" y="39"/>
                        <a:pt x="616" y="38"/>
                      </a:cubicBezTo>
                      <a:cubicBezTo>
                        <a:pt x="637" y="37"/>
                        <a:pt x="672" y="21"/>
                        <a:pt x="693" y="20"/>
                      </a:cubicBezTo>
                      <a:cubicBezTo>
                        <a:pt x="714" y="19"/>
                        <a:pt x="734" y="31"/>
                        <a:pt x="745" y="29"/>
                      </a:cubicBezTo>
                      <a:cubicBezTo>
                        <a:pt x="756" y="27"/>
                        <a:pt x="750" y="9"/>
                        <a:pt x="760" y="5"/>
                      </a:cubicBezTo>
                      <a:cubicBezTo>
                        <a:pt x="770" y="1"/>
                        <a:pt x="788" y="0"/>
                        <a:pt x="808" y="5"/>
                      </a:cubicBezTo>
                      <a:cubicBezTo>
                        <a:pt x="828" y="10"/>
                        <a:pt x="876" y="18"/>
                        <a:pt x="883" y="35"/>
                      </a:cubicBezTo>
                      <a:cubicBezTo>
                        <a:pt x="890" y="52"/>
                        <a:pt x="846" y="90"/>
                        <a:pt x="848" y="105"/>
                      </a:cubicBezTo>
                      <a:cubicBezTo>
                        <a:pt x="850" y="120"/>
                        <a:pt x="874" y="117"/>
                        <a:pt x="893" y="125"/>
                      </a:cubicBezTo>
                      <a:cubicBezTo>
                        <a:pt x="912" y="133"/>
                        <a:pt x="946" y="147"/>
                        <a:pt x="963" y="150"/>
                      </a:cubicBezTo>
                      <a:cubicBezTo>
                        <a:pt x="980" y="153"/>
                        <a:pt x="985" y="139"/>
                        <a:pt x="994" y="143"/>
                      </a:cubicBezTo>
                      <a:cubicBezTo>
                        <a:pt x="1003" y="147"/>
                        <a:pt x="1004" y="164"/>
                        <a:pt x="1018" y="175"/>
                      </a:cubicBezTo>
                      <a:cubicBezTo>
                        <a:pt x="1032" y="186"/>
                        <a:pt x="1060" y="202"/>
                        <a:pt x="1078" y="210"/>
                      </a:cubicBezTo>
                      <a:cubicBezTo>
                        <a:pt x="1096" y="218"/>
                        <a:pt x="1116" y="229"/>
                        <a:pt x="1126" y="221"/>
                      </a:cubicBezTo>
                      <a:cubicBezTo>
                        <a:pt x="1136" y="213"/>
                        <a:pt x="1125" y="173"/>
                        <a:pt x="1138" y="160"/>
                      </a:cubicBezTo>
                      <a:cubicBezTo>
                        <a:pt x="1151" y="147"/>
                        <a:pt x="1188" y="142"/>
                        <a:pt x="1204" y="143"/>
                      </a:cubicBezTo>
                      <a:cubicBezTo>
                        <a:pt x="1220" y="144"/>
                        <a:pt x="1225" y="163"/>
                        <a:pt x="1237" y="167"/>
                      </a:cubicBezTo>
                      <a:cubicBezTo>
                        <a:pt x="1249" y="171"/>
                        <a:pt x="1258" y="162"/>
                        <a:pt x="1276" y="167"/>
                      </a:cubicBezTo>
                      <a:cubicBezTo>
                        <a:pt x="1294" y="172"/>
                        <a:pt x="1322" y="194"/>
                        <a:pt x="1343" y="200"/>
                      </a:cubicBezTo>
                      <a:cubicBezTo>
                        <a:pt x="1364" y="206"/>
                        <a:pt x="1383" y="208"/>
                        <a:pt x="1403" y="205"/>
                      </a:cubicBezTo>
                      <a:cubicBezTo>
                        <a:pt x="1423" y="202"/>
                        <a:pt x="1444" y="184"/>
                        <a:pt x="1463" y="180"/>
                      </a:cubicBezTo>
                      <a:cubicBezTo>
                        <a:pt x="1482" y="176"/>
                        <a:pt x="1504" y="178"/>
                        <a:pt x="1518" y="180"/>
                      </a:cubicBezTo>
                      <a:cubicBezTo>
                        <a:pt x="1532" y="182"/>
                        <a:pt x="1540" y="188"/>
                        <a:pt x="1548" y="195"/>
                      </a:cubicBezTo>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26" name="Freeform 102"/>
                <p:cNvSpPr>
                  <a:spLocks/>
                </p:cNvSpPr>
                <p:nvPr/>
              </p:nvSpPr>
              <p:spPr bwMode="auto">
                <a:xfrm rot="295113">
                  <a:off x="6435" y="5550"/>
                  <a:ext cx="62" cy="47"/>
                </a:xfrm>
                <a:custGeom>
                  <a:avLst/>
                  <a:gdLst/>
                  <a:ahLst/>
                  <a:cxnLst>
                    <a:cxn ang="0">
                      <a:pos x="30" y="0"/>
                    </a:cxn>
                    <a:cxn ang="0">
                      <a:pos x="42" y="42"/>
                    </a:cxn>
                    <a:cxn ang="0">
                      <a:pos x="54" y="51"/>
                    </a:cxn>
                    <a:cxn ang="0">
                      <a:pos x="30" y="0"/>
                    </a:cxn>
                  </a:cxnLst>
                  <a:rect l="0" t="0" r="r" b="b"/>
                  <a:pathLst>
                    <a:path w="64" h="51">
                      <a:moveTo>
                        <a:pt x="30" y="0"/>
                      </a:moveTo>
                      <a:cubicBezTo>
                        <a:pt x="0" y="5"/>
                        <a:pt x="9" y="31"/>
                        <a:pt x="42" y="42"/>
                      </a:cubicBezTo>
                      <a:cubicBezTo>
                        <a:pt x="60" y="39"/>
                        <a:pt x="43" y="47"/>
                        <a:pt x="54" y="51"/>
                      </a:cubicBezTo>
                      <a:cubicBezTo>
                        <a:pt x="64" y="21"/>
                        <a:pt x="52" y="13"/>
                        <a:pt x="30" y="0"/>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27" name="Freeform 103"/>
                <p:cNvSpPr>
                  <a:spLocks/>
                </p:cNvSpPr>
                <p:nvPr/>
              </p:nvSpPr>
              <p:spPr bwMode="auto">
                <a:xfrm rot="295113">
                  <a:off x="4753" y="1754"/>
                  <a:ext cx="4675" cy="3163"/>
                </a:xfrm>
                <a:custGeom>
                  <a:avLst/>
                  <a:gdLst/>
                  <a:ahLst/>
                  <a:cxnLst>
                    <a:cxn ang="0">
                      <a:pos x="1085" y="2207"/>
                    </a:cxn>
                    <a:cxn ang="0">
                      <a:pos x="1445" y="1974"/>
                    </a:cxn>
                    <a:cxn ang="0">
                      <a:pos x="1167" y="1893"/>
                    </a:cxn>
                    <a:cxn ang="0">
                      <a:pos x="980" y="2072"/>
                    </a:cxn>
                    <a:cxn ang="0">
                      <a:pos x="935" y="2177"/>
                    </a:cxn>
                    <a:cxn ang="0">
                      <a:pos x="732" y="1989"/>
                    </a:cxn>
                    <a:cxn ang="0">
                      <a:pos x="732" y="2057"/>
                    </a:cxn>
                    <a:cxn ang="0">
                      <a:pos x="720" y="2091"/>
                    </a:cxn>
                    <a:cxn ang="0">
                      <a:pos x="375" y="2022"/>
                    </a:cxn>
                    <a:cxn ang="0">
                      <a:pos x="180" y="2223"/>
                    </a:cxn>
                    <a:cxn ang="0">
                      <a:pos x="15" y="2106"/>
                    </a:cxn>
                    <a:cxn ang="0">
                      <a:pos x="243" y="1914"/>
                    </a:cxn>
                    <a:cxn ang="0">
                      <a:pos x="345" y="1740"/>
                    </a:cxn>
                    <a:cxn ang="0">
                      <a:pos x="545" y="1464"/>
                    </a:cxn>
                    <a:cxn ang="0">
                      <a:pos x="822" y="1569"/>
                    </a:cxn>
                    <a:cxn ang="0">
                      <a:pos x="1074" y="1329"/>
                    </a:cxn>
                    <a:cxn ang="0">
                      <a:pos x="885" y="1143"/>
                    </a:cxn>
                    <a:cxn ang="0">
                      <a:pos x="723" y="1299"/>
                    </a:cxn>
                    <a:cxn ang="0">
                      <a:pos x="612" y="1487"/>
                    </a:cxn>
                    <a:cxn ang="0">
                      <a:pos x="425" y="1412"/>
                    </a:cxn>
                    <a:cxn ang="0">
                      <a:pos x="555" y="1122"/>
                    </a:cxn>
                    <a:cxn ang="0">
                      <a:pos x="815" y="849"/>
                    </a:cxn>
                    <a:cxn ang="0">
                      <a:pos x="1227" y="1014"/>
                    </a:cxn>
                    <a:cxn ang="0">
                      <a:pos x="1209" y="1089"/>
                    </a:cxn>
                    <a:cxn ang="0">
                      <a:pos x="1392" y="909"/>
                    </a:cxn>
                    <a:cxn ang="0">
                      <a:pos x="1572" y="932"/>
                    </a:cxn>
                    <a:cxn ang="0">
                      <a:pos x="1839" y="711"/>
                    </a:cxn>
                    <a:cxn ang="0">
                      <a:pos x="1947" y="936"/>
                    </a:cxn>
                    <a:cxn ang="0">
                      <a:pos x="2016" y="636"/>
                    </a:cxn>
                    <a:cxn ang="0">
                      <a:pos x="2082" y="531"/>
                    </a:cxn>
                    <a:cxn ang="0">
                      <a:pos x="2345" y="189"/>
                    </a:cxn>
                    <a:cxn ang="0">
                      <a:pos x="2610" y="453"/>
                    </a:cxn>
                    <a:cxn ang="0">
                      <a:pos x="3072" y="216"/>
                    </a:cxn>
                    <a:cxn ang="0">
                      <a:pos x="3335" y="242"/>
                    </a:cxn>
                    <a:cxn ang="0">
                      <a:pos x="3609" y="120"/>
                    </a:cxn>
                    <a:cxn ang="0">
                      <a:pos x="4055" y="107"/>
                    </a:cxn>
                    <a:cxn ang="0">
                      <a:pos x="4425" y="0"/>
                    </a:cxn>
                    <a:cxn ang="0">
                      <a:pos x="4815" y="93"/>
                    </a:cxn>
                    <a:cxn ang="0">
                      <a:pos x="4677" y="267"/>
                    </a:cxn>
                    <a:cxn ang="0">
                      <a:pos x="4590" y="615"/>
                    </a:cxn>
                    <a:cxn ang="0">
                      <a:pos x="4587" y="891"/>
                    </a:cxn>
                    <a:cxn ang="0">
                      <a:pos x="4437" y="705"/>
                    </a:cxn>
                    <a:cxn ang="0">
                      <a:pos x="4218" y="726"/>
                    </a:cxn>
                    <a:cxn ang="0">
                      <a:pos x="3921" y="903"/>
                    </a:cxn>
                    <a:cxn ang="0">
                      <a:pos x="4071" y="1161"/>
                    </a:cxn>
                    <a:cxn ang="0">
                      <a:pos x="4055" y="1689"/>
                    </a:cxn>
                    <a:cxn ang="0">
                      <a:pos x="4077" y="2027"/>
                    </a:cxn>
                    <a:cxn ang="0">
                      <a:pos x="3830" y="1892"/>
                    </a:cxn>
                    <a:cxn ang="0">
                      <a:pos x="3815" y="2042"/>
                    </a:cxn>
                    <a:cxn ang="0">
                      <a:pos x="3912" y="2334"/>
                    </a:cxn>
                    <a:cxn ang="0">
                      <a:pos x="3633" y="2745"/>
                    </a:cxn>
                    <a:cxn ang="0">
                      <a:pos x="3609" y="2832"/>
                    </a:cxn>
                    <a:cxn ang="0">
                      <a:pos x="3495" y="3054"/>
                    </a:cxn>
                    <a:cxn ang="0">
                      <a:pos x="3477" y="3242"/>
                    </a:cxn>
                    <a:cxn ang="0">
                      <a:pos x="3303" y="3066"/>
                    </a:cxn>
                    <a:cxn ang="0">
                      <a:pos x="3065" y="2664"/>
                    </a:cxn>
                    <a:cxn ang="0">
                      <a:pos x="2859" y="2781"/>
                    </a:cxn>
                    <a:cxn ang="0">
                      <a:pos x="2577" y="3015"/>
                    </a:cxn>
                    <a:cxn ang="0">
                      <a:pos x="2322" y="2607"/>
                    </a:cxn>
                    <a:cxn ang="0">
                      <a:pos x="1797" y="2409"/>
                    </a:cxn>
                    <a:cxn ang="0">
                      <a:pos x="1968" y="2568"/>
                    </a:cxn>
                    <a:cxn ang="0">
                      <a:pos x="1893" y="2874"/>
                    </a:cxn>
                    <a:cxn ang="0">
                      <a:pos x="1512" y="2796"/>
                    </a:cxn>
                  </a:cxnLst>
                  <a:rect l="0" t="0" r="r" b="b"/>
                  <a:pathLst>
                    <a:path w="4860" h="3372">
                      <a:moveTo>
                        <a:pt x="1280" y="2394"/>
                      </a:moveTo>
                      <a:cubicBezTo>
                        <a:pt x="1303" y="2325"/>
                        <a:pt x="1277" y="2362"/>
                        <a:pt x="1317" y="2342"/>
                      </a:cubicBezTo>
                      <a:cubicBezTo>
                        <a:pt x="1320" y="2340"/>
                        <a:pt x="1322" y="2337"/>
                        <a:pt x="1325" y="2334"/>
                      </a:cubicBezTo>
                      <a:cubicBezTo>
                        <a:pt x="1347" y="2290"/>
                        <a:pt x="1344" y="2241"/>
                        <a:pt x="1302" y="2214"/>
                      </a:cubicBezTo>
                      <a:cubicBezTo>
                        <a:pt x="1257" y="2230"/>
                        <a:pt x="1272" y="2240"/>
                        <a:pt x="1220" y="2229"/>
                      </a:cubicBezTo>
                      <a:cubicBezTo>
                        <a:pt x="1185" y="2206"/>
                        <a:pt x="1186" y="2215"/>
                        <a:pt x="1152" y="2237"/>
                      </a:cubicBezTo>
                      <a:cubicBezTo>
                        <a:pt x="1145" y="2232"/>
                        <a:pt x="1138" y="2226"/>
                        <a:pt x="1130" y="2222"/>
                      </a:cubicBezTo>
                      <a:cubicBezTo>
                        <a:pt x="1116" y="2216"/>
                        <a:pt x="1085" y="2207"/>
                        <a:pt x="1085" y="2207"/>
                      </a:cubicBezTo>
                      <a:cubicBezTo>
                        <a:pt x="1044" y="2180"/>
                        <a:pt x="1062" y="2159"/>
                        <a:pt x="1047" y="2117"/>
                      </a:cubicBezTo>
                      <a:cubicBezTo>
                        <a:pt x="1050" y="2107"/>
                        <a:pt x="1048" y="2094"/>
                        <a:pt x="1055" y="2087"/>
                      </a:cubicBezTo>
                      <a:cubicBezTo>
                        <a:pt x="1063" y="2080"/>
                        <a:pt x="1092" y="2092"/>
                        <a:pt x="1107" y="2088"/>
                      </a:cubicBezTo>
                      <a:cubicBezTo>
                        <a:pt x="1122" y="2084"/>
                        <a:pt x="1133" y="2069"/>
                        <a:pt x="1145" y="2064"/>
                      </a:cubicBezTo>
                      <a:cubicBezTo>
                        <a:pt x="1165" y="2057"/>
                        <a:pt x="1158" y="2061"/>
                        <a:pt x="1182" y="2055"/>
                      </a:cubicBezTo>
                      <a:cubicBezTo>
                        <a:pt x="1206" y="2049"/>
                        <a:pt x="1246" y="2028"/>
                        <a:pt x="1290" y="2028"/>
                      </a:cubicBezTo>
                      <a:cubicBezTo>
                        <a:pt x="1351" y="2044"/>
                        <a:pt x="1366" y="2063"/>
                        <a:pt x="1445" y="2057"/>
                      </a:cubicBezTo>
                      <a:cubicBezTo>
                        <a:pt x="1466" y="2025"/>
                        <a:pt x="1498" y="1996"/>
                        <a:pt x="1445" y="1974"/>
                      </a:cubicBezTo>
                      <a:cubicBezTo>
                        <a:pt x="1436" y="1970"/>
                        <a:pt x="1425" y="1969"/>
                        <a:pt x="1415" y="1967"/>
                      </a:cubicBezTo>
                      <a:cubicBezTo>
                        <a:pt x="1404" y="1936"/>
                        <a:pt x="1392" y="1931"/>
                        <a:pt x="1362" y="1922"/>
                      </a:cubicBezTo>
                      <a:cubicBezTo>
                        <a:pt x="1357" y="1914"/>
                        <a:pt x="1332" y="1905"/>
                        <a:pt x="1332" y="1896"/>
                      </a:cubicBezTo>
                      <a:cubicBezTo>
                        <a:pt x="1328" y="1886"/>
                        <a:pt x="1355" y="1834"/>
                        <a:pt x="1353" y="1824"/>
                      </a:cubicBezTo>
                      <a:cubicBezTo>
                        <a:pt x="1351" y="1814"/>
                        <a:pt x="1339" y="1828"/>
                        <a:pt x="1317" y="1833"/>
                      </a:cubicBezTo>
                      <a:cubicBezTo>
                        <a:pt x="1264" y="1797"/>
                        <a:pt x="1278" y="1834"/>
                        <a:pt x="1220" y="1854"/>
                      </a:cubicBezTo>
                      <a:cubicBezTo>
                        <a:pt x="1205" y="1859"/>
                        <a:pt x="1175" y="1869"/>
                        <a:pt x="1175" y="1869"/>
                      </a:cubicBezTo>
                      <a:cubicBezTo>
                        <a:pt x="1165" y="1873"/>
                        <a:pt x="1174" y="1889"/>
                        <a:pt x="1167" y="1893"/>
                      </a:cubicBezTo>
                      <a:cubicBezTo>
                        <a:pt x="1160" y="1897"/>
                        <a:pt x="1139" y="1885"/>
                        <a:pt x="1130" y="1892"/>
                      </a:cubicBezTo>
                      <a:cubicBezTo>
                        <a:pt x="1121" y="1901"/>
                        <a:pt x="1122" y="1928"/>
                        <a:pt x="1115" y="1937"/>
                      </a:cubicBezTo>
                      <a:cubicBezTo>
                        <a:pt x="1109" y="1944"/>
                        <a:pt x="1100" y="1947"/>
                        <a:pt x="1092" y="1952"/>
                      </a:cubicBezTo>
                      <a:cubicBezTo>
                        <a:pt x="1087" y="1958"/>
                        <a:pt x="1079" y="1965"/>
                        <a:pt x="1077" y="1980"/>
                      </a:cubicBezTo>
                      <a:cubicBezTo>
                        <a:pt x="1076" y="1997"/>
                        <a:pt x="1089" y="2039"/>
                        <a:pt x="1083" y="2055"/>
                      </a:cubicBezTo>
                      <a:cubicBezTo>
                        <a:pt x="1078" y="2068"/>
                        <a:pt x="1049" y="2079"/>
                        <a:pt x="1038" y="2079"/>
                      </a:cubicBezTo>
                      <a:cubicBezTo>
                        <a:pt x="1027" y="2079"/>
                        <a:pt x="1024" y="2056"/>
                        <a:pt x="1014" y="2055"/>
                      </a:cubicBezTo>
                      <a:cubicBezTo>
                        <a:pt x="1004" y="2054"/>
                        <a:pt x="988" y="2065"/>
                        <a:pt x="980" y="2072"/>
                      </a:cubicBezTo>
                      <a:cubicBezTo>
                        <a:pt x="973" y="2078"/>
                        <a:pt x="971" y="2095"/>
                        <a:pt x="966" y="2100"/>
                      </a:cubicBezTo>
                      <a:cubicBezTo>
                        <a:pt x="961" y="2105"/>
                        <a:pt x="955" y="2094"/>
                        <a:pt x="950" y="2102"/>
                      </a:cubicBezTo>
                      <a:cubicBezTo>
                        <a:pt x="947" y="2105"/>
                        <a:pt x="936" y="2144"/>
                        <a:pt x="935" y="2147"/>
                      </a:cubicBezTo>
                      <a:cubicBezTo>
                        <a:pt x="936" y="2156"/>
                        <a:pt x="963" y="2128"/>
                        <a:pt x="969" y="2133"/>
                      </a:cubicBezTo>
                      <a:cubicBezTo>
                        <a:pt x="975" y="2138"/>
                        <a:pt x="973" y="2163"/>
                        <a:pt x="972" y="2177"/>
                      </a:cubicBezTo>
                      <a:cubicBezTo>
                        <a:pt x="972" y="2200"/>
                        <a:pt x="960" y="2220"/>
                        <a:pt x="960" y="2220"/>
                      </a:cubicBezTo>
                      <a:cubicBezTo>
                        <a:pt x="943" y="2215"/>
                        <a:pt x="916" y="2243"/>
                        <a:pt x="909" y="2226"/>
                      </a:cubicBezTo>
                      <a:cubicBezTo>
                        <a:pt x="890" y="2181"/>
                        <a:pt x="912" y="2184"/>
                        <a:pt x="935" y="2177"/>
                      </a:cubicBezTo>
                      <a:cubicBezTo>
                        <a:pt x="935" y="2164"/>
                        <a:pt x="894" y="2157"/>
                        <a:pt x="885" y="2151"/>
                      </a:cubicBezTo>
                      <a:cubicBezTo>
                        <a:pt x="876" y="2145"/>
                        <a:pt x="886" y="2142"/>
                        <a:pt x="882" y="2139"/>
                      </a:cubicBezTo>
                      <a:cubicBezTo>
                        <a:pt x="875" y="2137"/>
                        <a:pt x="860" y="2132"/>
                        <a:pt x="860" y="2132"/>
                      </a:cubicBezTo>
                      <a:cubicBezTo>
                        <a:pt x="855" y="2117"/>
                        <a:pt x="847" y="2103"/>
                        <a:pt x="845" y="2087"/>
                      </a:cubicBezTo>
                      <a:cubicBezTo>
                        <a:pt x="842" y="2067"/>
                        <a:pt x="845" y="2045"/>
                        <a:pt x="837" y="2027"/>
                      </a:cubicBezTo>
                      <a:cubicBezTo>
                        <a:pt x="836" y="2025"/>
                        <a:pt x="793" y="2012"/>
                        <a:pt x="792" y="2012"/>
                      </a:cubicBezTo>
                      <a:cubicBezTo>
                        <a:pt x="785" y="2007"/>
                        <a:pt x="778" y="2000"/>
                        <a:pt x="770" y="1997"/>
                      </a:cubicBezTo>
                      <a:cubicBezTo>
                        <a:pt x="758" y="1992"/>
                        <a:pt x="742" y="1997"/>
                        <a:pt x="732" y="1989"/>
                      </a:cubicBezTo>
                      <a:cubicBezTo>
                        <a:pt x="718" y="1978"/>
                        <a:pt x="702" y="1944"/>
                        <a:pt x="702" y="1944"/>
                      </a:cubicBezTo>
                      <a:cubicBezTo>
                        <a:pt x="691" y="1934"/>
                        <a:pt x="698" y="1924"/>
                        <a:pt x="684" y="1920"/>
                      </a:cubicBezTo>
                      <a:cubicBezTo>
                        <a:pt x="678" y="1919"/>
                        <a:pt x="677" y="1935"/>
                        <a:pt x="666" y="1935"/>
                      </a:cubicBezTo>
                      <a:cubicBezTo>
                        <a:pt x="655" y="1935"/>
                        <a:pt x="617" y="1917"/>
                        <a:pt x="615" y="1920"/>
                      </a:cubicBezTo>
                      <a:cubicBezTo>
                        <a:pt x="613" y="1923"/>
                        <a:pt x="644" y="1947"/>
                        <a:pt x="654" y="1956"/>
                      </a:cubicBezTo>
                      <a:cubicBezTo>
                        <a:pt x="658" y="1964"/>
                        <a:pt x="665" y="1969"/>
                        <a:pt x="672" y="1974"/>
                      </a:cubicBezTo>
                      <a:cubicBezTo>
                        <a:pt x="706" y="2026"/>
                        <a:pt x="685" y="2022"/>
                        <a:pt x="725" y="2034"/>
                      </a:cubicBezTo>
                      <a:cubicBezTo>
                        <a:pt x="727" y="2042"/>
                        <a:pt x="726" y="2051"/>
                        <a:pt x="732" y="2057"/>
                      </a:cubicBezTo>
                      <a:cubicBezTo>
                        <a:pt x="745" y="2070"/>
                        <a:pt x="780" y="2073"/>
                        <a:pt x="780" y="2073"/>
                      </a:cubicBezTo>
                      <a:cubicBezTo>
                        <a:pt x="791" y="2079"/>
                        <a:pt x="813" y="2100"/>
                        <a:pt x="813" y="2106"/>
                      </a:cubicBezTo>
                      <a:cubicBezTo>
                        <a:pt x="813" y="2112"/>
                        <a:pt x="783" y="2106"/>
                        <a:pt x="777" y="2112"/>
                      </a:cubicBezTo>
                      <a:cubicBezTo>
                        <a:pt x="769" y="2119"/>
                        <a:pt x="776" y="2134"/>
                        <a:pt x="774" y="2145"/>
                      </a:cubicBezTo>
                      <a:cubicBezTo>
                        <a:pt x="772" y="2156"/>
                        <a:pt x="767" y="2174"/>
                        <a:pt x="762" y="2177"/>
                      </a:cubicBezTo>
                      <a:cubicBezTo>
                        <a:pt x="758" y="2179"/>
                        <a:pt x="746" y="2174"/>
                        <a:pt x="741" y="2166"/>
                      </a:cubicBezTo>
                      <a:cubicBezTo>
                        <a:pt x="736" y="2158"/>
                        <a:pt x="738" y="2142"/>
                        <a:pt x="735" y="2130"/>
                      </a:cubicBezTo>
                      <a:cubicBezTo>
                        <a:pt x="732" y="2118"/>
                        <a:pt x="731" y="2097"/>
                        <a:pt x="720" y="2091"/>
                      </a:cubicBezTo>
                      <a:cubicBezTo>
                        <a:pt x="718" y="2086"/>
                        <a:pt x="676" y="2093"/>
                        <a:pt x="666" y="2091"/>
                      </a:cubicBezTo>
                      <a:cubicBezTo>
                        <a:pt x="648" y="2064"/>
                        <a:pt x="640" y="2037"/>
                        <a:pt x="612" y="2019"/>
                      </a:cubicBezTo>
                      <a:cubicBezTo>
                        <a:pt x="602" y="1989"/>
                        <a:pt x="589" y="1984"/>
                        <a:pt x="560" y="1974"/>
                      </a:cubicBezTo>
                      <a:cubicBezTo>
                        <a:pt x="547" y="1967"/>
                        <a:pt x="542" y="1958"/>
                        <a:pt x="528" y="1965"/>
                      </a:cubicBezTo>
                      <a:cubicBezTo>
                        <a:pt x="513" y="1965"/>
                        <a:pt x="482" y="1970"/>
                        <a:pt x="471" y="1977"/>
                      </a:cubicBezTo>
                      <a:cubicBezTo>
                        <a:pt x="460" y="1984"/>
                        <a:pt x="470" y="2007"/>
                        <a:pt x="459" y="2010"/>
                      </a:cubicBezTo>
                      <a:cubicBezTo>
                        <a:pt x="434" y="2002"/>
                        <a:pt x="427" y="2005"/>
                        <a:pt x="402" y="1997"/>
                      </a:cubicBezTo>
                      <a:cubicBezTo>
                        <a:pt x="391" y="1999"/>
                        <a:pt x="386" y="2012"/>
                        <a:pt x="375" y="2022"/>
                      </a:cubicBezTo>
                      <a:cubicBezTo>
                        <a:pt x="369" y="2034"/>
                        <a:pt x="375" y="2058"/>
                        <a:pt x="363" y="2067"/>
                      </a:cubicBezTo>
                      <a:cubicBezTo>
                        <a:pt x="350" y="2075"/>
                        <a:pt x="314" y="2054"/>
                        <a:pt x="303" y="2076"/>
                      </a:cubicBezTo>
                      <a:cubicBezTo>
                        <a:pt x="292" y="2084"/>
                        <a:pt x="286" y="2088"/>
                        <a:pt x="285" y="2103"/>
                      </a:cubicBezTo>
                      <a:cubicBezTo>
                        <a:pt x="284" y="2118"/>
                        <a:pt x="303" y="2151"/>
                        <a:pt x="300" y="2166"/>
                      </a:cubicBezTo>
                      <a:cubicBezTo>
                        <a:pt x="297" y="2181"/>
                        <a:pt x="278" y="2187"/>
                        <a:pt x="267" y="2192"/>
                      </a:cubicBezTo>
                      <a:cubicBezTo>
                        <a:pt x="256" y="2199"/>
                        <a:pt x="241" y="2191"/>
                        <a:pt x="231" y="2196"/>
                      </a:cubicBezTo>
                      <a:cubicBezTo>
                        <a:pt x="221" y="2201"/>
                        <a:pt x="215" y="2219"/>
                        <a:pt x="207" y="2223"/>
                      </a:cubicBezTo>
                      <a:cubicBezTo>
                        <a:pt x="199" y="2227"/>
                        <a:pt x="189" y="2222"/>
                        <a:pt x="180" y="2223"/>
                      </a:cubicBezTo>
                      <a:cubicBezTo>
                        <a:pt x="168" y="2223"/>
                        <a:pt x="162" y="2227"/>
                        <a:pt x="150" y="2229"/>
                      </a:cubicBezTo>
                      <a:cubicBezTo>
                        <a:pt x="138" y="2231"/>
                        <a:pt x="120" y="2236"/>
                        <a:pt x="108" y="2235"/>
                      </a:cubicBezTo>
                      <a:cubicBezTo>
                        <a:pt x="96" y="2234"/>
                        <a:pt x="94" y="2224"/>
                        <a:pt x="78" y="2220"/>
                      </a:cubicBezTo>
                      <a:cubicBezTo>
                        <a:pt x="62" y="2216"/>
                        <a:pt x="20" y="2221"/>
                        <a:pt x="12" y="2214"/>
                      </a:cubicBezTo>
                      <a:cubicBezTo>
                        <a:pt x="0" y="2207"/>
                        <a:pt x="26" y="2189"/>
                        <a:pt x="27" y="2178"/>
                      </a:cubicBezTo>
                      <a:cubicBezTo>
                        <a:pt x="28" y="2167"/>
                        <a:pt x="19" y="2160"/>
                        <a:pt x="20" y="2147"/>
                      </a:cubicBezTo>
                      <a:cubicBezTo>
                        <a:pt x="18" y="2137"/>
                        <a:pt x="37" y="2107"/>
                        <a:pt x="36" y="2097"/>
                      </a:cubicBezTo>
                      <a:cubicBezTo>
                        <a:pt x="35" y="2090"/>
                        <a:pt x="16" y="2115"/>
                        <a:pt x="15" y="2106"/>
                      </a:cubicBezTo>
                      <a:cubicBezTo>
                        <a:pt x="14" y="2097"/>
                        <a:pt x="32" y="2059"/>
                        <a:pt x="33" y="2043"/>
                      </a:cubicBezTo>
                      <a:cubicBezTo>
                        <a:pt x="34" y="2027"/>
                        <a:pt x="16" y="2018"/>
                        <a:pt x="18" y="2010"/>
                      </a:cubicBezTo>
                      <a:cubicBezTo>
                        <a:pt x="20" y="2002"/>
                        <a:pt x="40" y="1995"/>
                        <a:pt x="48" y="1992"/>
                      </a:cubicBezTo>
                      <a:cubicBezTo>
                        <a:pt x="56" y="1989"/>
                        <a:pt x="59" y="1994"/>
                        <a:pt x="69" y="1992"/>
                      </a:cubicBezTo>
                      <a:cubicBezTo>
                        <a:pt x="79" y="1990"/>
                        <a:pt x="93" y="1980"/>
                        <a:pt x="111" y="1980"/>
                      </a:cubicBezTo>
                      <a:cubicBezTo>
                        <a:pt x="129" y="1980"/>
                        <a:pt x="158" y="1998"/>
                        <a:pt x="180" y="1992"/>
                      </a:cubicBezTo>
                      <a:cubicBezTo>
                        <a:pt x="249" y="1984"/>
                        <a:pt x="234" y="2007"/>
                        <a:pt x="246" y="1944"/>
                      </a:cubicBezTo>
                      <a:cubicBezTo>
                        <a:pt x="241" y="1936"/>
                        <a:pt x="246" y="1923"/>
                        <a:pt x="243" y="1914"/>
                      </a:cubicBezTo>
                      <a:cubicBezTo>
                        <a:pt x="239" y="1902"/>
                        <a:pt x="227" y="1873"/>
                        <a:pt x="219" y="1863"/>
                      </a:cubicBezTo>
                      <a:cubicBezTo>
                        <a:pt x="208" y="1849"/>
                        <a:pt x="162" y="1818"/>
                        <a:pt x="162" y="1818"/>
                      </a:cubicBezTo>
                      <a:cubicBezTo>
                        <a:pt x="159" y="1806"/>
                        <a:pt x="209" y="1815"/>
                        <a:pt x="219" y="1809"/>
                      </a:cubicBezTo>
                      <a:cubicBezTo>
                        <a:pt x="229" y="1803"/>
                        <a:pt x="219" y="1785"/>
                        <a:pt x="225" y="1782"/>
                      </a:cubicBezTo>
                      <a:cubicBezTo>
                        <a:pt x="231" y="1779"/>
                        <a:pt x="246" y="1788"/>
                        <a:pt x="255" y="1791"/>
                      </a:cubicBezTo>
                      <a:cubicBezTo>
                        <a:pt x="263" y="1792"/>
                        <a:pt x="274" y="1806"/>
                        <a:pt x="282" y="1803"/>
                      </a:cubicBezTo>
                      <a:cubicBezTo>
                        <a:pt x="290" y="1800"/>
                        <a:pt x="296" y="1780"/>
                        <a:pt x="306" y="1770"/>
                      </a:cubicBezTo>
                      <a:cubicBezTo>
                        <a:pt x="321" y="1755"/>
                        <a:pt x="324" y="1758"/>
                        <a:pt x="345" y="1740"/>
                      </a:cubicBezTo>
                      <a:cubicBezTo>
                        <a:pt x="358" y="1732"/>
                        <a:pt x="359" y="1710"/>
                        <a:pt x="369" y="1701"/>
                      </a:cubicBezTo>
                      <a:cubicBezTo>
                        <a:pt x="379" y="1692"/>
                        <a:pt x="397" y="1699"/>
                        <a:pt x="405" y="1686"/>
                      </a:cubicBezTo>
                      <a:cubicBezTo>
                        <a:pt x="413" y="1673"/>
                        <a:pt x="408" y="1637"/>
                        <a:pt x="417" y="1622"/>
                      </a:cubicBezTo>
                      <a:cubicBezTo>
                        <a:pt x="426" y="1609"/>
                        <a:pt x="444" y="1597"/>
                        <a:pt x="459" y="1593"/>
                      </a:cubicBezTo>
                      <a:cubicBezTo>
                        <a:pt x="474" y="1589"/>
                        <a:pt x="499" y="1605"/>
                        <a:pt x="507" y="1599"/>
                      </a:cubicBezTo>
                      <a:cubicBezTo>
                        <a:pt x="517" y="1591"/>
                        <a:pt x="511" y="1568"/>
                        <a:pt x="510" y="1554"/>
                      </a:cubicBezTo>
                      <a:cubicBezTo>
                        <a:pt x="509" y="1540"/>
                        <a:pt x="494" y="1532"/>
                        <a:pt x="500" y="1517"/>
                      </a:cubicBezTo>
                      <a:cubicBezTo>
                        <a:pt x="509" y="1487"/>
                        <a:pt x="514" y="1475"/>
                        <a:pt x="545" y="1464"/>
                      </a:cubicBezTo>
                      <a:cubicBezTo>
                        <a:pt x="553" y="1458"/>
                        <a:pt x="554" y="1472"/>
                        <a:pt x="555" y="1482"/>
                      </a:cubicBezTo>
                      <a:cubicBezTo>
                        <a:pt x="556" y="1492"/>
                        <a:pt x="549" y="1513"/>
                        <a:pt x="552" y="1524"/>
                      </a:cubicBezTo>
                      <a:cubicBezTo>
                        <a:pt x="555" y="1535"/>
                        <a:pt x="568" y="1540"/>
                        <a:pt x="573" y="1551"/>
                      </a:cubicBezTo>
                      <a:cubicBezTo>
                        <a:pt x="578" y="1562"/>
                        <a:pt x="569" y="1587"/>
                        <a:pt x="582" y="1592"/>
                      </a:cubicBezTo>
                      <a:cubicBezTo>
                        <a:pt x="627" y="1563"/>
                        <a:pt x="602" y="1601"/>
                        <a:pt x="650" y="1584"/>
                      </a:cubicBezTo>
                      <a:cubicBezTo>
                        <a:pt x="669" y="1646"/>
                        <a:pt x="689" y="1594"/>
                        <a:pt x="710" y="1577"/>
                      </a:cubicBezTo>
                      <a:cubicBezTo>
                        <a:pt x="713" y="1574"/>
                        <a:pt x="751" y="1563"/>
                        <a:pt x="755" y="1562"/>
                      </a:cubicBezTo>
                      <a:cubicBezTo>
                        <a:pt x="777" y="1564"/>
                        <a:pt x="800" y="1573"/>
                        <a:pt x="822" y="1569"/>
                      </a:cubicBezTo>
                      <a:cubicBezTo>
                        <a:pt x="843" y="1565"/>
                        <a:pt x="837" y="1515"/>
                        <a:pt x="845" y="1487"/>
                      </a:cubicBezTo>
                      <a:cubicBezTo>
                        <a:pt x="852" y="1468"/>
                        <a:pt x="853" y="1447"/>
                        <a:pt x="864" y="1440"/>
                      </a:cubicBezTo>
                      <a:cubicBezTo>
                        <a:pt x="875" y="1435"/>
                        <a:pt x="897" y="1459"/>
                        <a:pt x="909" y="1458"/>
                      </a:cubicBezTo>
                      <a:cubicBezTo>
                        <a:pt x="921" y="1449"/>
                        <a:pt x="948" y="1464"/>
                        <a:pt x="939" y="1434"/>
                      </a:cubicBezTo>
                      <a:cubicBezTo>
                        <a:pt x="940" y="1425"/>
                        <a:pt x="908" y="1401"/>
                        <a:pt x="906" y="1389"/>
                      </a:cubicBezTo>
                      <a:cubicBezTo>
                        <a:pt x="904" y="1377"/>
                        <a:pt x="907" y="1368"/>
                        <a:pt x="930" y="1362"/>
                      </a:cubicBezTo>
                      <a:cubicBezTo>
                        <a:pt x="953" y="1356"/>
                        <a:pt x="1023" y="1358"/>
                        <a:pt x="1047" y="1352"/>
                      </a:cubicBezTo>
                      <a:cubicBezTo>
                        <a:pt x="1067" y="1347"/>
                        <a:pt x="1079" y="1339"/>
                        <a:pt x="1074" y="1329"/>
                      </a:cubicBezTo>
                      <a:cubicBezTo>
                        <a:pt x="1074" y="1323"/>
                        <a:pt x="1060" y="1321"/>
                        <a:pt x="1050" y="1317"/>
                      </a:cubicBezTo>
                      <a:cubicBezTo>
                        <a:pt x="1040" y="1313"/>
                        <a:pt x="1034" y="1299"/>
                        <a:pt x="1014" y="1302"/>
                      </a:cubicBezTo>
                      <a:cubicBezTo>
                        <a:pt x="983" y="1312"/>
                        <a:pt x="954" y="1319"/>
                        <a:pt x="927" y="1337"/>
                      </a:cubicBezTo>
                      <a:cubicBezTo>
                        <a:pt x="915" y="1334"/>
                        <a:pt x="901" y="1335"/>
                        <a:pt x="890" y="1329"/>
                      </a:cubicBezTo>
                      <a:cubicBezTo>
                        <a:pt x="879" y="1317"/>
                        <a:pt x="858" y="1295"/>
                        <a:pt x="852" y="1278"/>
                      </a:cubicBezTo>
                      <a:cubicBezTo>
                        <a:pt x="846" y="1261"/>
                        <a:pt x="852" y="1237"/>
                        <a:pt x="852" y="1224"/>
                      </a:cubicBezTo>
                      <a:cubicBezTo>
                        <a:pt x="854" y="1210"/>
                        <a:pt x="847" y="1210"/>
                        <a:pt x="852" y="1197"/>
                      </a:cubicBezTo>
                      <a:cubicBezTo>
                        <a:pt x="857" y="1184"/>
                        <a:pt x="874" y="1160"/>
                        <a:pt x="885" y="1143"/>
                      </a:cubicBezTo>
                      <a:cubicBezTo>
                        <a:pt x="896" y="1126"/>
                        <a:pt x="918" y="1114"/>
                        <a:pt x="921" y="1098"/>
                      </a:cubicBezTo>
                      <a:cubicBezTo>
                        <a:pt x="924" y="1082"/>
                        <a:pt x="915" y="1048"/>
                        <a:pt x="905" y="1044"/>
                      </a:cubicBezTo>
                      <a:cubicBezTo>
                        <a:pt x="895" y="1037"/>
                        <a:pt x="877" y="1069"/>
                        <a:pt x="861" y="1074"/>
                      </a:cubicBezTo>
                      <a:cubicBezTo>
                        <a:pt x="845" y="1079"/>
                        <a:pt x="813" y="1064"/>
                        <a:pt x="807" y="1074"/>
                      </a:cubicBezTo>
                      <a:cubicBezTo>
                        <a:pt x="798" y="1082"/>
                        <a:pt x="826" y="1122"/>
                        <a:pt x="825" y="1137"/>
                      </a:cubicBezTo>
                      <a:cubicBezTo>
                        <a:pt x="824" y="1152"/>
                        <a:pt x="814" y="1149"/>
                        <a:pt x="800" y="1164"/>
                      </a:cubicBezTo>
                      <a:cubicBezTo>
                        <a:pt x="782" y="1177"/>
                        <a:pt x="757" y="1208"/>
                        <a:pt x="741" y="1224"/>
                      </a:cubicBezTo>
                      <a:cubicBezTo>
                        <a:pt x="731" y="1244"/>
                        <a:pt x="722" y="1282"/>
                        <a:pt x="723" y="1299"/>
                      </a:cubicBezTo>
                      <a:cubicBezTo>
                        <a:pt x="727" y="1316"/>
                        <a:pt x="763" y="1316"/>
                        <a:pt x="768" y="1329"/>
                      </a:cubicBezTo>
                      <a:cubicBezTo>
                        <a:pt x="766" y="1339"/>
                        <a:pt x="759" y="1371"/>
                        <a:pt x="753" y="1380"/>
                      </a:cubicBezTo>
                      <a:cubicBezTo>
                        <a:pt x="748" y="1388"/>
                        <a:pt x="714" y="1371"/>
                        <a:pt x="711" y="1380"/>
                      </a:cubicBezTo>
                      <a:cubicBezTo>
                        <a:pt x="703" y="1389"/>
                        <a:pt x="731" y="1390"/>
                        <a:pt x="723" y="1413"/>
                      </a:cubicBezTo>
                      <a:cubicBezTo>
                        <a:pt x="722" y="1434"/>
                        <a:pt x="712" y="1492"/>
                        <a:pt x="702" y="1509"/>
                      </a:cubicBezTo>
                      <a:cubicBezTo>
                        <a:pt x="692" y="1526"/>
                        <a:pt x="677" y="1513"/>
                        <a:pt x="665" y="1517"/>
                      </a:cubicBezTo>
                      <a:cubicBezTo>
                        <a:pt x="655" y="1531"/>
                        <a:pt x="650" y="1555"/>
                        <a:pt x="627" y="1532"/>
                      </a:cubicBezTo>
                      <a:cubicBezTo>
                        <a:pt x="616" y="1521"/>
                        <a:pt x="620" y="1501"/>
                        <a:pt x="612" y="1487"/>
                      </a:cubicBezTo>
                      <a:cubicBezTo>
                        <a:pt x="607" y="1474"/>
                        <a:pt x="615" y="1452"/>
                        <a:pt x="612" y="1443"/>
                      </a:cubicBezTo>
                      <a:cubicBezTo>
                        <a:pt x="609" y="1434"/>
                        <a:pt x="593" y="1443"/>
                        <a:pt x="591" y="1431"/>
                      </a:cubicBezTo>
                      <a:cubicBezTo>
                        <a:pt x="589" y="1406"/>
                        <a:pt x="609" y="1390"/>
                        <a:pt x="597" y="1368"/>
                      </a:cubicBezTo>
                      <a:cubicBezTo>
                        <a:pt x="593" y="1357"/>
                        <a:pt x="579" y="1358"/>
                        <a:pt x="570" y="1359"/>
                      </a:cubicBezTo>
                      <a:cubicBezTo>
                        <a:pt x="561" y="1360"/>
                        <a:pt x="554" y="1367"/>
                        <a:pt x="545" y="1374"/>
                      </a:cubicBezTo>
                      <a:cubicBezTo>
                        <a:pt x="532" y="1379"/>
                        <a:pt x="528" y="1394"/>
                        <a:pt x="516" y="1401"/>
                      </a:cubicBezTo>
                      <a:cubicBezTo>
                        <a:pt x="504" y="1408"/>
                        <a:pt x="485" y="1417"/>
                        <a:pt x="470" y="1419"/>
                      </a:cubicBezTo>
                      <a:cubicBezTo>
                        <a:pt x="455" y="1417"/>
                        <a:pt x="436" y="1423"/>
                        <a:pt x="425" y="1412"/>
                      </a:cubicBezTo>
                      <a:cubicBezTo>
                        <a:pt x="418" y="1405"/>
                        <a:pt x="432" y="1392"/>
                        <a:pt x="432" y="1382"/>
                      </a:cubicBezTo>
                      <a:cubicBezTo>
                        <a:pt x="433" y="1363"/>
                        <a:pt x="440" y="1312"/>
                        <a:pt x="435" y="1287"/>
                      </a:cubicBezTo>
                      <a:cubicBezTo>
                        <a:pt x="430" y="1266"/>
                        <a:pt x="401" y="1266"/>
                        <a:pt x="405" y="1254"/>
                      </a:cubicBezTo>
                      <a:cubicBezTo>
                        <a:pt x="409" y="1242"/>
                        <a:pt x="451" y="1227"/>
                        <a:pt x="462" y="1217"/>
                      </a:cubicBezTo>
                      <a:cubicBezTo>
                        <a:pt x="469" y="1212"/>
                        <a:pt x="465" y="1200"/>
                        <a:pt x="470" y="1194"/>
                      </a:cubicBezTo>
                      <a:cubicBezTo>
                        <a:pt x="478" y="1187"/>
                        <a:pt x="489" y="1169"/>
                        <a:pt x="504" y="1164"/>
                      </a:cubicBezTo>
                      <a:cubicBezTo>
                        <a:pt x="519" y="1159"/>
                        <a:pt x="552" y="1171"/>
                        <a:pt x="560" y="1164"/>
                      </a:cubicBezTo>
                      <a:cubicBezTo>
                        <a:pt x="562" y="1149"/>
                        <a:pt x="549" y="1136"/>
                        <a:pt x="555" y="1122"/>
                      </a:cubicBezTo>
                      <a:cubicBezTo>
                        <a:pt x="557" y="1110"/>
                        <a:pt x="581" y="1124"/>
                        <a:pt x="588" y="1116"/>
                      </a:cubicBezTo>
                      <a:cubicBezTo>
                        <a:pt x="595" y="1108"/>
                        <a:pt x="590" y="1088"/>
                        <a:pt x="597" y="1074"/>
                      </a:cubicBezTo>
                      <a:cubicBezTo>
                        <a:pt x="603" y="1056"/>
                        <a:pt x="627" y="1049"/>
                        <a:pt x="633" y="1032"/>
                      </a:cubicBezTo>
                      <a:cubicBezTo>
                        <a:pt x="639" y="1021"/>
                        <a:pt x="625" y="977"/>
                        <a:pt x="635" y="969"/>
                      </a:cubicBezTo>
                      <a:cubicBezTo>
                        <a:pt x="688" y="924"/>
                        <a:pt x="680" y="996"/>
                        <a:pt x="680" y="939"/>
                      </a:cubicBezTo>
                      <a:cubicBezTo>
                        <a:pt x="693" y="928"/>
                        <a:pt x="687" y="912"/>
                        <a:pt x="702" y="900"/>
                      </a:cubicBezTo>
                      <a:cubicBezTo>
                        <a:pt x="717" y="888"/>
                        <a:pt x="751" y="872"/>
                        <a:pt x="770" y="864"/>
                      </a:cubicBezTo>
                      <a:cubicBezTo>
                        <a:pt x="784" y="858"/>
                        <a:pt x="815" y="849"/>
                        <a:pt x="815" y="849"/>
                      </a:cubicBezTo>
                      <a:cubicBezTo>
                        <a:pt x="833" y="822"/>
                        <a:pt x="844" y="797"/>
                        <a:pt x="860" y="842"/>
                      </a:cubicBezTo>
                      <a:cubicBezTo>
                        <a:pt x="888" y="834"/>
                        <a:pt x="907" y="820"/>
                        <a:pt x="935" y="812"/>
                      </a:cubicBezTo>
                      <a:cubicBezTo>
                        <a:pt x="965" y="821"/>
                        <a:pt x="965" y="840"/>
                        <a:pt x="995" y="849"/>
                      </a:cubicBezTo>
                      <a:cubicBezTo>
                        <a:pt x="997" y="857"/>
                        <a:pt x="995" y="868"/>
                        <a:pt x="1002" y="872"/>
                      </a:cubicBezTo>
                      <a:cubicBezTo>
                        <a:pt x="1042" y="892"/>
                        <a:pt x="1092" y="883"/>
                        <a:pt x="1137" y="887"/>
                      </a:cubicBezTo>
                      <a:cubicBezTo>
                        <a:pt x="1169" y="897"/>
                        <a:pt x="1196" y="914"/>
                        <a:pt x="1227" y="924"/>
                      </a:cubicBezTo>
                      <a:cubicBezTo>
                        <a:pt x="1247" y="936"/>
                        <a:pt x="1269" y="924"/>
                        <a:pt x="1269" y="939"/>
                      </a:cubicBezTo>
                      <a:cubicBezTo>
                        <a:pt x="1269" y="954"/>
                        <a:pt x="1240" y="1000"/>
                        <a:pt x="1227" y="1014"/>
                      </a:cubicBezTo>
                      <a:cubicBezTo>
                        <a:pt x="1213" y="1025"/>
                        <a:pt x="1216" y="1031"/>
                        <a:pt x="1191" y="1026"/>
                      </a:cubicBezTo>
                      <a:cubicBezTo>
                        <a:pt x="1166" y="1021"/>
                        <a:pt x="1094" y="985"/>
                        <a:pt x="1077" y="984"/>
                      </a:cubicBezTo>
                      <a:cubicBezTo>
                        <a:pt x="1061" y="982"/>
                        <a:pt x="1077" y="1008"/>
                        <a:pt x="1086" y="1017"/>
                      </a:cubicBezTo>
                      <a:cubicBezTo>
                        <a:pt x="1095" y="1026"/>
                        <a:pt x="1120" y="1026"/>
                        <a:pt x="1130" y="1037"/>
                      </a:cubicBezTo>
                      <a:cubicBezTo>
                        <a:pt x="1135" y="1052"/>
                        <a:pt x="1140" y="1067"/>
                        <a:pt x="1145" y="1082"/>
                      </a:cubicBezTo>
                      <a:cubicBezTo>
                        <a:pt x="1147" y="1089"/>
                        <a:pt x="1145" y="1102"/>
                        <a:pt x="1152" y="1104"/>
                      </a:cubicBezTo>
                      <a:cubicBezTo>
                        <a:pt x="1167" y="1109"/>
                        <a:pt x="1197" y="1119"/>
                        <a:pt x="1197" y="1119"/>
                      </a:cubicBezTo>
                      <a:cubicBezTo>
                        <a:pt x="1207" y="1116"/>
                        <a:pt x="1197" y="1091"/>
                        <a:pt x="1209" y="1089"/>
                      </a:cubicBezTo>
                      <a:cubicBezTo>
                        <a:pt x="1221" y="1087"/>
                        <a:pt x="1258" y="1105"/>
                        <a:pt x="1272" y="1104"/>
                      </a:cubicBezTo>
                      <a:cubicBezTo>
                        <a:pt x="1285" y="1105"/>
                        <a:pt x="1299" y="1093"/>
                        <a:pt x="1296" y="1083"/>
                      </a:cubicBezTo>
                      <a:cubicBezTo>
                        <a:pt x="1293" y="1073"/>
                        <a:pt x="1259" y="1056"/>
                        <a:pt x="1257" y="1044"/>
                      </a:cubicBezTo>
                      <a:cubicBezTo>
                        <a:pt x="1265" y="1039"/>
                        <a:pt x="1272" y="1013"/>
                        <a:pt x="1281" y="1011"/>
                      </a:cubicBezTo>
                      <a:cubicBezTo>
                        <a:pt x="1294" y="1003"/>
                        <a:pt x="1326" y="1026"/>
                        <a:pt x="1341" y="1020"/>
                      </a:cubicBezTo>
                      <a:cubicBezTo>
                        <a:pt x="1353" y="1012"/>
                        <a:pt x="1354" y="977"/>
                        <a:pt x="1356" y="960"/>
                      </a:cubicBezTo>
                      <a:cubicBezTo>
                        <a:pt x="1358" y="943"/>
                        <a:pt x="1344" y="926"/>
                        <a:pt x="1350" y="918"/>
                      </a:cubicBezTo>
                      <a:cubicBezTo>
                        <a:pt x="1371" y="885"/>
                        <a:pt x="1354" y="900"/>
                        <a:pt x="1392" y="909"/>
                      </a:cubicBezTo>
                      <a:cubicBezTo>
                        <a:pt x="1397" y="924"/>
                        <a:pt x="1392" y="949"/>
                        <a:pt x="1407" y="954"/>
                      </a:cubicBezTo>
                      <a:cubicBezTo>
                        <a:pt x="1422" y="959"/>
                        <a:pt x="1452" y="969"/>
                        <a:pt x="1452" y="969"/>
                      </a:cubicBezTo>
                      <a:cubicBezTo>
                        <a:pt x="1478" y="931"/>
                        <a:pt x="1430" y="933"/>
                        <a:pt x="1470" y="906"/>
                      </a:cubicBezTo>
                      <a:cubicBezTo>
                        <a:pt x="1480" y="891"/>
                        <a:pt x="1506" y="896"/>
                        <a:pt x="1521" y="888"/>
                      </a:cubicBezTo>
                      <a:cubicBezTo>
                        <a:pt x="1536" y="880"/>
                        <a:pt x="1558" y="849"/>
                        <a:pt x="1560" y="855"/>
                      </a:cubicBezTo>
                      <a:cubicBezTo>
                        <a:pt x="1568" y="865"/>
                        <a:pt x="1535" y="911"/>
                        <a:pt x="1535" y="924"/>
                      </a:cubicBezTo>
                      <a:cubicBezTo>
                        <a:pt x="1535" y="937"/>
                        <a:pt x="1540" y="949"/>
                        <a:pt x="1542" y="962"/>
                      </a:cubicBezTo>
                      <a:cubicBezTo>
                        <a:pt x="1570" y="952"/>
                        <a:pt x="1565" y="961"/>
                        <a:pt x="1572" y="932"/>
                      </a:cubicBezTo>
                      <a:cubicBezTo>
                        <a:pt x="1575" y="919"/>
                        <a:pt x="1568" y="898"/>
                        <a:pt x="1580" y="894"/>
                      </a:cubicBezTo>
                      <a:cubicBezTo>
                        <a:pt x="1602" y="882"/>
                        <a:pt x="1702" y="842"/>
                        <a:pt x="1716" y="831"/>
                      </a:cubicBezTo>
                      <a:cubicBezTo>
                        <a:pt x="1735" y="813"/>
                        <a:pt x="1646" y="797"/>
                        <a:pt x="1641" y="786"/>
                      </a:cubicBezTo>
                      <a:cubicBezTo>
                        <a:pt x="1636" y="775"/>
                        <a:pt x="1645" y="762"/>
                        <a:pt x="1685" y="767"/>
                      </a:cubicBezTo>
                      <a:cubicBezTo>
                        <a:pt x="1749" y="788"/>
                        <a:pt x="1816" y="799"/>
                        <a:pt x="1880" y="819"/>
                      </a:cubicBezTo>
                      <a:cubicBezTo>
                        <a:pt x="1875" y="812"/>
                        <a:pt x="1902" y="786"/>
                        <a:pt x="1896" y="780"/>
                      </a:cubicBezTo>
                      <a:cubicBezTo>
                        <a:pt x="1889" y="774"/>
                        <a:pt x="1863" y="772"/>
                        <a:pt x="1857" y="765"/>
                      </a:cubicBezTo>
                      <a:cubicBezTo>
                        <a:pt x="1847" y="753"/>
                        <a:pt x="1844" y="726"/>
                        <a:pt x="1839" y="711"/>
                      </a:cubicBezTo>
                      <a:cubicBezTo>
                        <a:pt x="1854" y="669"/>
                        <a:pt x="1830" y="629"/>
                        <a:pt x="1869" y="603"/>
                      </a:cubicBezTo>
                      <a:cubicBezTo>
                        <a:pt x="1881" y="587"/>
                        <a:pt x="1891" y="597"/>
                        <a:pt x="1905" y="612"/>
                      </a:cubicBezTo>
                      <a:cubicBezTo>
                        <a:pt x="1915" y="626"/>
                        <a:pt x="1921" y="673"/>
                        <a:pt x="1929" y="690"/>
                      </a:cubicBezTo>
                      <a:cubicBezTo>
                        <a:pt x="1937" y="707"/>
                        <a:pt x="1949" y="709"/>
                        <a:pt x="1956" y="717"/>
                      </a:cubicBezTo>
                      <a:cubicBezTo>
                        <a:pt x="1961" y="732"/>
                        <a:pt x="1961" y="724"/>
                        <a:pt x="1970" y="737"/>
                      </a:cubicBezTo>
                      <a:cubicBezTo>
                        <a:pt x="1980" y="752"/>
                        <a:pt x="2000" y="782"/>
                        <a:pt x="2000" y="782"/>
                      </a:cubicBezTo>
                      <a:cubicBezTo>
                        <a:pt x="2012" y="820"/>
                        <a:pt x="2041" y="868"/>
                        <a:pt x="1995" y="882"/>
                      </a:cubicBezTo>
                      <a:cubicBezTo>
                        <a:pt x="1985" y="889"/>
                        <a:pt x="1915" y="920"/>
                        <a:pt x="1947" y="936"/>
                      </a:cubicBezTo>
                      <a:cubicBezTo>
                        <a:pt x="1972" y="948"/>
                        <a:pt x="2028" y="927"/>
                        <a:pt x="2055" y="933"/>
                      </a:cubicBezTo>
                      <a:cubicBezTo>
                        <a:pt x="2106" y="917"/>
                        <a:pt x="2066" y="876"/>
                        <a:pt x="2052" y="834"/>
                      </a:cubicBezTo>
                      <a:cubicBezTo>
                        <a:pt x="2060" y="787"/>
                        <a:pt x="2048" y="790"/>
                        <a:pt x="2094" y="804"/>
                      </a:cubicBezTo>
                      <a:cubicBezTo>
                        <a:pt x="2111" y="831"/>
                        <a:pt x="2134" y="841"/>
                        <a:pt x="2150" y="797"/>
                      </a:cubicBezTo>
                      <a:cubicBezTo>
                        <a:pt x="2118" y="748"/>
                        <a:pt x="2083" y="748"/>
                        <a:pt x="2031" y="732"/>
                      </a:cubicBezTo>
                      <a:cubicBezTo>
                        <a:pt x="2024" y="709"/>
                        <a:pt x="1977" y="692"/>
                        <a:pt x="1970" y="669"/>
                      </a:cubicBezTo>
                      <a:cubicBezTo>
                        <a:pt x="1963" y="654"/>
                        <a:pt x="1963" y="618"/>
                        <a:pt x="1980" y="612"/>
                      </a:cubicBezTo>
                      <a:cubicBezTo>
                        <a:pt x="1988" y="607"/>
                        <a:pt x="2000" y="637"/>
                        <a:pt x="2016" y="636"/>
                      </a:cubicBezTo>
                      <a:cubicBezTo>
                        <a:pt x="2032" y="635"/>
                        <a:pt x="2064" y="609"/>
                        <a:pt x="2079" y="606"/>
                      </a:cubicBezTo>
                      <a:cubicBezTo>
                        <a:pt x="2086" y="602"/>
                        <a:pt x="2098" y="613"/>
                        <a:pt x="2105" y="617"/>
                      </a:cubicBezTo>
                      <a:cubicBezTo>
                        <a:pt x="2121" y="626"/>
                        <a:pt x="2150" y="647"/>
                        <a:pt x="2150" y="647"/>
                      </a:cubicBezTo>
                      <a:cubicBezTo>
                        <a:pt x="2168" y="673"/>
                        <a:pt x="2181" y="682"/>
                        <a:pt x="2210" y="692"/>
                      </a:cubicBezTo>
                      <a:cubicBezTo>
                        <a:pt x="2215" y="684"/>
                        <a:pt x="2216" y="674"/>
                        <a:pt x="2211" y="666"/>
                      </a:cubicBezTo>
                      <a:cubicBezTo>
                        <a:pt x="2202" y="650"/>
                        <a:pt x="2187" y="609"/>
                        <a:pt x="2187" y="609"/>
                      </a:cubicBezTo>
                      <a:cubicBezTo>
                        <a:pt x="2172" y="592"/>
                        <a:pt x="2151" y="582"/>
                        <a:pt x="2135" y="564"/>
                      </a:cubicBezTo>
                      <a:cubicBezTo>
                        <a:pt x="2127" y="552"/>
                        <a:pt x="2082" y="547"/>
                        <a:pt x="2082" y="531"/>
                      </a:cubicBezTo>
                      <a:cubicBezTo>
                        <a:pt x="2082" y="515"/>
                        <a:pt x="2121" y="494"/>
                        <a:pt x="2135" y="467"/>
                      </a:cubicBezTo>
                      <a:cubicBezTo>
                        <a:pt x="2138" y="446"/>
                        <a:pt x="2139" y="385"/>
                        <a:pt x="2165" y="369"/>
                      </a:cubicBezTo>
                      <a:cubicBezTo>
                        <a:pt x="2178" y="361"/>
                        <a:pt x="2199" y="320"/>
                        <a:pt x="2214" y="315"/>
                      </a:cubicBezTo>
                      <a:cubicBezTo>
                        <a:pt x="2230" y="303"/>
                        <a:pt x="2258" y="269"/>
                        <a:pt x="2271" y="264"/>
                      </a:cubicBezTo>
                      <a:cubicBezTo>
                        <a:pt x="2284" y="259"/>
                        <a:pt x="2279" y="285"/>
                        <a:pt x="2292" y="287"/>
                      </a:cubicBezTo>
                      <a:cubicBezTo>
                        <a:pt x="2317" y="291"/>
                        <a:pt x="2324" y="274"/>
                        <a:pt x="2349" y="276"/>
                      </a:cubicBezTo>
                      <a:cubicBezTo>
                        <a:pt x="2366" y="251"/>
                        <a:pt x="2368" y="282"/>
                        <a:pt x="2352" y="246"/>
                      </a:cubicBezTo>
                      <a:cubicBezTo>
                        <a:pt x="2345" y="230"/>
                        <a:pt x="2345" y="189"/>
                        <a:pt x="2345" y="189"/>
                      </a:cubicBezTo>
                      <a:cubicBezTo>
                        <a:pt x="2353" y="177"/>
                        <a:pt x="2358" y="163"/>
                        <a:pt x="2400" y="162"/>
                      </a:cubicBezTo>
                      <a:cubicBezTo>
                        <a:pt x="2421" y="161"/>
                        <a:pt x="2439" y="184"/>
                        <a:pt x="2469" y="183"/>
                      </a:cubicBezTo>
                      <a:cubicBezTo>
                        <a:pt x="2499" y="182"/>
                        <a:pt x="2554" y="148"/>
                        <a:pt x="2583" y="153"/>
                      </a:cubicBezTo>
                      <a:cubicBezTo>
                        <a:pt x="2610" y="160"/>
                        <a:pt x="2638" y="194"/>
                        <a:pt x="2646" y="216"/>
                      </a:cubicBezTo>
                      <a:cubicBezTo>
                        <a:pt x="2652" y="237"/>
                        <a:pt x="2630" y="263"/>
                        <a:pt x="2622" y="282"/>
                      </a:cubicBezTo>
                      <a:cubicBezTo>
                        <a:pt x="2617" y="299"/>
                        <a:pt x="2600" y="332"/>
                        <a:pt x="2600" y="332"/>
                      </a:cubicBezTo>
                      <a:cubicBezTo>
                        <a:pt x="2593" y="353"/>
                        <a:pt x="2611" y="370"/>
                        <a:pt x="2613" y="390"/>
                      </a:cubicBezTo>
                      <a:cubicBezTo>
                        <a:pt x="2615" y="410"/>
                        <a:pt x="2603" y="456"/>
                        <a:pt x="2610" y="453"/>
                      </a:cubicBezTo>
                      <a:cubicBezTo>
                        <a:pt x="2615" y="450"/>
                        <a:pt x="2648" y="393"/>
                        <a:pt x="2655" y="372"/>
                      </a:cubicBezTo>
                      <a:cubicBezTo>
                        <a:pt x="2670" y="347"/>
                        <a:pt x="2681" y="308"/>
                        <a:pt x="2700" y="303"/>
                      </a:cubicBezTo>
                      <a:cubicBezTo>
                        <a:pt x="2718" y="294"/>
                        <a:pt x="2742" y="337"/>
                        <a:pt x="2769" y="342"/>
                      </a:cubicBezTo>
                      <a:cubicBezTo>
                        <a:pt x="2785" y="343"/>
                        <a:pt x="2769" y="316"/>
                        <a:pt x="2796" y="309"/>
                      </a:cubicBezTo>
                      <a:cubicBezTo>
                        <a:pt x="2823" y="302"/>
                        <a:pt x="2904" y="317"/>
                        <a:pt x="2930" y="302"/>
                      </a:cubicBezTo>
                      <a:cubicBezTo>
                        <a:pt x="2936" y="282"/>
                        <a:pt x="2939" y="237"/>
                        <a:pt x="2949" y="219"/>
                      </a:cubicBezTo>
                      <a:cubicBezTo>
                        <a:pt x="2959" y="202"/>
                        <a:pt x="2990" y="230"/>
                        <a:pt x="2990" y="212"/>
                      </a:cubicBezTo>
                      <a:lnTo>
                        <a:pt x="3072" y="216"/>
                      </a:lnTo>
                      <a:lnTo>
                        <a:pt x="3111" y="267"/>
                      </a:lnTo>
                      <a:lnTo>
                        <a:pt x="3192" y="324"/>
                      </a:lnTo>
                      <a:lnTo>
                        <a:pt x="3231" y="342"/>
                      </a:lnTo>
                      <a:lnTo>
                        <a:pt x="3230" y="302"/>
                      </a:lnTo>
                      <a:lnTo>
                        <a:pt x="3222" y="267"/>
                      </a:lnTo>
                      <a:lnTo>
                        <a:pt x="3245" y="242"/>
                      </a:lnTo>
                      <a:lnTo>
                        <a:pt x="3288" y="219"/>
                      </a:lnTo>
                      <a:lnTo>
                        <a:pt x="3335" y="242"/>
                      </a:lnTo>
                      <a:lnTo>
                        <a:pt x="3369" y="222"/>
                      </a:lnTo>
                      <a:lnTo>
                        <a:pt x="3354" y="183"/>
                      </a:lnTo>
                      <a:lnTo>
                        <a:pt x="3369" y="153"/>
                      </a:lnTo>
                      <a:lnTo>
                        <a:pt x="3432" y="137"/>
                      </a:lnTo>
                      <a:lnTo>
                        <a:pt x="3468" y="129"/>
                      </a:lnTo>
                      <a:lnTo>
                        <a:pt x="3492" y="159"/>
                      </a:lnTo>
                      <a:lnTo>
                        <a:pt x="3530" y="114"/>
                      </a:lnTo>
                      <a:lnTo>
                        <a:pt x="3609" y="120"/>
                      </a:lnTo>
                      <a:lnTo>
                        <a:pt x="3621" y="186"/>
                      </a:lnTo>
                      <a:lnTo>
                        <a:pt x="3672" y="167"/>
                      </a:lnTo>
                      <a:lnTo>
                        <a:pt x="3747" y="123"/>
                      </a:lnTo>
                      <a:lnTo>
                        <a:pt x="3837" y="107"/>
                      </a:lnTo>
                      <a:lnTo>
                        <a:pt x="3965" y="167"/>
                      </a:lnTo>
                      <a:lnTo>
                        <a:pt x="4002" y="204"/>
                      </a:lnTo>
                      <a:lnTo>
                        <a:pt x="4017" y="138"/>
                      </a:lnTo>
                      <a:lnTo>
                        <a:pt x="4055" y="107"/>
                      </a:lnTo>
                      <a:lnTo>
                        <a:pt x="4098" y="84"/>
                      </a:lnTo>
                      <a:lnTo>
                        <a:pt x="4167" y="111"/>
                      </a:lnTo>
                      <a:lnTo>
                        <a:pt x="4245" y="114"/>
                      </a:lnTo>
                      <a:lnTo>
                        <a:pt x="4209" y="75"/>
                      </a:lnTo>
                      <a:lnTo>
                        <a:pt x="4167" y="39"/>
                      </a:lnTo>
                      <a:lnTo>
                        <a:pt x="4209" y="15"/>
                      </a:lnTo>
                      <a:lnTo>
                        <a:pt x="4332" y="2"/>
                      </a:lnTo>
                      <a:lnTo>
                        <a:pt x="4425" y="0"/>
                      </a:lnTo>
                      <a:lnTo>
                        <a:pt x="4479" y="0"/>
                      </a:lnTo>
                      <a:lnTo>
                        <a:pt x="4599" y="0"/>
                      </a:lnTo>
                      <a:lnTo>
                        <a:pt x="4677" y="75"/>
                      </a:lnTo>
                      <a:lnTo>
                        <a:pt x="4719" y="81"/>
                      </a:lnTo>
                      <a:lnTo>
                        <a:pt x="4728" y="27"/>
                      </a:lnTo>
                      <a:lnTo>
                        <a:pt x="4767" y="24"/>
                      </a:lnTo>
                      <a:lnTo>
                        <a:pt x="4842" y="42"/>
                      </a:lnTo>
                      <a:lnTo>
                        <a:pt x="4815" y="93"/>
                      </a:lnTo>
                      <a:lnTo>
                        <a:pt x="4860" y="189"/>
                      </a:lnTo>
                      <a:lnTo>
                        <a:pt x="4779" y="168"/>
                      </a:lnTo>
                      <a:lnTo>
                        <a:pt x="4734" y="138"/>
                      </a:lnTo>
                      <a:lnTo>
                        <a:pt x="4692" y="152"/>
                      </a:lnTo>
                      <a:lnTo>
                        <a:pt x="4635" y="162"/>
                      </a:lnTo>
                      <a:lnTo>
                        <a:pt x="4641" y="231"/>
                      </a:lnTo>
                      <a:lnTo>
                        <a:pt x="4611" y="273"/>
                      </a:lnTo>
                      <a:lnTo>
                        <a:pt x="4677" y="267"/>
                      </a:lnTo>
                      <a:lnTo>
                        <a:pt x="4700" y="309"/>
                      </a:lnTo>
                      <a:lnTo>
                        <a:pt x="4755" y="372"/>
                      </a:lnTo>
                      <a:lnTo>
                        <a:pt x="4668" y="402"/>
                      </a:lnTo>
                      <a:lnTo>
                        <a:pt x="4665" y="474"/>
                      </a:lnTo>
                      <a:lnTo>
                        <a:pt x="4638" y="513"/>
                      </a:lnTo>
                      <a:lnTo>
                        <a:pt x="4662" y="587"/>
                      </a:lnTo>
                      <a:lnTo>
                        <a:pt x="4635" y="642"/>
                      </a:lnTo>
                      <a:lnTo>
                        <a:pt x="4590" y="615"/>
                      </a:lnTo>
                      <a:lnTo>
                        <a:pt x="4554" y="657"/>
                      </a:lnTo>
                      <a:lnTo>
                        <a:pt x="4520" y="654"/>
                      </a:lnTo>
                      <a:lnTo>
                        <a:pt x="4482" y="687"/>
                      </a:lnTo>
                      <a:lnTo>
                        <a:pt x="4482" y="722"/>
                      </a:lnTo>
                      <a:lnTo>
                        <a:pt x="4515" y="783"/>
                      </a:lnTo>
                      <a:lnTo>
                        <a:pt x="4548" y="789"/>
                      </a:lnTo>
                      <a:lnTo>
                        <a:pt x="4560" y="849"/>
                      </a:lnTo>
                      <a:lnTo>
                        <a:pt x="4587" y="891"/>
                      </a:lnTo>
                      <a:lnTo>
                        <a:pt x="4584" y="954"/>
                      </a:lnTo>
                      <a:lnTo>
                        <a:pt x="4599" y="972"/>
                      </a:lnTo>
                      <a:lnTo>
                        <a:pt x="4580" y="1007"/>
                      </a:lnTo>
                      <a:lnTo>
                        <a:pt x="4554" y="1188"/>
                      </a:lnTo>
                      <a:lnTo>
                        <a:pt x="4482" y="1050"/>
                      </a:lnTo>
                      <a:lnTo>
                        <a:pt x="4362" y="864"/>
                      </a:lnTo>
                      <a:lnTo>
                        <a:pt x="4410" y="765"/>
                      </a:lnTo>
                      <a:lnTo>
                        <a:pt x="4437" y="705"/>
                      </a:lnTo>
                      <a:lnTo>
                        <a:pt x="4437" y="617"/>
                      </a:lnTo>
                      <a:lnTo>
                        <a:pt x="4380" y="546"/>
                      </a:lnTo>
                      <a:lnTo>
                        <a:pt x="4362" y="572"/>
                      </a:lnTo>
                      <a:lnTo>
                        <a:pt x="4380" y="630"/>
                      </a:lnTo>
                      <a:lnTo>
                        <a:pt x="4355" y="677"/>
                      </a:lnTo>
                      <a:lnTo>
                        <a:pt x="4317" y="632"/>
                      </a:lnTo>
                      <a:lnTo>
                        <a:pt x="4299" y="597"/>
                      </a:lnTo>
                      <a:lnTo>
                        <a:pt x="4218" y="726"/>
                      </a:lnTo>
                      <a:lnTo>
                        <a:pt x="4236" y="783"/>
                      </a:lnTo>
                      <a:lnTo>
                        <a:pt x="4265" y="782"/>
                      </a:lnTo>
                      <a:lnTo>
                        <a:pt x="4239" y="834"/>
                      </a:lnTo>
                      <a:lnTo>
                        <a:pt x="4173" y="852"/>
                      </a:lnTo>
                      <a:lnTo>
                        <a:pt x="4149" y="810"/>
                      </a:lnTo>
                      <a:lnTo>
                        <a:pt x="4092" y="819"/>
                      </a:lnTo>
                      <a:lnTo>
                        <a:pt x="3981" y="882"/>
                      </a:lnTo>
                      <a:lnTo>
                        <a:pt x="3921" y="903"/>
                      </a:lnTo>
                      <a:lnTo>
                        <a:pt x="3927" y="999"/>
                      </a:lnTo>
                      <a:lnTo>
                        <a:pt x="3897" y="1134"/>
                      </a:lnTo>
                      <a:lnTo>
                        <a:pt x="3891" y="1164"/>
                      </a:lnTo>
                      <a:lnTo>
                        <a:pt x="3933" y="1152"/>
                      </a:lnTo>
                      <a:lnTo>
                        <a:pt x="3963" y="1188"/>
                      </a:lnTo>
                      <a:lnTo>
                        <a:pt x="4002" y="1149"/>
                      </a:lnTo>
                      <a:lnTo>
                        <a:pt x="4029" y="1143"/>
                      </a:lnTo>
                      <a:lnTo>
                        <a:pt x="4071" y="1161"/>
                      </a:lnTo>
                      <a:lnTo>
                        <a:pt x="4098" y="1197"/>
                      </a:lnTo>
                      <a:lnTo>
                        <a:pt x="4095" y="1257"/>
                      </a:lnTo>
                      <a:lnTo>
                        <a:pt x="4131" y="1323"/>
                      </a:lnTo>
                      <a:lnTo>
                        <a:pt x="4170" y="1392"/>
                      </a:lnTo>
                      <a:lnTo>
                        <a:pt x="4160" y="1419"/>
                      </a:lnTo>
                      <a:lnTo>
                        <a:pt x="4137" y="1536"/>
                      </a:lnTo>
                      <a:lnTo>
                        <a:pt x="4115" y="1652"/>
                      </a:lnTo>
                      <a:lnTo>
                        <a:pt x="4055" y="1689"/>
                      </a:lnTo>
                      <a:lnTo>
                        <a:pt x="4020" y="1701"/>
                      </a:lnTo>
                      <a:lnTo>
                        <a:pt x="4002" y="1734"/>
                      </a:lnTo>
                      <a:lnTo>
                        <a:pt x="4002" y="1779"/>
                      </a:lnTo>
                      <a:lnTo>
                        <a:pt x="3969" y="1854"/>
                      </a:lnTo>
                      <a:lnTo>
                        <a:pt x="4008" y="1860"/>
                      </a:lnTo>
                      <a:lnTo>
                        <a:pt x="4035" y="1932"/>
                      </a:lnTo>
                      <a:lnTo>
                        <a:pt x="4068" y="1971"/>
                      </a:lnTo>
                      <a:lnTo>
                        <a:pt x="4077" y="2027"/>
                      </a:lnTo>
                      <a:lnTo>
                        <a:pt x="4032" y="2057"/>
                      </a:lnTo>
                      <a:lnTo>
                        <a:pt x="4008" y="2055"/>
                      </a:lnTo>
                      <a:lnTo>
                        <a:pt x="3996" y="1965"/>
                      </a:lnTo>
                      <a:lnTo>
                        <a:pt x="3965" y="1922"/>
                      </a:lnTo>
                      <a:lnTo>
                        <a:pt x="3905" y="1929"/>
                      </a:lnTo>
                      <a:lnTo>
                        <a:pt x="3882" y="1877"/>
                      </a:lnTo>
                      <a:lnTo>
                        <a:pt x="3876" y="1845"/>
                      </a:lnTo>
                      <a:lnTo>
                        <a:pt x="3830" y="1892"/>
                      </a:lnTo>
                      <a:lnTo>
                        <a:pt x="3801" y="1893"/>
                      </a:lnTo>
                      <a:lnTo>
                        <a:pt x="3810" y="1824"/>
                      </a:lnTo>
                      <a:lnTo>
                        <a:pt x="3753" y="1824"/>
                      </a:lnTo>
                      <a:lnTo>
                        <a:pt x="3725" y="1899"/>
                      </a:lnTo>
                      <a:lnTo>
                        <a:pt x="3702" y="1937"/>
                      </a:lnTo>
                      <a:lnTo>
                        <a:pt x="3747" y="1967"/>
                      </a:lnTo>
                      <a:lnTo>
                        <a:pt x="3845" y="1989"/>
                      </a:lnTo>
                      <a:lnTo>
                        <a:pt x="3815" y="2042"/>
                      </a:lnTo>
                      <a:lnTo>
                        <a:pt x="3800" y="2102"/>
                      </a:lnTo>
                      <a:lnTo>
                        <a:pt x="3897" y="2193"/>
                      </a:lnTo>
                      <a:lnTo>
                        <a:pt x="3846" y="2190"/>
                      </a:lnTo>
                      <a:lnTo>
                        <a:pt x="3860" y="2229"/>
                      </a:lnTo>
                      <a:lnTo>
                        <a:pt x="3855" y="2271"/>
                      </a:lnTo>
                      <a:lnTo>
                        <a:pt x="3882" y="2267"/>
                      </a:lnTo>
                      <a:lnTo>
                        <a:pt x="3918" y="2280"/>
                      </a:lnTo>
                      <a:lnTo>
                        <a:pt x="3912" y="2334"/>
                      </a:lnTo>
                      <a:lnTo>
                        <a:pt x="3879" y="2355"/>
                      </a:lnTo>
                      <a:lnTo>
                        <a:pt x="3867" y="2469"/>
                      </a:lnTo>
                      <a:lnTo>
                        <a:pt x="3800" y="2559"/>
                      </a:lnTo>
                      <a:lnTo>
                        <a:pt x="3732" y="2604"/>
                      </a:lnTo>
                      <a:lnTo>
                        <a:pt x="3650" y="2627"/>
                      </a:lnTo>
                      <a:lnTo>
                        <a:pt x="3621" y="2655"/>
                      </a:lnTo>
                      <a:lnTo>
                        <a:pt x="3672" y="2694"/>
                      </a:lnTo>
                      <a:lnTo>
                        <a:pt x="3633" y="2745"/>
                      </a:lnTo>
                      <a:lnTo>
                        <a:pt x="3591" y="2754"/>
                      </a:lnTo>
                      <a:lnTo>
                        <a:pt x="3575" y="2717"/>
                      </a:lnTo>
                      <a:lnTo>
                        <a:pt x="3594" y="2691"/>
                      </a:lnTo>
                      <a:lnTo>
                        <a:pt x="3585" y="2649"/>
                      </a:lnTo>
                      <a:lnTo>
                        <a:pt x="3545" y="2649"/>
                      </a:lnTo>
                      <a:lnTo>
                        <a:pt x="3498" y="2718"/>
                      </a:lnTo>
                      <a:lnTo>
                        <a:pt x="3534" y="2781"/>
                      </a:lnTo>
                      <a:lnTo>
                        <a:pt x="3609" y="2832"/>
                      </a:lnTo>
                      <a:lnTo>
                        <a:pt x="3615" y="2889"/>
                      </a:lnTo>
                      <a:lnTo>
                        <a:pt x="3618" y="2940"/>
                      </a:lnTo>
                      <a:lnTo>
                        <a:pt x="3642" y="2964"/>
                      </a:lnTo>
                      <a:lnTo>
                        <a:pt x="3612" y="3018"/>
                      </a:lnTo>
                      <a:lnTo>
                        <a:pt x="3573" y="3042"/>
                      </a:lnTo>
                      <a:lnTo>
                        <a:pt x="3522" y="3123"/>
                      </a:lnTo>
                      <a:lnTo>
                        <a:pt x="3492" y="3090"/>
                      </a:lnTo>
                      <a:lnTo>
                        <a:pt x="3495" y="3054"/>
                      </a:lnTo>
                      <a:lnTo>
                        <a:pt x="3468" y="3048"/>
                      </a:lnTo>
                      <a:lnTo>
                        <a:pt x="3447" y="2982"/>
                      </a:lnTo>
                      <a:lnTo>
                        <a:pt x="3387" y="2957"/>
                      </a:lnTo>
                      <a:lnTo>
                        <a:pt x="3348" y="2946"/>
                      </a:lnTo>
                      <a:lnTo>
                        <a:pt x="3360" y="2988"/>
                      </a:lnTo>
                      <a:lnTo>
                        <a:pt x="3342" y="3063"/>
                      </a:lnTo>
                      <a:lnTo>
                        <a:pt x="3395" y="3152"/>
                      </a:lnTo>
                      <a:lnTo>
                        <a:pt x="3477" y="3242"/>
                      </a:lnTo>
                      <a:lnTo>
                        <a:pt x="3477" y="3321"/>
                      </a:lnTo>
                      <a:lnTo>
                        <a:pt x="3483" y="3372"/>
                      </a:lnTo>
                      <a:lnTo>
                        <a:pt x="3441" y="3342"/>
                      </a:lnTo>
                      <a:lnTo>
                        <a:pt x="3414" y="3297"/>
                      </a:lnTo>
                      <a:lnTo>
                        <a:pt x="3342" y="3152"/>
                      </a:lnTo>
                      <a:lnTo>
                        <a:pt x="3312" y="3132"/>
                      </a:lnTo>
                      <a:lnTo>
                        <a:pt x="3309" y="3105"/>
                      </a:lnTo>
                      <a:lnTo>
                        <a:pt x="3303" y="3066"/>
                      </a:lnTo>
                      <a:lnTo>
                        <a:pt x="3297" y="2958"/>
                      </a:lnTo>
                      <a:lnTo>
                        <a:pt x="3246" y="2832"/>
                      </a:lnTo>
                      <a:lnTo>
                        <a:pt x="3222" y="2829"/>
                      </a:lnTo>
                      <a:lnTo>
                        <a:pt x="3216" y="2856"/>
                      </a:lnTo>
                      <a:lnTo>
                        <a:pt x="3171" y="2850"/>
                      </a:lnTo>
                      <a:lnTo>
                        <a:pt x="3165" y="2760"/>
                      </a:lnTo>
                      <a:lnTo>
                        <a:pt x="3087" y="2702"/>
                      </a:lnTo>
                      <a:lnTo>
                        <a:pt x="3065" y="2664"/>
                      </a:lnTo>
                      <a:lnTo>
                        <a:pt x="3066" y="2619"/>
                      </a:lnTo>
                      <a:lnTo>
                        <a:pt x="3027" y="2613"/>
                      </a:lnTo>
                      <a:lnTo>
                        <a:pt x="3033" y="2664"/>
                      </a:lnTo>
                      <a:lnTo>
                        <a:pt x="2976" y="2670"/>
                      </a:lnTo>
                      <a:lnTo>
                        <a:pt x="2952" y="2658"/>
                      </a:lnTo>
                      <a:lnTo>
                        <a:pt x="2922" y="2691"/>
                      </a:lnTo>
                      <a:lnTo>
                        <a:pt x="2895" y="2751"/>
                      </a:lnTo>
                      <a:lnTo>
                        <a:pt x="2859" y="2781"/>
                      </a:lnTo>
                      <a:lnTo>
                        <a:pt x="2805" y="2859"/>
                      </a:lnTo>
                      <a:lnTo>
                        <a:pt x="2748" y="2883"/>
                      </a:lnTo>
                      <a:lnTo>
                        <a:pt x="2754" y="2979"/>
                      </a:lnTo>
                      <a:lnTo>
                        <a:pt x="2733" y="3048"/>
                      </a:lnTo>
                      <a:lnTo>
                        <a:pt x="2700" y="3126"/>
                      </a:lnTo>
                      <a:lnTo>
                        <a:pt x="2652" y="3137"/>
                      </a:lnTo>
                      <a:lnTo>
                        <a:pt x="2604" y="3024"/>
                      </a:lnTo>
                      <a:lnTo>
                        <a:pt x="2577" y="3015"/>
                      </a:lnTo>
                      <a:lnTo>
                        <a:pt x="2535" y="2904"/>
                      </a:lnTo>
                      <a:lnTo>
                        <a:pt x="2495" y="2724"/>
                      </a:lnTo>
                      <a:lnTo>
                        <a:pt x="2481" y="2694"/>
                      </a:lnTo>
                      <a:lnTo>
                        <a:pt x="2439" y="2724"/>
                      </a:lnTo>
                      <a:lnTo>
                        <a:pt x="2412" y="2733"/>
                      </a:lnTo>
                      <a:lnTo>
                        <a:pt x="2373" y="2688"/>
                      </a:lnTo>
                      <a:lnTo>
                        <a:pt x="2388" y="2643"/>
                      </a:lnTo>
                      <a:lnTo>
                        <a:pt x="2322" y="2607"/>
                      </a:lnTo>
                      <a:lnTo>
                        <a:pt x="2277" y="2628"/>
                      </a:lnTo>
                      <a:lnTo>
                        <a:pt x="2262" y="2583"/>
                      </a:lnTo>
                      <a:lnTo>
                        <a:pt x="2154" y="2592"/>
                      </a:lnTo>
                      <a:lnTo>
                        <a:pt x="2025" y="2580"/>
                      </a:lnTo>
                      <a:lnTo>
                        <a:pt x="2004" y="2517"/>
                      </a:lnTo>
                      <a:lnTo>
                        <a:pt x="1917" y="2529"/>
                      </a:lnTo>
                      <a:lnTo>
                        <a:pt x="1821" y="2493"/>
                      </a:lnTo>
                      <a:lnTo>
                        <a:pt x="1797" y="2409"/>
                      </a:lnTo>
                      <a:lnTo>
                        <a:pt x="1719" y="2430"/>
                      </a:lnTo>
                      <a:lnTo>
                        <a:pt x="1752" y="2487"/>
                      </a:lnTo>
                      <a:lnTo>
                        <a:pt x="1785" y="2517"/>
                      </a:lnTo>
                      <a:lnTo>
                        <a:pt x="1794" y="2568"/>
                      </a:lnTo>
                      <a:lnTo>
                        <a:pt x="1833" y="2559"/>
                      </a:lnTo>
                      <a:lnTo>
                        <a:pt x="1842" y="2616"/>
                      </a:lnTo>
                      <a:lnTo>
                        <a:pt x="1920" y="2613"/>
                      </a:lnTo>
                      <a:lnTo>
                        <a:pt x="1968" y="2568"/>
                      </a:lnTo>
                      <a:lnTo>
                        <a:pt x="1998" y="2595"/>
                      </a:lnTo>
                      <a:lnTo>
                        <a:pt x="2010" y="2631"/>
                      </a:lnTo>
                      <a:lnTo>
                        <a:pt x="2082" y="2661"/>
                      </a:lnTo>
                      <a:lnTo>
                        <a:pt x="2097" y="2709"/>
                      </a:lnTo>
                      <a:lnTo>
                        <a:pt x="2049" y="2772"/>
                      </a:lnTo>
                      <a:lnTo>
                        <a:pt x="2052" y="2805"/>
                      </a:lnTo>
                      <a:lnTo>
                        <a:pt x="1956" y="2886"/>
                      </a:lnTo>
                      <a:lnTo>
                        <a:pt x="1893" y="2874"/>
                      </a:lnTo>
                      <a:lnTo>
                        <a:pt x="1890" y="2910"/>
                      </a:lnTo>
                      <a:lnTo>
                        <a:pt x="1806" y="2970"/>
                      </a:lnTo>
                      <a:lnTo>
                        <a:pt x="1692" y="3012"/>
                      </a:lnTo>
                      <a:lnTo>
                        <a:pt x="1662" y="3002"/>
                      </a:lnTo>
                      <a:lnTo>
                        <a:pt x="1620" y="3003"/>
                      </a:lnTo>
                      <a:lnTo>
                        <a:pt x="1595" y="2904"/>
                      </a:lnTo>
                      <a:lnTo>
                        <a:pt x="1545" y="2829"/>
                      </a:lnTo>
                      <a:lnTo>
                        <a:pt x="1512" y="2796"/>
                      </a:lnTo>
                      <a:lnTo>
                        <a:pt x="1470" y="2742"/>
                      </a:lnTo>
                      <a:lnTo>
                        <a:pt x="1467" y="2673"/>
                      </a:lnTo>
                      <a:lnTo>
                        <a:pt x="1398" y="2622"/>
                      </a:lnTo>
                      <a:lnTo>
                        <a:pt x="1419" y="2598"/>
                      </a:lnTo>
                      <a:lnTo>
                        <a:pt x="1356" y="2544"/>
                      </a:lnTo>
                      <a:lnTo>
                        <a:pt x="1326" y="2472"/>
                      </a:lnTo>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28" name="Freeform 104"/>
                <p:cNvSpPr>
                  <a:spLocks/>
                </p:cNvSpPr>
                <p:nvPr/>
              </p:nvSpPr>
              <p:spPr bwMode="auto">
                <a:xfrm rot="295113">
                  <a:off x="8030" y="5500"/>
                  <a:ext cx="1201" cy="1123"/>
                </a:xfrm>
                <a:custGeom>
                  <a:avLst/>
                  <a:gdLst/>
                  <a:ahLst/>
                  <a:cxnLst>
                    <a:cxn ang="0">
                      <a:pos x="551" y="859"/>
                    </a:cxn>
                    <a:cxn ang="0">
                      <a:pos x="369" y="850"/>
                    </a:cxn>
                    <a:cxn ang="0">
                      <a:pos x="165" y="883"/>
                    </a:cxn>
                    <a:cxn ang="0">
                      <a:pos x="0" y="883"/>
                    </a:cxn>
                    <a:cxn ang="0">
                      <a:pos x="54" y="676"/>
                    </a:cxn>
                    <a:cxn ang="0">
                      <a:pos x="54" y="496"/>
                    </a:cxn>
                    <a:cxn ang="0">
                      <a:pos x="93" y="385"/>
                    </a:cxn>
                    <a:cxn ang="0">
                      <a:pos x="192" y="337"/>
                    </a:cxn>
                    <a:cxn ang="0">
                      <a:pos x="339" y="283"/>
                    </a:cxn>
                    <a:cxn ang="0">
                      <a:pos x="411" y="219"/>
                    </a:cxn>
                    <a:cxn ang="0">
                      <a:pos x="543" y="115"/>
                    </a:cxn>
                    <a:cxn ang="0">
                      <a:pos x="597" y="169"/>
                    </a:cxn>
                    <a:cxn ang="0">
                      <a:pos x="631" y="89"/>
                    </a:cxn>
                    <a:cxn ang="0">
                      <a:pos x="741" y="39"/>
                    </a:cxn>
                    <a:cxn ang="0">
                      <a:pos x="811" y="109"/>
                    </a:cxn>
                    <a:cxn ang="0">
                      <a:pos x="811" y="209"/>
                    </a:cxn>
                    <a:cxn ang="0">
                      <a:pos x="936" y="253"/>
                    </a:cxn>
                    <a:cxn ang="0">
                      <a:pos x="961" y="129"/>
                    </a:cxn>
                    <a:cxn ang="0">
                      <a:pos x="1014" y="37"/>
                    </a:cxn>
                    <a:cxn ang="0">
                      <a:pos x="1062" y="166"/>
                    </a:cxn>
                    <a:cxn ang="0">
                      <a:pos x="1086" y="280"/>
                    </a:cxn>
                    <a:cxn ang="0">
                      <a:pos x="1152" y="403"/>
                    </a:cxn>
                    <a:cxn ang="0">
                      <a:pos x="1191" y="499"/>
                    </a:cxn>
                    <a:cxn ang="0">
                      <a:pos x="1221" y="629"/>
                    </a:cxn>
                    <a:cxn ang="0">
                      <a:pos x="1212" y="736"/>
                    </a:cxn>
                    <a:cxn ang="0">
                      <a:pos x="1140" y="946"/>
                    </a:cxn>
                    <a:cxn ang="0">
                      <a:pos x="1031" y="1079"/>
                    </a:cxn>
                    <a:cxn ang="0">
                      <a:pos x="984" y="1177"/>
                    </a:cxn>
                    <a:cxn ang="0">
                      <a:pos x="879" y="1195"/>
                    </a:cxn>
                    <a:cxn ang="0">
                      <a:pos x="841" y="1149"/>
                    </a:cxn>
                    <a:cxn ang="0">
                      <a:pos x="721" y="1149"/>
                    </a:cxn>
                    <a:cxn ang="0">
                      <a:pos x="681" y="1027"/>
                    </a:cxn>
                    <a:cxn ang="0">
                      <a:pos x="671" y="959"/>
                    </a:cxn>
                    <a:cxn ang="0">
                      <a:pos x="603" y="970"/>
                    </a:cxn>
                    <a:cxn ang="0">
                      <a:pos x="581" y="869"/>
                    </a:cxn>
                  </a:cxnLst>
                  <a:rect l="0" t="0" r="r" b="b"/>
                  <a:pathLst>
                    <a:path w="1247" h="1196">
                      <a:moveTo>
                        <a:pt x="581" y="869"/>
                      </a:moveTo>
                      <a:cubicBezTo>
                        <a:pt x="576" y="860"/>
                        <a:pt x="560" y="864"/>
                        <a:pt x="551" y="859"/>
                      </a:cubicBezTo>
                      <a:cubicBezTo>
                        <a:pt x="540" y="854"/>
                        <a:pt x="531" y="846"/>
                        <a:pt x="521" y="839"/>
                      </a:cubicBezTo>
                      <a:cubicBezTo>
                        <a:pt x="478" y="842"/>
                        <a:pt x="411" y="839"/>
                        <a:pt x="369" y="850"/>
                      </a:cubicBezTo>
                      <a:cubicBezTo>
                        <a:pt x="267" y="877"/>
                        <a:pt x="359" y="883"/>
                        <a:pt x="255" y="889"/>
                      </a:cubicBezTo>
                      <a:cubicBezTo>
                        <a:pt x="225" y="898"/>
                        <a:pt x="192" y="878"/>
                        <a:pt x="165" y="883"/>
                      </a:cubicBezTo>
                      <a:cubicBezTo>
                        <a:pt x="138" y="888"/>
                        <a:pt x="118" y="919"/>
                        <a:pt x="91" y="919"/>
                      </a:cubicBezTo>
                      <a:cubicBezTo>
                        <a:pt x="18" y="943"/>
                        <a:pt x="60" y="898"/>
                        <a:pt x="0" y="883"/>
                      </a:cubicBezTo>
                      <a:cubicBezTo>
                        <a:pt x="12" y="834"/>
                        <a:pt x="35" y="846"/>
                        <a:pt x="51" y="799"/>
                      </a:cubicBezTo>
                      <a:cubicBezTo>
                        <a:pt x="44" y="736"/>
                        <a:pt x="69" y="727"/>
                        <a:pt x="54" y="676"/>
                      </a:cubicBezTo>
                      <a:cubicBezTo>
                        <a:pt x="48" y="656"/>
                        <a:pt x="24" y="616"/>
                        <a:pt x="24" y="616"/>
                      </a:cubicBezTo>
                      <a:cubicBezTo>
                        <a:pt x="24" y="532"/>
                        <a:pt x="29" y="572"/>
                        <a:pt x="54" y="496"/>
                      </a:cubicBezTo>
                      <a:cubicBezTo>
                        <a:pt x="59" y="480"/>
                        <a:pt x="58" y="415"/>
                        <a:pt x="66" y="400"/>
                      </a:cubicBezTo>
                      <a:cubicBezTo>
                        <a:pt x="72" y="390"/>
                        <a:pt x="83" y="392"/>
                        <a:pt x="93" y="385"/>
                      </a:cubicBezTo>
                      <a:cubicBezTo>
                        <a:pt x="108" y="375"/>
                        <a:pt x="95" y="378"/>
                        <a:pt x="135" y="370"/>
                      </a:cubicBezTo>
                      <a:cubicBezTo>
                        <a:pt x="151" y="362"/>
                        <a:pt x="165" y="342"/>
                        <a:pt x="192" y="337"/>
                      </a:cubicBezTo>
                      <a:cubicBezTo>
                        <a:pt x="219" y="332"/>
                        <a:pt x="275" y="349"/>
                        <a:pt x="300" y="340"/>
                      </a:cubicBezTo>
                      <a:cubicBezTo>
                        <a:pt x="323" y="328"/>
                        <a:pt x="329" y="306"/>
                        <a:pt x="339" y="283"/>
                      </a:cubicBezTo>
                      <a:cubicBezTo>
                        <a:pt x="349" y="260"/>
                        <a:pt x="348" y="213"/>
                        <a:pt x="360" y="202"/>
                      </a:cubicBezTo>
                      <a:cubicBezTo>
                        <a:pt x="376" y="188"/>
                        <a:pt x="391" y="226"/>
                        <a:pt x="411" y="219"/>
                      </a:cubicBezTo>
                      <a:cubicBezTo>
                        <a:pt x="422" y="215"/>
                        <a:pt x="416" y="176"/>
                        <a:pt x="426" y="169"/>
                      </a:cubicBezTo>
                      <a:cubicBezTo>
                        <a:pt x="444" y="157"/>
                        <a:pt x="524" y="113"/>
                        <a:pt x="543" y="115"/>
                      </a:cubicBezTo>
                      <a:cubicBezTo>
                        <a:pt x="564" y="115"/>
                        <a:pt x="543" y="163"/>
                        <a:pt x="552" y="172"/>
                      </a:cubicBezTo>
                      <a:cubicBezTo>
                        <a:pt x="558" y="179"/>
                        <a:pt x="589" y="179"/>
                        <a:pt x="597" y="169"/>
                      </a:cubicBezTo>
                      <a:cubicBezTo>
                        <a:pt x="605" y="159"/>
                        <a:pt x="595" y="122"/>
                        <a:pt x="601" y="109"/>
                      </a:cubicBezTo>
                      <a:cubicBezTo>
                        <a:pt x="609" y="100"/>
                        <a:pt x="621" y="96"/>
                        <a:pt x="631" y="89"/>
                      </a:cubicBezTo>
                      <a:cubicBezTo>
                        <a:pt x="641" y="76"/>
                        <a:pt x="669" y="48"/>
                        <a:pt x="687" y="40"/>
                      </a:cubicBezTo>
                      <a:cubicBezTo>
                        <a:pt x="705" y="32"/>
                        <a:pt x="718" y="31"/>
                        <a:pt x="741" y="39"/>
                      </a:cubicBezTo>
                      <a:cubicBezTo>
                        <a:pt x="762" y="51"/>
                        <a:pt x="816" y="76"/>
                        <a:pt x="828" y="88"/>
                      </a:cubicBezTo>
                      <a:cubicBezTo>
                        <a:pt x="840" y="100"/>
                        <a:pt x="819" y="91"/>
                        <a:pt x="811" y="109"/>
                      </a:cubicBezTo>
                      <a:cubicBezTo>
                        <a:pt x="797" y="130"/>
                        <a:pt x="749" y="167"/>
                        <a:pt x="781" y="199"/>
                      </a:cubicBezTo>
                      <a:cubicBezTo>
                        <a:pt x="788" y="206"/>
                        <a:pt x="802" y="204"/>
                        <a:pt x="811" y="209"/>
                      </a:cubicBezTo>
                      <a:cubicBezTo>
                        <a:pt x="822" y="214"/>
                        <a:pt x="831" y="222"/>
                        <a:pt x="841" y="229"/>
                      </a:cubicBezTo>
                      <a:cubicBezTo>
                        <a:pt x="877" y="282"/>
                        <a:pt x="870" y="264"/>
                        <a:pt x="936" y="253"/>
                      </a:cubicBezTo>
                      <a:cubicBezTo>
                        <a:pt x="954" y="244"/>
                        <a:pt x="965" y="196"/>
                        <a:pt x="969" y="175"/>
                      </a:cubicBezTo>
                      <a:cubicBezTo>
                        <a:pt x="973" y="154"/>
                        <a:pt x="958" y="156"/>
                        <a:pt x="961" y="129"/>
                      </a:cubicBezTo>
                      <a:cubicBezTo>
                        <a:pt x="964" y="96"/>
                        <a:pt x="976" y="41"/>
                        <a:pt x="990" y="10"/>
                      </a:cubicBezTo>
                      <a:cubicBezTo>
                        <a:pt x="994" y="0"/>
                        <a:pt x="1004" y="34"/>
                        <a:pt x="1014" y="37"/>
                      </a:cubicBezTo>
                      <a:cubicBezTo>
                        <a:pt x="1022" y="53"/>
                        <a:pt x="1009" y="88"/>
                        <a:pt x="1017" y="109"/>
                      </a:cubicBezTo>
                      <a:cubicBezTo>
                        <a:pt x="1025" y="130"/>
                        <a:pt x="1051" y="149"/>
                        <a:pt x="1062" y="166"/>
                      </a:cubicBezTo>
                      <a:cubicBezTo>
                        <a:pt x="1073" y="183"/>
                        <a:pt x="1077" y="190"/>
                        <a:pt x="1081" y="209"/>
                      </a:cubicBezTo>
                      <a:cubicBezTo>
                        <a:pt x="1083" y="228"/>
                        <a:pt x="1084" y="260"/>
                        <a:pt x="1086" y="280"/>
                      </a:cubicBezTo>
                      <a:cubicBezTo>
                        <a:pt x="1088" y="300"/>
                        <a:pt x="1081" y="308"/>
                        <a:pt x="1092" y="328"/>
                      </a:cubicBezTo>
                      <a:cubicBezTo>
                        <a:pt x="1104" y="346"/>
                        <a:pt x="1152" y="403"/>
                        <a:pt x="1152" y="403"/>
                      </a:cubicBezTo>
                      <a:cubicBezTo>
                        <a:pt x="1165" y="427"/>
                        <a:pt x="1161" y="462"/>
                        <a:pt x="1167" y="478"/>
                      </a:cubicBezTo>
                      <a:cubicBezTo>
                        <a:pt x="1173" y="494"/>
                        <a:pt x="1183" y="486"/>
                        <a:pt x="1191" y="499"/>
                      </a:cubicBezTo>
                      <a:cubicBezTo>
                        <a:pt x="1194" y="522"/>
                        <a:pt x="1213" y="536"/>
                        <a:pt x="1218" y="559"/>
                      </a:cubicBezTo>
                      <a:cubicBezTo>
                        <a:pt x="1223" y="580"/>
                        <a:pt x="1221" y="629"/>
                        <a:pt x="1221" y="629"/>
                      </a:cubicBezTo>
                      <a:cubicBezTo>
                        <a:pt x="1221" y="650"/>
                        <a:pt x="1247" y="659"/>
                        <a:pt x="1239" y="697"/>
                      </a:cubicBezTo>
                      <a:cubicBezTo>
                        <a:pt x="1238" y="715"/>
                        <a:pt x="1217" y="715"/>
                        <a:pt x="1212" y="736"/>
                      </a:cubicBezTo>
                      <a:cubicBezTo>
                        <a:pt x="1207" y="757"/>
                        <a:pt x="1224" y="791"/>
                        <a:pt x="1212" y="826"/>
                      </a:cubicBezTo>
                      <a:cubicBezTo>
                        <a:pt x="1193" y="922"/>
                        <a:pt x="1174" y="877"/>
                        <a:pt x="1140" y="946"/>
                      </a:cubicBezTo>
                      <a:cubicBezTo>
                        <a:pt x="1122" y="972"/>
                        <a:pt x="1119" y="977"/>
                        <a:pt x="1101" y="1000"/>
                      </a:cubicBezTo>
                      <a:cubicBezTo>
                        <a:pt x="1087" y="1018"/>
                        <a:pt x="1036" y="1064"/>
                        <a:pt x="1031" y="1079"/>
                      </a:cubicBezTo>
                      <a:cubicBezTo>
                        <a:pt x="1024" y="1100"/>
                        <a:pt x="1019" y="1123"/>
                        <a:pt x="1001" y="1139"/>
                      </a:cubicBezTo>
                      <a:cubicBezTo>
                        <a:pt x="991" y="1153"/>
                        <a:pt x="999" y="1169"/>
                        <a:pt x="984" y="1177"/>
                      </a:cubicBezTo>
                      <a:cubicBezTo>
                        <a:pt x="970" y="1183"/>
                        <a:pt x="935" y="1171"/>
                        <a:pt x="918" y="1174"/>
                      </a:cubicBezTo>
                      <a:cubicBezTo>
                        <a:pt x="899" y="1175"/>
                        <a:pt x="890" y="1194"/>
                        <a:pt x="879" y="1195"/>
                      </a:cubicBezTo>
                      <a:cubicBezTo>
                        <a:pt x="868" y="1196"/>
                        <a:pt x="857" y="1187"/>
                        <a:pt x="851" y="1179"/>
                      </a:cubicBezTo>
                      <a:cubicBezTo>
                        <a:pt x="842" y="1174"/>
                        <a:pt x="851" y="1152"/>
                        <a:pt x="841" y="1149"/>
                      </a:cubicBezTo>
                      <a:cubicBezTo>
                        <a:pt x="822" y="1144"/>
                        <a:pt x="773" y="1162"/>
                        <a:pt x="751" y="1169"/>
                      </a:cubicBezTo>
                      <a:cubicBezTo>
                        <a:pt x="741" y="1162"/>
                        <a:pt x="727" y="1159"/>
                        <a:pt x="721" y="1149"/>
                      </a:cubicBezTo>
                      <a:cubicBezTo>
                        <a:pt x="710" y="1131"/>
                        <a:pt x="719" y="1101"/>
                        <a:pt x="701" y="1089"/>
                      </a:cubicBezTo>
                      <a:cubicBezTo>
                        <a:pt x="691" y="1075"/>
                        <a:pt x="691" y="1035"/>
                        <a:pt x="681" y="1027"/>
                      </a:cubicBezTo>
                      <a:cubicBezTo>
                        <a:pt x="671" y="1019"/>
                        <a:pt x="643" y="1050"/>
                        <a:pt x="641" y="1039"/>
                      </a:cubicBezTo>
                      <a:cubicBezTo>
                        <a:pt x="626" y="995"/>
                        <a:pt x="633" y="984"/>
                        <a:pt x="671" y="959"/>
                      </a:cubicBezTo>
                      <a:cubicBezTo>
                        <a:pt x="674" y="949"/>
                        <a:pt x="691" y="927"/>
                        <a:pt x="681" y="929"/>
                      </a:cubicBezTo>
                      <a:cubicBezTo>
                        <a:pt x="657" y="934"/>
                        <a:pt x="603" y="970"/>
                        <a:pt x="603" y="970"/>
                      </a:cubicBezTo>
                      <a:cubicBezTo>
                        <a:pt x="595" y="947"/>
                        <a:pt x="614" y="919"/>
                        <a:pt x="601" y="899"/>
                      </a:cubicBezTo>
                      <a:cubicBezTo>
                        <a:pt x="594" y="882"/>
                        <a:pt x="589" y="876"/>
                        <a:pt x="581" y="869"/>
                      </a:cubicBezTo>
                      <a:close/>
                    </a:path>
                  </a:pathLst>
                </a:custGeom>
                <a:solidFill>
                  <a:srgbClr val="FFFFCC"/>
                </a:solid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29" name="Freeform 105"/>
                <p:cNvSpPr>
                  <a:spLocks/>
                </p:cNvSpPr>
                <p:nvPr/>
              </p:nvSpPr>
              <p:spPr bwMode="auto">
                <a:xfrm rot="295113">
                  <a:off x="6322" y="3382"/>
                  <a:ext cx="247" cy="346"/>
                </a:xfrm>
                <a:custGeom>
                  <a:avLst/>
                  <a:gdLst/>
                  <a:ahLst/>
                  <a:cxnLst>
                    <a:cxn ang="0">
                      <a:pos x="97" y="273"/>
                    </a:cxn>
                    <a:cxn ang="0">
                      <a:pos x="121" y="255"/>
                    </a:cxn>
                    <a:cxn ang="0">
                      <a:pos x="94" y="222"/>
                    </a:cxn>
                    <a:cxn ang="0">
                      <a:pos x="64" y="213"/>
                    </a:cxn>
                    <a:cxn ang="0">
                      <a:pos x="67" y="204"/>
                    </a:cxn>
                    <a:cxn ang="0">
                      <a:pos x="76" y="198"/>
                    </a:cxn>
                    <a:cxn ang="0">
                      <a:pos x="52" y="183"/>
                    </a:cxn>
                    <a:cxn ang="0">
                      <a:pos x="22" y="120"/>
                    </a:cxn>
                    <a:cxn ang="0">
                      <a:pos x="19" y="66"/>
                    </a:cxn>
                    <a:cxn ang="0">
                      <a:pos x="37" y="51"/>
                    </a:cxn>
                    <a:cxn ang="0">
                      <a:pos x="55" y="45"/>
                    </a:cxn>
                    <a:cxn ang="0">
                      <a:pos x="103" y="27"/>
                    </a:cxn>
                    <a:cxn ang="0">
                      <a:pos x="133" y="0"/>
                    </a:cxn>
                    <a:cxn ang="0">
                      <a:pos x="148" y="15"/>
                    </a:cxn>
                    <a:cxn ang="0">
                      <a:pos x="154" y="33"/>
                    </a:cxn>
                    <a:cxn ang="0">
                      <a:pos x="160" y="42"/>
                    </a:cxn>
                    <a:cxn ang="0">
                      <a:pos x="130" y="84"/>
                    </a:cxn>
                    <a:cxn ang="0">
                      <a:pos x="139" y="132"/>
                    </a:cxn>
                    <a:cxn ang="0">
                      <a:pos x="190" y="171"/>
                    </a:cxn>
                    <a:cxn ang="0">
                      <a:pos x="208" y="183"/>
                    </a:cxn>
                    <a:cxn ang="0">
                      <a:pos x="193" y="201"/>
                    </a:cxn>
                    <a:cxn ang="0">
                      <a:pos x="220" y="246"/>
                    </a:cxn>
                    <a:cxn ang="0">
                      <a:pos x="241" y="282"/>
                    </a:cxn>
                    <a:cxn ang="0">
                      <a:pos x="253" y="318"/>
                    </a:cxn>
                    <a:cxn ang="0">
                      <a:pos x="241" y="339"/>
                    </a:cxn>
                    <a:cxn ang="0">
                      <a:pos x="232" y="357"/>
                    </a:cxn>
                    <a:cxn ang="0">
                      <a:pos x="190" y="369"/>
                    </a:cxn>
                    <a:cxn ang="0">
                      <a:pos x="142" y="354"/>
                    </a:cxn>
                    <a:cxn ang="0">
                      <a:pos x="124" y="342"/>
                    </a:cxn>
                    <a:cxn ang="0">
                      <a:pos x="106" y="318"/>
                    </a:cxn>
                    <a:cxn ang="0">
                      <a:pos x="100" y="309"/>
                    </a:cxn>
                    <a:cxn ang="0">
                      <a:pos x="91" y="303"/>
                    </a:cxn>
                    <a:cxn ang="0">
                      <a:pos x="79" y="285"/>
                    </a:cxn>
                    <a:cxn ang="0">
                      <a:pos x="97" y="273"/>
                    </a:cxn>
                  </a:cxnLst>
                  <a:rect l="0" t="0" r="r" b="b"/>
                  <a:pathLst>
                    <a:path w="256" h="369">
                      <a:moveTo>
                        <a:pt x="97" y="273"/>
                      </a:moveTo>
                      <a:cubicBezTo>
                        <a:pt x="109" y="269"/>
                        <a:pt x="114" y="265"/>
                        <a:pt x="121" y="255"/>
                      </a:cubicBezTo>
                      <a:cubicBezTo>
                        <a:pt x="127" y="229"/>
                        <a:pt x="116" y="229"/>
                        <a:pt x="94" y="222"/>
                      </a:cubicBezTo>
                      <a:cubicBezTo>
                        <a:pt x="84" y="219"/>
                        <a:pt x="64" y="213"/>
                        <a:pt x="64" y="213"/>
                      </a:cubicBezTo>
                      <a:cubicBezTo>
                        <a:pt x="65" y="210"/>
                        <a:pt x="65" y="206"/>
                        <a:pt x="67" y="204"/>
                      </a:cubicBezTo>
                      <a:cubicBezTo>
                        <a:pt x="69" y="201"/>
                        <a:pt x="75" y="202"/>
                        <a:pt x="76" y="198"/>
                      </a:cubicBezTo>
                      <a:cubicBezTo>
                        <a:pt x="78" y="189"/>
                        <a:pt x="52" y="183"/>
                        <a:pt x="52" y="183"/>
                      </a:cubicBezTo>
                      <a:cubicBezTo>
                        <a:pt x="40" y="165"/>
                        <a:pt x="40" y="132"/>
                        <a:pt x="22" y="120"/>
                      </a:cubicBezTo>
                      <a:cubicBezTo>
                        <a:pt x="11" y="103"/>
                        <a:pt x="0" y="85"/>
                        <a:pt x="19" y="66"/>
                      </a:cubicBezTo>
                      <a:cubicBezTo>
                        <a:pt x="25" y="60"/>
                        <a:pt x="30" y="55"/>
                        <a:pt x="37" y="51"/>
                      </a:cubicBezTo>
                      <a:cubicBezTo>
                        <a:pt x="43" y="48"/>
                        <a:pt x="55" y="45"/>
                        <a:pt x="55" y="45"/>
                      </a:cubicBezTo>
                      <a:cubicBezTo>
                        <a:pt x="72" y="28"/>
                        <a:pt x="74" y="30"/>
                        <a:pt x="103" y="27"/>
                      </a:cubicBezTo>
                      <a:cubicBezTo>
                        <a:pt x="123" y="14"/>
                        <a:pt x="118" y="10"/>
                        <a:pt x="133" y="0"/>
                      </a:cubicBezTo>
                      <a:cubicBezTo>
                        <a:pt x="137" y="6"/>
                        <a:pt x="144" y="9"/>
                        <a:pt x="148" y="15"/>
                      </a:cubicBezTo>
                      <a:cubicBezTo>
                        <a:pt x="151" y="20"/>
                        <a:pt x="150" y="28"/>
                        <a:pt x="154" y="33"/>
                      </a:cubicBezTo>
                      <a:cubicBezTo>
                        <a:pt x="156" y="36"/>
                        <a:pt x="158" y="39"/>
                        <a:pt x="160" y="42"/>
                      </a:cubicBezTo>
                      <a:cubicBezTo>
                        <a:pt x="155" y="78"/>
                        <a:pt x="155" y="68"/>
                        <a:pt x="130" y="84"/>
                      </a:cubicBezTo>
                      <a:cubicBezTo>
                        <a:pt x="120" y="100"/>
                        <a:pt x="120" y="126"/>
                        <a:pt x="139" y="132"/>
                      </a:cubicBezTo>
                      <a:cubicBezTo>
                        <a:pt x="152" y="151"/>
                        <a:pt x="172" y="159"/>
                        <a:pt x="190" y="171"/>
                      </a:cubicBezTo>
                      <a:cubicBezTo>
                        <a:pt x="196" y="175"/>
                        <a:pt x="208" y="183"/>
                        <a:pt x="208" y="183"/>
                      </a:cubicBezTo>
                      <a:cubicBezTo>
                        <a:pt x="213" y="197"/>
                        <a:pt x="204" y="194"/>
                        <a:pt x="193" y="201"/>
                      </a:cubicBezTo>
                      <a:cubicBezTo>
                        <a:pt x="186" y="223"/>
                        <a:pt x="199" y="239"/>
                        <a:pt x="220" y="246"/>
                      </a:cubicBezTo>
                      <a:cubicBezTo>
                        <a:pt x="228" y="258"/>
                        <a:pt x="236" y="268"/>
                        <a:pt x="241" y="282"/>
                      </a:cubicBezTo>
                      <a:cubicBezTo>
                        <a:pt x="230" y="299"/>
                        <a:pt x="244" y="304"/>
                        <a:pt x="253" y="318"/>
                      </a:cubicBezTo>
                      <a:cubicBezTo>
                        <a:pt x="246" y="351"/>
                        <a:pt x="256" y="320"/>
                        <a:pt x="241" y="339"/>
                      </a:cubicBezTo>
                      <a:cubicBezTo>
                        <a:pt x="235" y="347"/>
                        <a:pt x="242" y="351"/>
                        <a:pt x="232" y="357"/>
                      </a:cubicBezTo>
                      <a:cubicBezTo>
                        <a:pt x="220" y="364"/>
                        <a:pt x="203" y="365"/>
                        <a:pt x="190" y="369"/>
                      </a:cubicBezTo>
                      <a:cubicBezTo>
                        <a:pt x="176" y="365"/>
                        <a:pt x="155" y="362"/>
                        <a:pt x="142" y="354"/>
                      </a:cubicBezTo>
                      <a:cubicBezTo>
                        <a:pt x="136" y="350"/>
                        <a:pt x="124" y="342"/>
                        <a:pt x="124" y="342"/>
                      </a:cubicBezTo>
                      <a:cubicBezTo>
                        <a:pt x="120" y="330"/>
                        <a:pt x="116" y="325"/>
                        <a:pt x="106" y="318"/>
                      </a:cubicBezTo>
                      <a:cubicBezTo>
                        <a:pt x="104" y="315"/>
                        <a:pt x="103" y="312"/>
                        <a:pt x="100" y="309"/>
                      </a:cubicBezTo>
                      <a:cubicBezTo>
                        <a:pt x="97" y="306"/>
                        <a:pt x="93" y="306"/>
                        <a:pt x="91" y="303"/>
                      </a:cubicBezTo>
                      <a:cubicBezTo>
                        <a:pt x="86" y="298"/>
                        <a:pt x="79" y="285"/>
                        <a:pt x="79" y="285"/>
                      </a:cubicBezTo>
                      <a:cubicBezTo>
                        <a:pt x="82" y="275"/>
                        <a:pt x="86" y="267"/>
                        <a:pt x="97" y="273"/>
                      </a:cubicBezTo>
                      <a:close/>
                    </a:path>
                  </a:pathLst>
                </a:custGeom>
                <a:solidFill>
                  <a:srgbClr val="CCFFFF"/>
                </a:solidFill>
                <a:ln w="3175" cap="rnd" cmpd="sng">
                  <a:solidFill>
                    <a:srgbClr val="000000"/>
                  </a:solidFill>
                  <a:prstDash val="sysDot"/>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30" name="Freeform 106"/>
                <p:cNvSpPr>
                  <a:spLocks/>
                </p:cNvSpPr>
                <p:nvPr/>
              </p:nvSpPr>
              <p:spPr bwMode="auto">
                <a:xfrm rot="295113">
                  <a:off x="6645" y="3388"/>
                  <a:ext cx="103" cy="123"/>
                </a:xfrm>
                <a:custGeom>
                  <a:avLst/>
                  <a:gdLst/>
                  <a:ahLst/>
                  <a:cxnLst>
                    <a:cxn ang="0">
                      <a:pos x="9" y="56"/>
                    </a:cxn>
                    <a:cxn ang="0">
                      <a:pos x="42" y="23"/>
                    </a:cxn>
                    <a:cxn ang="0">
                      <a:pos x="60" y="8"/>
                    </a:cxn>
                    <a:cxn ang="0">
                      <a:pos x="78" y="2"/>
                    </a:cxn>
                    <a:cxn ang="0">
                      <a:pos x="93" y="5"/>
                    </a:cxn>
                    <a:cxn ang="0">
                      <a:pos x="84" y="44"/>
                    </a:cxn>
                    <a:cxn ang="0">
                      <a:pos x="96" y="56"/>
                    </a:cxn>
                    <a:cxn ang="0">
                      <a:pos x="105" y="74"/>
                    </a:cxn>
                    <a:cxn ang="0">
                      <a:pos x="96" y="110"/>
                    </a:cxn>
                    <a:cxn ang="0">
                      <a:pos x="69" y="131"/>
                    </a:cxn>
                    <a:cxn ang="0">
                      <a:pos x="21" y="116"/>
                    </a:cxn>
                    <a:cxn ang="0">
                      <a:pos x="0" y="80"/>
                    </a:cxn>
                    <a:cxn ang="0">
                      <a:pos x="3" y="59"/>
                    </a:cxn>
                    <a:cxn ang="0">
                      <a:pos x="12" y="53"/>
                    </a:cxn>
                    <a:cxn ang="0">
                      <a:pos x="9" y="56"/>
                    </a:cxn>
                  </a:cxnLst>
                  <a:rect l="0" t="0" r="r" b="b"/>
                  <a:pathLst>
                    <a:path w="107" h="131">
                      <a:moveTo>
                        <a:pt x="9" y="56"/>
                      </a:moveTo>
                      <a:cubicBezTo>
                        <a:pt x="52" y="50"/>
                        <a:pt x="26" y="47"/>
                        <a:pt x="42" y="23"/>
                      </a:cubicBezTo>
                      <a:cubicBezTo>
                        <a:pt x="46" y="17"/>
                        <a:pt x="53" y="12"/>
                        <a:pt x="60" y="8"/>
                      </a:cubicBezTo>
                      <a:cubicBezTo>
                        <a:pt x="66" y="5"/>
                        <a:pt x="78" y="2"/>
                        <a:pt x="78" y="2"/>
                      </a:cubicBezTo>
                      <a:cubicBezTo>
                        <a:pt x="83" y="3"/>
                        <a:pt x="91" y="0"/>
                        <a:pt x="93" y="5"/>
                      </a:cubicBezTo>
                      <a:cubicBezTo>
                        <a:pt x="99" y="17"/>
                        <a:pt x="84" y="44"/>
                        <a:pt x="84" y="44"/>
                      </a:cubicBezTo>
                      <a:cubicBezTo>
                        <a:pt x="92" y="68"/>
                        <a:pt x="80" y="40"/>
                        <a:pt x="96" y="56"/>
                      </a:cubicBezTo>
                      <a:cubicBezTo>
                        <a:pt x="101" y="61"/>
                        <a:pt x="101" y="68"/>
                        <a:pt x="105" y="74"/>
                      </a:cubicBezTo>
                      <a:cubicBezTo>
                        <a:pt x="103" y="95"/>
                        <a:pt x="107" y="97"/>
                        <a:pt x="96" y="110"/>
                      </a:cubicBezTo>
                      <a:cubicBezTo>
                        <a:pt x="89" y="119"/>
                        <a:pt x="69" y="131"/>
                        <a:pt x="69" y="131"/>
                      </a:cubicBezTo>
                      <a:cubicBezTo>
                        <a:pt x="51" y="128"/>
                        <a:pt x="36" y="126"/>
                        <a:pt x="21" y="116"/>
                      </a:cubicBezTo>
                      <a:cubicBezTo>
                        <a:pt x="13" y="104"/>
                        <a:pt x="5" y="94"/>
                        <a:pt x="0" y="80"/>
                      </a:cubicBezTo>
                      <a:cubicBezTo>
                        <a:pt x="1" y="73"/>
                        <a:pt x="0" y="65"/>
                        <a:pt x="3" y="59"/>
                      </a:cubicBezTo>
                      <a:cubicBezTo>
                        <a:pt x="4" y="56"/>
                        <a:pt x="9" y="55"/>
                        <a:pt x="12" y="53"/>
                      </a:cubicBezTo>
                      <a:cubicBezTo>
                        <a:pt x="13" y="52"/>
                        <a:pt x="10" y="55"/>
                        <a:pt x="9" y="56"/>
                      </a:cubicBezTo>
                      <a:close/>
                    </a:path>
                  </a:pathLst>
                </a:custGeom>
                <a:solidFill>
                  <a:srgbClr val="CCFFFF"/>
                </a:solidFill>
                <a:ln w="3175" cap="rnd" cmpd="sng">
                  <a:solidFill>
                    <a:srgbClr val="000000"/>
                  </a:solidFill>
                  <a:prstDash val="sysDot"/>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31" name="Freeform 107"/>
                <p:cNvSpPr>
                  <a:spLocks/>
                </p:cNvSpPr>
                <p:nvPr/>
              </p:nvSpPr>
              <p:spPr bwMode="auto">
                <a:xfrm rot="295113">
                  <a:off x="7808" y="3001"/>
                  <a:ext cx="111" cy="191"/>
                </a:xfrm>
                <a:custGeom>
                  <a:avLst/>
                  <a:gdLst/>
                  <a:ahLst/>
                  <a:cxnLst>
                    <a:cxn ang="0">
                      <a:pos x="54" y="69"/>
                    </a:cxn>
                    <a:cxn ang="0">
                      <a:pos x="42" y="120"/>
                    </a:cxn>
                    <a:cxn ang="0">
                      <a:pos x="9" y="174"/>
                    </a:cxn>
                    <a:cxn ang="0">
                      <a:pos x="6" y="189"/>
                    </a:cxn>
                    <a:cxn ang="0">
                      <a:pos x="3" y="201"/>
                    </a:cxn>
                    <a:cxn ang="0">
                      <a:pos x="15" y="198"/>
                    </a:cxn>
                    <a:cxn ang="0">
                      <a:pos x="48" y="156"/>
                    </a:cxn>
                    <a:cxn ang="0">
                      <a:pos x="60" y="141"/>
                    </a:cxn>
                    <a:cxn ang="0">
                      <a:pos x="69" y="114"/>
                    </a:cxn>
                    <a:cxn ang="0">
                      <a:pos x="96" y="102"/>
                    </a:cxn>
                    <a:cxn ang="0">
                      <a:pos x="105" y="99"/>
                    </a:cxn>
                    <a:cxn ang="0">
                      <a:pos x="81" y="87"/>
                    </a:cxn>
                    <a:cxn ang="0">
                      <a:pos x="84" y="78"/>
                    </a:cxn>
                    <a:cxn ang="0">
                      <a:pos x="105" y="57"/>
                    </a:cxn>
                    <a:cxn ang="0">
                      <a:pos x="96" y="15"/>
                    </a:cxn>
                    <a:cxn ang="0">
                      <a:pos x="90" y="6"/>
                    </a:cxn>
                    <a:cxn ang="0">
                      <a:pos x="72" y="0"/>
                    </a:cxn>
                    <a:cxn ang="0">
                      <a:pos x="54" y="12"/>
                    </a:cxn>
                    <a:cxn ang="0">
                      <a:pos x="54" y="69"/>
                    </a:cxn>
                  </a:cxnLst>
                  <a:rect l="0" t="0" r="r" b="b"/>
                  <a:pathLst>
                    <a:path w="115" h="204">
                      <a:moveTo>
                        <a:pt x="54" y="69"/>
                      </a:moveTo>
                      <a:cubicBezTo>
                        <a:pt x="51" y="83"/>
                        <a:pt x="52" y="110"/>
                        <a:pt x="42" y="120"/>
                      </a:cubicBezTo>
                      <a:cubicBezTo>
                        <a:pt x="26" y="136"/>
                        <a:pt x="16" y="153"/>
                        <a:pt x="9" y="174"/>
                      </a:cubicBezTo>
                      <a:cubicBezTo>
                        <a:pt x="7" y="179"/>
                        <a:pt x="7" y="184"/>
                        <a:pt x="6" y="189"/>
                      </a:cubicBezTo>
                      <a:cubicBezTo>
                        <a:pt x="5" y="193"/>
                        <a:pt x="0" y="198"/>
                        <a:pt x="3" y="201"/>
                      </a:cubicBezTo>
                      <a:cubicBezTo>
                        <a:pt x="6" y="204"/>
                        <a:pt x="11" y="199"/>
                        <a:pt x="15" y="198"/>
                      </a:cubicBezTo>
                      <a:cubicBezTo>
                        <a:pt x="32" y="187"/>
                        <a:pt x="35" y="169"/>
                        <a:pt x="48" y="156"/>
                      </a:cubicBezTo>
                      <a:cubicBezTo>
                        <a:pt x="59" y="123"/>
                        <a:pt x="41" y="172"/>
                        <a:pt x="60" y="141"/>
                      </a:cubicBezTo>
                      <a:cubicBezTo>
                        <a:pt x="65" y="133"/>
                        <a:pt x="61" y="119"/>
                        <a:pt x="69" y="114"/>
                      </a:cubicBezTo>
                      <a:cubicBezTo>
                        <a:pt x="83" y="104"/>
                        <a:pt x="75" y="109"/>
                        <a:pt x="96" y="102"/>
                      </a:cubicBezTo>
                      <a:cubicBezTo>
                        <a:pt x="99" y="101"/>
                        <a:pt x="105" y="99"/>
                        <a:pt x="105" y="99"/>
                      </a:cubicBezTo>
                      <a:cubicBezTo>
                        <a:pt x="112" y="78"/>
                        <a:pt x="108" y="100"/>
                        <a:pt x="81" y="87"/>
                      </a:cubicBezTo>
                      <a:cubicBezTo>
                        <a:pt x="78" y="86"/>
                        <a:pt x="82" y="81"/>
                        <a:pt x="84" y="78"/>
                      </a:cubicBezTo>
                      <a:cubicBezTo>
                        <a:pt x="95" y="58"/>
                        <a:pt x="90" y="62"/>
                        <a:pt x="105" y="57"/>
                      </a:cubicBezTo>
                      <a:cubicBezTo>
                        <a:pt x="115" y="43"/>
                        <a:pt x="113" y="21"/>
                        <a:pt x="96" y="15"/>
                      </a:cubicBezTo>
                      <a:cubicBezTo>
                        <a:pt x="94" y="12"/>
                        <a:pt x="93" y="8"/>
                        <a:pt x="90" y="6"/>
                      </a:cubicBezTo>
                      <a:cubicBezTo>
                        <a:pt x="85" y="3"/>
                        <a:pt x="72" y="0"/>
                        <a:pt x="72" y="0"/>
                      </a:cubicBezTo>
                      <a:cubicBezTo>
                        <a:pt x="66" y="2"/>
                        <a:pt x="54" y="2"/>
                        <a:pt x="54" y="12"/>
                      </a:cubicBezTo>
                      <a:cubicBezTo>
                        <a:pt x="54" y="72"/>
                        <a:pt x="76" y="91"/>
                        <a:pt x="54" y="69"/>
                      </a:cubicBezTo>
                      <a:close/>
                    </a:path>
                  </a:pathLst>
                </a:custGeom>
                <a:solidFill>
                  <a:srgbClr val="CCFFFF"/>
                </a:solidFill>
                <a:ln w="3175" cap="rnd" cmpd="sng">
                  <a:solidFill>
                    <a:srgbClr val="000000"/>
                  </a:solidFill>
                  <a:prstDash val="sysDot"/>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32" name="Freeform 108"/>
                <p:cNvSpPr>
                  <a:spLocks/>
                </p:cNvSpPr>
                <p:nvPr/>
              </p:nvSpPr>
              <p:spPr bwMode="auto">
                <a:xfrm rot="295113">
                  <a:off x="5777" y="4943"/>
                  <a:ext cx="60" cy="119"/>
                </a:xfrm>
                <a:custGeom>
                  <a:avLst/>
                  <a:gdLst/>
                  <a:ahLst/>
                  <a:cxnLst>
                    <a:cxn ang="0">
                      <a:pos x="62" y="126"/>
                    </a:cxn>
                    <a:cxn ang="0">
                      <a:pos x="59" y="105"/>
                    </a:cxn>
                    <a:cxn ang="0">
                      <a:pos x="47" y="87"/>
                    </a:cxn>
                    <a:cxn ang="0">
                      <a:pos x="50" y="66"/>
                    </a:cxn>
                    <a:cxn ang="0">
                      <a:pos x="35" y="15"/>
                    </a:cxn>
                    <a:cxn ang="0">
                      <a:pos x="29" y="6"/>
                    </a:cxn>
                    <a:cxn ang="0">
                      <a:pos x="11" y="0"/>
                    </a:cxn>
                    <a:cxn ang="0">
                      <a:pos x="23" y="39"/>
                    </a:cxn>
                    <a:cxn ang="0">
                      <a:pos x="26" y="48"/>
                    </a:cxn>
                    <a:cxn ang="0">
                      <a:pos x="29" y="81"/>
                    </a:cxn>
                    <a:cxn ang="0">
                      <a:pos x="47" y="108"/>
                    </a:cxn>
                    <a:cxn ang="0">
                      <a:pos x="62" y="126"/>
                    </a:cxn>
                  </a:cxnLst>
                  <a:rect l="0" t="0" r="r" b="b"/>
                  <a:pathLst>
                    <a:path w="62" h="126">
                      <a:moveTo>
                        <a:pt x="62" y="126"/>
                      </a:moveTo>
                      <a:cubicBezTo>
                        <a:pt x="61" y="119"/>
                        <a:pt x="62" y="112"/>
                        <a:pt x="59" y="105"/>
                      </a:cubicBezTo>
                      <a:cubicBezTo>
                        <a:pt x="56" y="98"/>
                        <a:pt x="47" y="87"/>
                        <a:pt x="47" y="87"/>
                      </a:cubicBezTo>
                      <a:cubicBezTo>
                        <a:pt x="49" y="80"/>
                        <a:pt x="49" y="73"/>
                        <a:pt x="50" y="66"/>
                      </a:cubicBezTo>
                      <a:cubicBezTo>
                        <a:pt x="54" y="46"/>
                        <a:pt x="51" y="25"/>
                        <a:pt x="35" y="15"/>
                      </a:cubicBezTo>
                      <a:cubicBezTo>
                        <a:pt x="33" y="12"/>
                        <a:pt x="32" y="8"/>
                        <a:pt x="29" y="6"/>
                      </a:cubicBezTo>
                      <a:cubicBezTo>
                        <a:pt x="24" y="3"/>
                        <a:pt x="11" y="0"/>
                        <a:pt x="11" y="0"/>
                      </a:cubicBezTo>
                      <a:cubicBezTo>
                        <a:pt x="0" y="16"/>
                        <a:pt x="8" y="29"/>
                        <a:pt x="23" y="39"/>
                      </a:cubicBezTo>
                      <a:cubicBezTo>
                        <a:pt x="24" y="42"/>
                        <a:pt x="26" y="45"/>
                        <a:pt x="26" y="48"/>
                      </a:cubicBezTo>
                      <a:cubicBezTo>
                        <a:pt x="28" y="59"/>
                        <a:pt x="26" y="70"/>
                        <a:pt x="29" y="81"/>
                      </a:cubicBezTo>
                      <a:cubicBezTo>
                        <a:pt x="32" y="91"/>
                        <a:pt x="41" y="99"/>
                        <a:pt x="47" y="108"/>
                      </a:cubicBezTo>
                      <a:cubicBezTo>
                        <a:pt x="51" y="113"/>
                        <a:pt x="55" y="126"/>
                        <a:pt x="62" y="126"/>
                      </a:cubicBezTo>
                      <a:close/>
                    </a:path>
                  </a:pathLst>
                </a:custGeom>
                <a:solidFill>
                  <a:srgbClr val="CCFFFF"/>
                </a:solidFill>
                <a:ln w="3175" cap="rnd" cmpd="sng">
                  <a:solidFill>
                    <a:srgbClr val="000000"/>
                  </a:solidFill>
                  <a:prstDash val="sysDot"/>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33" name="Freeform 109"/>
                <p:cNvSpPr>
                  <a:spLocks/>
                </p:cNvSpPr>
                <p:nvPr/>
              </p:nvSpPr>
              <p:spPr bwMode="auto">
                <a:xfrm rot="295113">
                  <a:off x="5895" y="5133"/>
                  <a:ext cx="49" cy="130"/>
                </a:xfrm>
                <a:custGeom>
                  <a:avLst/>
                  <a:gdLst/>
                  <a:ahLst/>
                  <a:cxnLst>
                    <a:cxn ang="0">
                      <a:pos x="39" y="139"/>
                    </a:cxn>
                    <a:cxn ang="0">
                      <a:pos x="9" y="88"/>
                    </a:cxn>
                    <a:cxn ang="0">
                      <a:pos x="6" y="52"/>
                    </a:cxn>
                    <a:cxn ang="0">
                      <a:pos x="0" y="34"/>
                    </a:cxn>
                    <a:cxn ang="0">
                      <a:pos x="30" y="13"/>
                    </a:cxn>
                    <a:cxn ang="0">
                      <a:pos x="51" y="37"/>
                    </a:cxn>
                    <a:cxn ang="0">
                      <a:pos x="42" y="70"/>
                    </a:cxn>
                    <a:cxn ang="0">
                      <a:pos x="51" y="103"/>
                    </a:cxn>
                    <a:cxn ang="0">
                      <a:pos x="48" y="136"/>
                    </a:cxn>
                    <a:cxn ang="0">
                      <a:pos x="39" y="139"/>
                    </a:cxn>
                  </a:cxnLst>
                  <a:rect l="0" t="0" r="r" b="b"/>
                  <a:pathLst>
                    <a:path w="51" h="139">
                      <a:moveTo>
                        <a:pt x="39" y="139"/>
                      </a:moveTo>
                      <a:cubicBezTo>
                        <a:pt x="15" y="123"/>
                        <a:pt x="16" y="114"/>
                        <a:pt x="9" y="88"/>
                      </a:cubicBezTo>
                      <a:cubicBezTo>
                        <a:pt x="8" y="76"/>
                        <a:pt x="8" y="64"/>
                        <a:pt x="6" y="52"/>
                      </a:cubicBezTo>
                      <a:cubicBezTo>
                        <a:pt x="5" y="46"/>
                        <a:pt x="0" y="34"/>
                        <a:pt x="0" y="34"/>
                      </a:cubicBezTo>
                      <a:cubicBezTo>
                        <a:pt x="4" y="0"/>
                        <a:pt x="2" y="4"/>
                        <a:pt x="30" y="13"/>
                      </a:cubicBezTo>
                      <a:cubicBezTo>
                        <a:pt x="37" y="23"/>
                        <a:pt x="44" y="27"/>
                        <a:pt x="51" y="37"/>
                      </a:cubicBezTo>
                      <a:cubicBezTo>
                        <a:pt x="49" y="48"/>
                        <a:pt x="42" y="70"/>
                        <a:pt x="42" y="70"/>
                      </a:cubicBezTo>
                      <a:cubicBezTo>
                        <a:pt x="49" y="97"/>
                        <a:pt x="45" y="86"/>
                        <a:pt x="51" y="103"/>
                      </a:cubicBezTo>
                      <a:cubicBezTo>
                        <a:pt x="50" y="114"/>
                        <a:pt x="51" y="126"/>
                        <a:pt x="48" y="136"/>
                      </a:cubicBezTo>
                      <a:cubicBezTo>
                        <a:pt x="47" y="139"/>
                        <a:pt x="39" y="139"/>
                        <a:pt x="39" y="139"/>
                      </a:cubicBezTo>
                      <a:close/>
                    </a:path>
                  </a:pathLst>
                </a:custGeom>
                <a:solidFill>
                  <a:srgbClr val="CCFFFF"/>
                </a:solidFill>
                <a:ln w="3175" cap="rnd" cmpd="sng">
                  <a:solidFill>
                    <a:srgbClr val="000000"/>
                  </a:solidFill>
                  <a:prstDash val="sysDot"/>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34" name="Freeform 110"/>
                <p:cNvSpPr>
                  <a:spLocks/>
                </p:cNvSpPr>
                <p:nvPr/>
              </p:nvSpPr>
              <p:spPr bwMode="auto">
                <a:xfrm rot="295113">
                  <a:off x="5864" y="4835"/>
                  <a:ext cx="99" cy="96"/>
                </a:xfrm>
                <a:custGeom>
                  <a:avLst/>
                  <a:gdLst/>
                  <a:ahLst/>
                  <a:cxnLst>
                    <a:cxn ang="0">
                      <a:pos x="0" y="53"/>
                    </a:cxn>
                    <a:cxn ang="0">
                      <a:pos x="51" y="2"/>
                    </a:cxn>
                    <a:cxn ang="0">
                      <a:pos x="96" y="17"/>
                    </a:cxn>
                    <a:cxn ang="0">
                      <a:pos x="84" y="32"/>
                    </a:cxn>
                    <a:cxn ang="0">
                      <a:pos x="72" y="74"/>
                    </a:cxn>
                    <a:cxn ang="0">
                      <a:pos x="27" y="98"/>
                    </a:cxn>
                    <a:cxn ang="0">
                      <a:pos x="0" y="86"/>
                    </a:cxn>
                    <a:cxn ang="0">
                      <a:pos x="0" y="53"/>
                    </a:cxn>
                  </a:cxnLst>
                  <a:rect l="0" t="0" r="r" b="b"/>
                  <a:pathLst>
                    <a:path w="103" h="102">
                      <a:moveTo>
                        <a:pt x="0" y="53"/>
                      </a:moveTo>
                      <a:cubicBezTo>
                        <a:pt x="14" y="32"/>
                        <a:pt x="25" y="11"/>
                        <a:pt x="51" y="2"/>
                      </a:cubicBezTo>
                      <a:cubicBezTo>
                        <a:pt x="73" y="4"/>
                        <a:pt x="85" y="0"/>
                        <a:pt x="96" y="17"/>
                      </a:cubicBezTo>
                      <a:cubicBezTo>
                        <a:pt x="85" y="50"/>
                        <a:pt x="103" y="1"/>
                        <a:pt x="84" y="32"/>
                      </a:cubicBezTo>
                      <a:cubicBezTo>
                        <a:pt x="76" y="45"/>
                        <a:pt x="79" y="62"/>
                        <a:pt x="72" y="74"/>
                      </a:cubicBezTo>
                      <a:cubicBezTo>
                        <a:pt x="69" y="80"/>
                        <a:pt x="36" y="95"/>
                        <a:pt x="27" y="98"/>
                      </a:cubicBezTo>
                      <a:cubicBezTo>
                        <a:pt x="14" y="96"/>
                        <a:pt x="0" y="102"/>
                        <a:pt x="0" y="86"/>
                      </a:cubicBezTo>
                      <a:cubicBezTo>
                        <a:pt x="0" y="52"/>
                        <a:pt x="14" y="53"/>
                        <a:pt x="0" y="53"/>
                      </a:cubicBezTo>
                      <a:close/>
                    </a:path>
                  </a:pathLst>
                </a:custGeom>
                <a:solidFill>
                  <a:srgbClr val="CCFFFF"/>
                </a:solidFill>
                <a:ln w="3175" cap="rnd" cmpd="sng">
                  <a:solidFill>
                    <a:srgbClr val="000000"/>
                  </a:solidFill>
                  <a:prstDash val="sysDot"/>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35" name="Freeform 111"/>
                <p:cNvSpPr>
                  <a:spLocks/>
                </p:cNvSpPr>
                <p:nvPr/>
              </p:nvSpPr>
              <p:spPr bwMode="auto">
                <a:xfrm rot="295113">
                  <a:off x="7043" y="3345"/>
                  <a:ext cx="240" cy="122"/>
                </a:xfrm>
                <a:custGeom>
                  <a:avLst/>
                  <a:gdLst/>
                  <a:ahLst/>
                  <a:cxnLst>
                    <a:cxn ang="0">
                      <a:pos x="69" y="96"/>
                    </a:cxn>
                    <a:cxn ang="0">
                      <a:pos x="39" y="106"/>
                    </a:cxn>
                    <a:cxn ang="0">
                      <a:pos x="9" y="126"/>
                    </a:cxn>
                    <a:cxn ang="0">
                      <a:pos x="19" y="96"/>
                    </a:cxn>
                    <a:cxn ang="0">
                      <a:pos x="109" y="36"/>
                    </a:cxn>
                    <a:cxn ang="0">
                      <a:pos x="239" y="26"/>
                    </a:cxn>
                    <a:cxn ang="0">
                      <a:pos x="209" y="36"/>
                    </a:cxn>
                    <a:cxn ang="0">
                      <a:pos x="179" y="56"/>
                    </a:cxn>
                    <a:cxn ang="0">
                      <a:pos x="139" y="66"/>
                    </a:cxn>
                  </a:cxnLst>
                  <a:rect l="0" t="0" r="r" b="b"/>
                  <a:pathLst>
                    <a:path w="249" h="131">
                      <a:moveTo>
                        <a:pt x="69" y="96"/>
                      </a:moveTo>
                      <a:cubicBezTo>
                        <a:pt x="59" y="99"/>
                        <a:pt x="48" y="101"/>
                        <a:pt x="39" y="106"/>
                      </a:cubicBezTo>
                      <a:cubicBezTo>
                        <a:pt x="28" y="111"/>
                        <a:pt x="20" y="131"/>
                        <a:pt x="9" y="126"/>
                      </a:cubicBezTo>
                      <a:cubicBezTo>
                        <a:pt x="0" y="121"/>
                        <a:pt x="14" y="105"/>
                        <a:pt x="19" y="96"/>
                      </a:cubicBezTo>
                      <a:cubicBezTo>
                        <a:pt x="40" y="55"/>
                        <a:pt x="67" y="46"/>
                        <a:pt x="109" y="36"/>
                      </a:cubicBezTo>
                      <a:cubicBezTo>
                        <a:pt x="159" y="3"/>
                        <a:pt x="149" y="0"/>
                        <a:pt x="239" y="26"/>
                      </a:cubicBezTo>
                      <a:cubicBezTo>
                        <a:pt x="249" y="29"/>
                        <a:pt x="218" y="31"/>
                        <a:pt x="209" y="36"/>
                      </a:cubicBezTo>
                      <a:cubicBezTo>
                        <a:pt x="198" y="41"/>
                        <a:pt x="190" y="51"/>
                        <a:pt x="179" y="56"/>
                      </a:cubicBezTo>
                      <a:cubicBezTo>
                        <a:pt x="166" y="61"/>
                        <a:pt x="139" y="66"/>
                        <a:pt x="139" y="66"/>
                      </a:cubicBezTo>
                    </a:path>
                  </a:pathLst>
                </a:custGeom>
                <a:solidFill>
                  <a:srgbClr val="CCFFFF"/>
                </a:solidFill>
                <a:ln w="3175" cap="rnd" cmpd="sng">
                  <a:solidFill>
                    <a:srgbClr val="000000"/>
                  </a:solidFill>
                  <a:prstDash val="sysDot"/>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r-FR"/>
                </a:p>
              </p:txBody>
            </p:sp>
            <p:sp>
              <p:nvSpPr>
                <p:cNvPr id="1136" name="Freeform 112"/>
                <p:cNvSpPr>
                  <a:spLocks/>
                </p:cNvSpPr>
                <p:nvPr/>
              </p:nvSpPr>
              <p:spPr bwMode="auto">
                <a:xfrm>
                  <a:off x="9888" y="1469"/>
                  <a:ext cx="1242" cy="1951"/>
                </a:xfrm>
                <a:custGeom>
                  <a:avLst/>
                  <a:gdLst/>
                  <a:ahLst/>
                  <a:cxnLst>
                    <a:cxn ang="0">
                      <a:pos x="76" y="940"/>
                    </a:cxn>
                    <a:cxn ang="0">
                      <a:pos x="133" y="940"/>
                    </a:cxn>
                    <a:cxn ang="0">
                      <a:pos x="76" y="997"/>
                    </a:cxn>
                    <a:cxn ang="0">
                      <a:pos x="133" y="997"/>
                    </a:cxn>
                    <a:cxn ang="0">
                      <a:pos x="190" y="997"/>
                    </a:cxn>
                    <a:cxn ang="0">
                      <a:pos x="133" y="1111"/>
                    </a:cxn>
                    <a:cxn ang="0">
                      <a:pos x="247" y="997"/>
                    </a:cxn>
                    <a:cxn ang="0">
                      <a:pos x="247" y="940"/>
                    </a:cxn>
                    <a:cxn ang="0">
                      <a:pos x="361" y="826"/>
                    </a:cxn>
                    <a:cxn ang="0">
                      <a:pos x="304" y="940"/>
                    </a:cxn>
                    <a:cxn ang="0">
                      <a:pos x="361" y="883"/>
                    </a:cxn>
                    <a:cxn ang="0">
                      <a:pos x="418" y="826"/>
                    </a:cxn>
                    <a:cxn ang="0">
                      <a:pos x="532" y="826"/>
                    </a:cxn>
                    <a:cxn ang="0">
                      <a:pos x="760" y="940"/>
                    </a:cxn>
                    <a:cxn ang="0">
                      <a:pos x="760" y="997"/>
                    </a:cxn>
                    <a:cxn ang="0">
                      <a:pos x="817" y="1054"/>
                    </a:cxn>
                    <a:cxn ang="0">
                      <a:pos x="874" y="1054"/>
                    </a:cxn>
                    <a:cxn ang="0">
                      <a:pos x="817" y="1111"/>
                    </a:cxn>
                    <a:cxn ang="0">
                      <a:pos x="988" y="1168"/>
                    </a:cxn>
                    <a:cxn ang="0">
                      <a:pos x="931" y="1225"/>
                    </a:cxn>
                    <a:cxn ang="0">
                      <a:pos x="817" y="1168"/>
                    </a:cxn>
                    <a:cxn ang="0">
                      <a:pos x="874" y="1225"/>
                    </a:cxn>
                    <a:cxn ang="0">
                      <a:pos x="931" y="1339"/>
                    </a:cxn>
                    <a:cxn ang="0">
                      <a:pos x="988" y="1453"/>
                    </a:cxn>
                    <a:cxn ang="0">
                      <a:pos x="988" y="199"/>
                    </a:cxn>
                    <a:cxn ang="0">
                      <a:pos x="931" y="256"/>
                    </a:cxn>
                    <a:cxn ang="0">
                      <a:pos x="874" y="199"/>
                    </a:cxn>
                    <a:cxn ang="0">
                      <a:pos x="874" y="256"/>
                    </a:cxn>
                    <a:cxn ang="0">
                      <a:pos x="817" y="256"/>
                    </a:cxn>
                    <a:cxn ang="0">
                      <a:pos x="760" y="256"/>
                    </a:cxn>
                    <a:cxn ang="0">
                      <a:pos x="703" y="313"/>
                    </a:cxn>
                    <a:cxn ang="0">
                      <a:pos x="532" y="313"/>
                    </a:cxn>
                    <a:cxn ang="0">
                      <a:pos x="361" y="256"/>
                    </a:cxn>
                    <a:cxn ang="0">
                      <a:pos x="304" y="256"/>
                    </a:cxn>
                    <a:cxn ang="0">
                      <a:pos x="247" y="313"/>
                    </a:cxn>
                    <a:cxn ang="0">
                      <a:pos x="190" y="313"/>
                    </a:cxn>
                    <a:cxn ang="0">
                      <a:pos x="190" y="370"/>
                    </a:cxn>
                    <a:cxn ang="0">
                      <a:pos x="133" y="427"/>
                    </a:cxn>
                    <a:cxn ang="0">
                      <a:pos x="76" y="427"/>
                    </a:cxn>
                    <a:cxn ang="0">
                      <a:pos x="133" y="484"/>
                    </a:cxn>
                    <a:cxn ang="0">
                      <a:pos x="76" y="484"/>
                    </a:cxn>
                    <a:cxn ang="0">
                      <a:pos x="190" y="541"/>
                    </a:cxn>
                    <a:cxn ang="0">
                      <a:pos x="133" y="598"/>
                    </a:cxn>
                    <a:cxn ang="0">
                      <a:pos x="133" y="541"/>
                    </a:cxn>
                    <a:cxn ang="0">
                      <a:pos x="19" y="598"/>
                    </a:cxn>
                    <a:cxn ang="0">
                      <a:pos x="19" y="655"/>
                    </a:cxn>
                    <a:cxn ang="0">
                      <a:pos x="76" y="655"/>
                    </a:cxn>
                    <a:cxn ang="0">
                      <a:pos x="133" y="655"/>
                    </a:cxn>
                    <a:cxn ang="0">
                      <a:pos x="133" y="712"/>
                    </a:cxn>
                    <a:cxn ang="0">
                      <a:pos x="133" y="769"/>
                    </a:cxn>
                    <a:cxn ang="0">
                      <a:pos x="76" y="769"/>
                    </a:cxn>
                    <a:cxn ang="0">
                      <a:pos x="19" y="826"/>
                    </a:cxn>
                    <a:cxn ang="0">
                      <a:pos x="19" y="940"/>
                    </a:cxn>
                    <a:cxn ang="0">
                      <a:pos x="76" y="940"/>
                    </a:cxn>
                  </a:cxnLst>
                  <a:rect l="0" t="0" r="r" b="b"/>
                  <a:pathLst>
                    <a:path w="1007" h="1643">
                      <a:moveTo>
                        <a:pt x="76" y="940"/>
                      </a:moveTo>
                      <a:cubicBezTo>
                        <a:pt x="95" y="940"/>
                        <a:pt x="133" y="931"/>
                        <a:pt x="133" y="940"/>
                      </a:cubicBezTo>
                      <a:cubicBezTo>
                        <a:pt x="133" y="949"/>
                        <a:pt x="76" y="988"/>
                        <a:pt x="76" y="997"/>
                      </a:cubicBezTo>
                      <a:cubicBezTo>
                        <a:pt x="76" y="1006"/>
                        <a:pt x="114" y="997"/>
                        <a:pt x="133" y="997"/>
                      </a:cubicBezTo>
                      <a:cubicBezTo>
                        <a:pt x="152" y="997"/>
                        <a:pt x="190" y="978"/>
                        <a:pt x="190" y="997"/>
                      </a:cubicBezTo>
                      <a:cubicBezTo>
                        <a:pt x="190" y="1016"/>
                        <a:pt x="124" y="1111"/>
                        <a:pt x="133" y="1111"/>
                      </a:cubicBezTo>
                      <a:cubicBezTo>
                        <a:pt x="142" y="1111"/>
                        <a:pt x="228" y="1025"/>
                        <a:pt x="247" y="997"/>
                      </a:cubicBezTo>
                      <a:cubicBezTo>
                        <a:pt x="266" y="969"/>
                        <a:pt x="228" y="968"/>
                        <a:pt x="247" y="940"/>
                      </a:cubicBezTo>
                      <a:cubicBezTo>
                        <a:pt x="266" y="912"/>
                        <a:pt x="352" y="826"/>
                        <a:pt x="361" y="826"/>
                      </a:cubicBezTo>
                      <a:cubicBezTo>
                        <a:pt x="370" y="826"/>
                        <a:pt x="304" y="931"/>
                        <a:pt x="304" y="940"/>
                      </a:cubicBezTo>
                      <a:cubicBezTo>
                        <a:pt x="304" y="949"/>
                        <a:pt x="342" y="902"/>
                        <a:pt x="361" y="883"/>
                      </a:cubicBezTo>
                      <a:cubicBezTo>
                        <a:pt x="380" y="864"/>
                        <a:pt x="390" y="835"/>
                        <a:pt x="418" y="826"/>
                      </a:cubicBezTo>
                      <a:cubicBezTo>
                        <a:pt x="446" y="817"/>
                        <a:pt x="475" y="807"/>
                        <a:pt x="532" y="826"/>
                      </a:cubicBezTo>
                      <a:cubicBezTo>
                        <a:pt x="589" y="845"/>
                        <a:pt x="722" y="911"/>
                        <a:pt x="760" y="940"/>
                      </a:cubicBezTo>
                      <a:cubicBezTo>
                        <a:pt x="798" y="969"/>
                        <a:pt x="751" y="978"/>
                        <a:pt x="760" y="997"/>
                      </a:cubicBezTo>
                      <a:cubicBezTo>
                        <a:pt x="769" y="1016"/>
                        <a:pt x="798" y="1045"/>
                        <a:pt x="817" y="1054"/>
                      </a:cubicBezTo>
                      <a:cubicBezTo>
                        <a:pt x="836" y="1063"/>
                        <a:pt x="874" y="1045"/>
                        <a:pt x="874" y="1054"/>
                      </a:cubicBezTo>
                      <a:cubicBezTo>
                        <a:pt x="874" y="1063"/>
                        <a:pt x="798" y="1092"/>
                        <a:pt x="817" y="1111"/>
                      </a:cubicBezTo>
                      <a:cubicBezTo>
                        <a:pt x="836" y="1130"/>
                        <a:pt x="969" y="1149"/>
                        <a:pt x="988" y="1168"/>
                      </a:cubicBezTo>
                      <a:cubicBezTo>
                        <a:pt x="1007" y="1187"/>
                        <a:pt x="959" y="1225"/>
                        <a:pt x="931" y="1225"/>
                      </a:cubicBezTo>
                      <a:cubicBezTo>
                        <a:pt x="903" y="1225"/>
                        <a:pt x="826" y="1168"/>
                        <a:pt x="817" y="1168"/>
                      </a:cubicBezTo>
                      <a:cubicBezTo>
                        <a:pt x="808" y="1168"/>
                        <a:pt x="855" y="1197"/>
                        <a:pt x="874" y="1225"/>
                      </a:cubicBezTo>
                      <a:cubicBezTo>
                        <a:pt x="893" y="1253"/>
                        <a:pt x="912" y="1301"/>
                        <a:pt x="931" y="1339"/>
                      </a:cubicBezTo>
                      <a:cubicBezTo>
                        <a:pt x="950" y="1377"/>
                        <a:pt x="979" y="1643"/>
                        <a:pt x="988" y="1453"/>
                      </a:cubicBezTo>
                      <a:cubicBezTo>
                        <a:pt x="997" y="1263"/>
                        <a:pt x="997" y="398"/>
                        <a:pt x="988" y="199"/>
                      </a:cubicBezTo>
                      <a:cubicBezTo>
                        <a:pt x="979" y="0"/>
                        <a:pt x="950" y="256"/>
                        <a:pt x="931" y="256"/>
                      </a:cubicBezTo>
                      <a:cubicBezTo>
                        <a:pt x="912" y="256"/>
                        <a:pt x="883" y="199"/>
                        <a:pt x="874" y="199"/>
                      </a:cubicBezTo>
                      <a:cubicBezTo>
                        <a:pt x="865" y="199"/>
                        <a:pt x="883" y="247"/>
                        <a:pt x="874" y="256"/>
                      </a:cubicBezTo>
                      <a:cubicBezTo>
                        <a:pt x="865" y="265"/>
                        <a:pt x="836" y="256"/>
                        <a:pt x="817" y="256"/>
                      </a:cubicBezTo>
                      <a:cubicBezTo>
                        <a:pt x="798" y="256"/>
                        <a:pt x="779" y="247"/>
                        <a:pt x="760" y="256"/>
                      </a:cubicBezTo>
                      <a:cubicBezTo>
                        <a:pt x="741" y="265"/>
                        <a:pt x="741" y="304"/>
                        <a:pt x="703" y="313"/>
                      </a:cubicBezTo>
                      <a:cubicBezTo>
                        <a:pt x="665" y="322"/>
                        <a:pt x="589" y="322"/>
                        <a:pt x="532" y="313"/>
                      </a:cubicBezTo>
                      <a:cubicBezTo>
                        <a:pt x="475" y="304"/>
                        <a:pt x="399" y="265"/>
                        <a:pt x="361" y="256"/>
                      </a:cubicBezTo>
                      <a:cubicBezTo>
                        <a:pt x="323" y="247"/>
                        <a:pt x="323" y="247"/>
                        <a:pt x="304" y="256"/>
                      </a:cubicBezTo>
                      <a:cubicBezTo>
                        <a:pt x="285" y="265"/>
                        <a:pt x="266" y="303"/>
                        <a:pt x="247" y="313"/>
                      </a:cubicBezTo>
                      <a:cubicBezTo>
                        <a:pt x="228" y="323"/>
                        <a:pt x="199" y="304"/>
                        <a:pt x="190" y="313"/>
                      </a:cubicBezTo>
                      <a:cubicBezTo>
                        <a:pt x="181" y="322"/>
                        <a:pt x="199" y="351"/>
                        <a:pt x="190" y="370"/>
                      </a:cubicBezTo>
                      <a:cubicBezTo>
                        <a:pt x="181" y="389"/>
                        <a:pt x="152" y="417"/>
                        <a:pt x="133" y="427"/>
                      </a:cubicBezTo>
                      <a:cubicBezTo>
                        <a:pt x="114" y="437"/>
                        <a:pt x="76" y="418"/>
                        <a:pt x="76" y="427"/>
                      </a:cubicBezTo>
                      <a:cubicBezTo>
                        <a:pt x="76" y="436"/>
                        <a:pt x="133" y="475"/>
                        <a:pt x="133" y="484"/>
                      </a:cubicBezTo>
                      <a:cubicBezTo>
                        <a:pt x="133" y="493"/>
                        <a:pt x="67" y="475"/>
                        <a:pt x="76" y="484"/>
                      </a:cubicBezTo>
                      <a:cubicBezTo>
                        <a:pt x="85" y="493"/>
                        <a:pt x="181" y="522"/>
                        <a:pt x="190" y="541"/>
                      </a:cubicBezTo>
                      <a:cubicBezTo>
                        <a:pt x="199" y="560"/>
                        <a:pt x="142" y="598"/>
                        <a:pt x="133" y="598"/>
                      </a:cubicBezTo>
                      <a:cubicBezTo>
                        <a:pt x="124" y="598"/>
                        <a:pt x="152" y="541"/>
                        <a:pt x="133" y="541"/>
                      </a:cubicBezTo>
                      <a:cubicBezTo>
                        <a:pt x="114" y="541"/>
                        <a:pt x="38" y="579"/>
                        <a:pt x="19" y="598"/>
                      </a:cubicBezTo>
                      <a:cubicBezTo>
                        <a:pt x="0" y="617"/>
                        <a:pt x="10" y="646"/>
                        <a:pt x="19" y="655"/>
                      </a:cubicBezTo>
                      <a:cubicBezTo>
                        <a:pt x="28" y="664"/>
                        <a:pt x="57" y="655"/>
                        <a:pt x="76" y="655"/>
                      </a:cubicBezTo>
                      <a:cubicBezTo>
                        <a:pt x="95" y="655"/>
                        <a:pt x="124" y="646"/>
                        <a:pt x="133" y="655"/>
                      </a:cubicBezTo>
                      <a:cubicBezTo>
                        <a:pt x="142" y="664"/>
                        <a:pt x="133" y="693"/>
                        <a:pt x="133" y="712"/>
                      </a:cubicBezTo>
                      <a:cubicBezTo>
                        <a:pt x="133" y="731"/>
                        <a:pt x="142" y="760"/>
                        <a:pt x="133" y="769"/>
                      </a:cubicBezTo>
                      <a:cubicBezTo>
                        <a:pt x="124" y="778"/>
                        <a:pt x="95" y="759"/>
                        <a:pt x="76" y="769"/>
                      </a:cubicBezTo>
                      <a:cubicBezTo>
                        <a:pt x="57" y="779"/>
                        <a:pt x="28" y="798"/>
                        <a:pt x="19" y="826"/>
                      </a:cubicBezTo>
                      <a:cubicBezTo>
                        <a:pt x="10" y="854"/>
                        <a:pt x="9" y="921"/>
                        <a:pt x="19" y="940"/>
                      </a:cubicBezTo>
                      <a:cubicBezTo>
                        <a:pt x="29" y="959"/>
                        <a:pt x="57" y="940"/>
                        <a:pt x="76" y="940"/>
                      </a:cubicBezTo>
                      <a:close/>
                    </a:path>
                  </a:pathLst>
                </a:custGeom>
                <a:solidFill>
                  <a:srgbClr val="FFFFCC"/>
                </a:solidFill>
                <a:ln w="3175"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7" name="Freeform 113"/>
                <p:cNvSpPr>
                  <a:spLocks/>
                </p:cNvSpPr>
                <p:nvPr/>
              </p:nvSpPr>
              <p:spPr bwMode="auto">
                <a:xfrm>
                  <a:off x="2230" y="6985"/>
                  <a:ext cx="1104" cy="617"/>
                </a:xfrm>
                <a:custGeom>
                  <a:avLst/>
                  <a:gdLst/>
                  <a:ahLst/>
                  <a:cxnLst>
                    <a:cxn ang="0">
                      <a:pos x="114" y="513"/>
                    </a:cxn>
                    <a:cxn ang="0">
                      <a:pos x="114" y="456"/>
                    </a:cxn>
                    <a:cxn ang="0">
                      <a:pos x="171" y="456"/>
                    </a:cxn>
                    <a:cxn ang="0">
                      <a:pos x="228" y="456"/>
                    </a:cxn>
                    <a:cxn ang="0">
                      <a:pos x="285" y="399"/>
                    </a:cxn>
                    <a:cxn ang="0">
                      <a:pos x="342" y="399"/>
                    </a:cxn>
                    <a:cxn ang="0">
                      <a:pos x="399" y="399"/>
                    </a:cxn>
                    <a:cxn ang="0">
                      <a:pos x="456" y="399"/>
                    </a:cxn>
                    <a:cxn ang="0">
                      <a:pos x="513" y="456"/>
                    </a:cxn>
                    <a:cxn ang="0">
                      <a:pos x="513" y="399"/>
                    </a:cxn>
                    <a:cxn ang="0">
                      <a:pos x="570" y="399"/>
                    </a:cxn>
                    <a:cxn ang="0">
                      <a:pos x="627" y="399"/>
                    </a:cxn>
                    <a:cxn ang="0">
                      <a:pos x="627" y="342"/>
                    </a:cxn>
                    <a:cxn ang="0">
                      <a:pos x="627" y="285"/>
                    </a:cxn>
                    <a:cxn ang="0">
                      <a:pos x="627" y="228"/>
                    </a:cxn>
                    <a:cxn ang="0">
                      <a:pos x="684" y="228"/>
                    </a:cxn>
                    <a:cxn ang="0">
                      <a:pos x="684" y="171"/>
                    </a:cxn>
                    <a:cxn ang="0">
                      <a:pos x="741" y="171"/>
                    </a:cxn>
                    <a:cxn ang="0">
                      <a:pos x="741" y="114"/>
                    </a:cxn>
                    <a:cxn ang="0">
                      <a:pos x="741" y="57"/>
                    </a:cxn>
                    <a:cxn ang="0">
                      <a:pos x="798" y="0"/>
                    </a:cxn>
                    <a:cxn ang="0">
                      <a:pos x="798" y="57"/>
                    </a:cxn>
                    <a:cxn ang="0">
                      <a:pos x="798" y="114"/>
                    </a:cxn>
                    <a:cxn ang="0">
                      <a:pos x="741" y="228"/>
                    </a:cxn>
                    <a:cxn ang="0">
                      <a:pos x="741" y="342"/>
                    </a:cxn>
                    <a:cxn ang="0">
                      <a:pos x="741" y="399"/>
                    </a:cxn>
                    <a:cxn ang="0">
                      <a:pos x="798" y="456"/>
                    </a:cxn>
                    <a:cxn ang="0">
                      <a:pos x="798" y="513"/>
                    </a:cxn>
                    <a:cxn ang="0">
                      <a:pos x="114" y="513"/>
                    </a:cxn>
                  </a:cxnLst>
                  <a:rect l="0" t="0" r="r" b="b"/>
                  <a:pathLst>
                    <a:path w="912" h="523">
                      <a:moveTo>
                        <a:pt x="114" y="513"/>
                      </a:moveTo>
                      <a:cubicBezTo>
                        <a:pt x="0" y="503"/>
                        <a:pt x="105" y="465"/>
                        <a:pt x="114" y="456"/>
                      </a:cubicBezTo>
                      <a:cubicBezTo>
                        <a:pt x="123" y="447"/>
                        <a:pt x="152" y="456"/>
                        <a:pt x="171" y="456"/>
                      </a:cubicBezTo>
                      <a:cubicBezTo>
                        <a:pt x="190" y="456"/>
                        <a:pt x="209" y="465"/>
                        <a:pt x="228" y="456"/>
                      </a:cubicBezTo>
                      <a:cubicBezTo>
                        <a:pt x="247" y="447"/>
                        <a:pt x="266" y="409"/>
                        <a:pt x="285" y="399"/>
                      </a:cubicBezTo>
                      <a:cubicBezTo>
                        <a:pt x="304" y="389"/>
                        <a:pt x="323" y="399"/>
                        <a:pt x="342" y="399"/>
                      </a:cubicBezTo>
                      <a:cubicBezTo>
                        <a:pt x="361" y="399"/>
                        <a:pt x="380" y="399"/>
                        <a:pt x="399" y="399"/>
                      </a:cubicBezTo>
                      <a:cubicBezTo>
                        <a:pt x="418" y="399"/>
                        <a:pt x="437" y="389"/>
                        <a:pt x="456" y="399"/>
                      </a:cubicBezTo>
                      <a:cubicBezTo>
                        <a:pt x="475" y="409"/>
                        <a:pt x="504" y="456"/>
                        <a:pt x="513" y="456"/>
                      </a:cubicBezTo>
                      <a:cubicBezTo>
                        <a:pt x="522" y="456"/>
                        <a:pt x="504" y="408"/>
                        <a:pt x="513" y="399"/>
                      </a:cubicBezTo>
                      <a:cubicBezTo>
                        <a:pt x="522" y="390"/>
                        <a:pt x="551" y="399"/>
                        <a:pt x="570" y="399"/>
                      </a:cubicBezTo>
                      <a:cubicBezTo>
                        <a:pt x="589" y="399"/>
                        <a:pt x="618" y="408"/>
                        <a:pt x="627" y="399"/>
                      </a:cubicBezTo>
                      <a:cubicBezTo>
                        <a:pt x="636" y="390"/>
                        <a:pt x="627" y="361"/>
                        <a:pt x="627" y="342"/>
                      </a:cubicBezTo>
                      <a:cubicBezTo>
                        <a:pt x="627" y="323"/>
                        <a:pt x="627" y="304"/>
                        <a:pt x="627" y="285"/>
                      </a:cubicBezTo>
                      <a:cubicBezTo>
                        <a:pt x="627" y="266"/>
                        <a:pt x="618" y="237"/>
                        <a:pt x="627" y="228"/>
                      </a:cubicBezTo>
                      <a:cubicBezTo>
                        <a:pt x="636" y="219"/>
                        <a:pt x="675" y="237"/>
                        <a:pt x="684" y="228"/>
                      </a:cubicBezTo>
                      <a:cubicBezTo>
                        <a:pt x="693" y="219"/>
                        <a:pt x="675" y="180"/>
                        <a:pt x="684" y="171"/>
                      </a:cubicBezTo>
                      <a:cubicBezTo>
                        <a:pt x="693" y="162"/>
                        <a:pt x="732" y="180"/>
                        <a:pt x="741" y="171"/>
                      </a:cubicBezTo>
                      <a:cubicBezTo>
                        <a:pt x="750" y="162"/>
                        <a:pt x="741" y="133"/>
                        <a:pt x="741" y="114"/>
                      </a:cubicBezTo>
                      <a:cubicBezTo>
                        <a:pt x="741" y="95"/>
                        <a:pt x="732" y="76"/>
                        <a:pt x="741" y="57"/>
                      </a:cubicBezTo>
                      <a:cubicBezTo>
                        <a:pt x="750" y="38"/>
                        <a:pt x="789" y="0"/>
                        <a:pt x="798" y="0"/>
                      </a:cubicBezTo>
                      <a:cubicBezTo>
                        <a:pt x="807" y="0"/>
                        <a:pt x="798" y="38"/>
                        <a:pt x="798" y="57"/>
                      </a:cubicBezTo>
                      <a:cubicBezTo>
                        <a:pt x="798" y="76"/>
                        <a:pt x="807" y="86"/>
                        <a:pt x="798" y="114"/>
                      </a:cubicBezTo>
                      <a:cubicBezTo>
                        <a:pt x="789" y="142"/>
                        <a:pt x="750" y="190"/>
                        <a:pt x="741" y="228"/>
                      </a:cubicBezTo>
                      <a:cubicBezTo>
                        <a:pt x="732" y="266"/>
                        <a:pt x="741" y="314"/>
                        <a:pt x="741" y="342"/>
                      </a:cubicBezTo>
                      <a:cubicBezTo>
                        <a:pt x="741" y="370"/>
                        <a:pt x="732" y="380"/>
                        <a:pt x="741" y="399"/>
                      </a:cubicBezTo>
                      <a:cubicBezTo>
                        <a:pt x="750" y="418"/>
                        <a:pt x="788" y="437"/>
                        <a:pt x="798" y="456"/>
                      </a:cubicBezTo>
                      <a:cubicBezTo>
                        <a:pt x="808" y="475"/>
                        <a:pt x="912" y="503"/>
                        <a:pt x="798" y="513"/>
                      </a:cubicBezTo>
                      <a:cubicBezTo>
                        <a:pt x="684" y="523"/>
                        <a:pt x="228" y="523"/>
                        <a:pt x="114" y="513"/>
                      </a:cubicBezTo>
                      <a:close/>
                    </a:path>
                  </a:pathLst>
                </a:custGeom>
                <a:solidFill>
                  <a:srgbClr val="FFFFCC"/>
                </a:solidFill>
                <a:ln w="3175"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8" name="Freeform 114"/>
                <p:cNvSpPr>
                  <a:spLocks/>
                </p:cNvSpPr>
                <p:nvPr/>
              </p:nvSpPr>
              <p:spPr bwMode="auto">
                <a:xfrm>
                  <a:off x="3438" y="7175"/>
                  <a:ext cx="7025" cy="438"/>
                </a:xfrm>
                <a:custGeom>
                  <a:avLst/>
                  <a:gdLst/>
                  <a:ahLst/>
                  <a:cxnLst>
                    <a:cxn ang="0">
                      <a:pos x="826" y="238"/>
                    </a:cxn>
                    <a:cxn ang="0">
                      <a:pos x="997" y="181"/>
                    </a:cxn>
                    <a:cxn ang="0">
                      <a:pos x="1111" y="238"/>
                    </a:cxn>
                    <a:cxn ang="0">
                      <a:pos x="1282" y="124"/>
                    </a:cxn>
                    <a:cxn ang="0">
                      <a:pos x="1510" y="181"/>
                    </a:cxn>
                    <a:cxn ang="0">
                      <a:pos x="1681" y="124"/>
                    </a:cxn>
                    <a:cxn ang="0">
                      <a:pos x="1738" y="181"/>
                    </a:cxn>
                    <a:cxn ang="0">
                      <a:pos x="1795" y="124"/>
                    </a:cxn>
                    <a:cxn ang="0">
                      <a:pos x="1966" y="67"/>
                    </a:cxn>
                    <a:cxn ang="0">
                      <a:pos x="2023" y="10"/>
                    </a:cxn>
                    <a:cxn ang="0">
                      <a:pos x="2137" y="67"/>
                    </a:cxn>
                    <a:cxn ang="0">
                      <a:pos x="2251" y="124"/>
                    </a:cxn>
                    <a:cxn ang="0">
                      <a:pos x="2365" y="181"/>
                    </a:cxn>
                    <a:cxn ang="0">
                      <a:pos x="2593" y="124"/>
                    </a:cxn>
                    <a:cxn ang="0">
                      <a:pos x="2650" y="124"/>
                    </a:cxn>
                    <a:cxn ang="0">
                      <a:pos x="2764" y="67"/>
                    </a:cxn>
                    <a:cxn ang="0">
                      <a:pos x="2935" y="67"/>
                    </a:cxn>
                    <a:cxn ang="0">
                      <a:pos x="2992" y="124"/>
                    </a:cxn>
                    <a:cxn ang="0">
                      <a:pos x="3049" y="67"/>
                    </a:cxn>
                    <a:cxn ang="0">
                      <a:pos x="3163" y="124"/>
                    </a:cxn>
                    <a:cxn ang="0">
                      <a:pos x="3277" y="67"/>
                    </a:cxn>
                    <a:cxn ang="0">
                      <a:pos x="3391" y="124"/>
                    </a:cxn>
                    <a:cxn ang="0">
                      <a:pos x="3505" y="181"/>
                    </a:cxn>
                    <a:cxn ang="0">
                      <a:pos x="3733" y="238"/>
                    </a:cxn>
                    <a:cxn ang="0">
                      <a:pos x="3904" y="238"/>
                    </a:cxn>
                    <a:cxn ang="0">
                      <a:pos x="4075" y="295"/>
                    </a:cxn>
                    <a:cxn ang="0">
                      <a:pos x="4360" y="295"/>
                    </a:cxn>
                    <a:cxn ang="0">
                      <a:pos x="4189" y="238"/>
                    </a:cxn>
                    <a:cxn ang="0">
                      <a:pos x="4303" y="295"/>
                    </a:cxn>
                    <a:cxn ang="0">
                      <a:pos x="4417" y="238"/>
                    </a:cxn>
                    <a:cxn ang="0">
                      <a:pos x="4474" y="238"/>
                    </a:cxn>
                    <a:cxn ang="0">
                      <a:pos x="4588" y="238"/>
                    </a:cxn>
                    <a:cxn ang="0">
                      <a:pos x="4759" y="295"/>
                    </a:cxn>
                    <a:cxn ang="0">
                      <a:pos x="4930" y="295"/>
                    </a:cxn>
                    <a:cxn ang="0">
                      <a:pos x="712" y="352"/>
                    </a:cxn>
                  </a:cxnLst>
                  <a:rect l="0" t="0" r="r" b="b"/>
                  <a:pathLst>
                    <a:path w="5804" h="371">
                      <a:moveTo>
                        <a:pt x="712" y="352"/>
                      </a:moveTo>
                      <a:cubicBezTo>
                        <a:pt x="0" y="333"/>
                        <a:pt x="779" y="257"/>
                        <a:pt x="826" y="238"/>
                      </a:cubicBezTo>
                      <a:cubicBezTo>
                        <a:pt x="873" y="219"/>
                        <a:pt x="969" y="247"/>
                        <a:pt x="997" y="238"/>
                      </a:cubicBezTo>
                      <a:cubicBezTo>
                        <a:pt x="1025" y="229"/>
                        <a:pt x="988" y="190"/>
                        <a:pt x="997" y="181"/>
                      </a:cubicBezTo>
                      <a:cubicBezTo>
                        <a:pt x="1006" y="172"/>
                        <a:pt x="1035" y="172"/>
                        <a:pt x="1054" y="181"/>
                      </a:cubicBezTo>
                      <a:cubicBezTo>
                        <a:pt x="1073" y="190"/>
                        <a:pt x="1092" y="238"/>
                        <a:pt x="1111" y="238"/>
                      </a:cubicBezTo>
                      <a:cubicBezTo>
                        <a:pt x="1130" y="238"/>
                        <a:pt x="1140" y="200"/>
                        <a:pt x="1168" y="181"/>
                      </a:cubicBezTo>
                      <a:cubicBezTo>
                        <a:pt x="1196" y="162"/>
                        <a:pt x="1244" y="124"/>
                        <a:pt x="1282" y="124"/>
                      </a:cubicBezTo>
                      <a:cubicBezTo>
                        <a:pt x="1320" y="124"/>
                        <a:pt x="1358" y="172"/>
                        <a:pt x="1396" y="181"/>
                      </a:cubicBezTo>
                      <a:cubicBezTo>
                        <a:pt x="1434" y="190"/>
                        <a:pt x="1482" y="181"/>
                        <a:pt x="1510" y="181"/>
                      </a:cubicBezTo>
                      <a:cubicBezTo>
                        <a:pt x="1538" y="181"/>
                        <a:pt x="1539" y="190"/>
                        <a:pt x="1567" y="181"/>
                      </a:cubicBezTo>
                      <a:cubicBezTo>
                        <a:pt x="1595" y="172"/>
                        <a:pt x="1653" y="133"/>
                        <a:pt x="1681" y="124"/>
                      </a:cubicBezTo>
                      <a:cubicBezTo>
                        <a:pt x="1709" y="115"/>
                        <a:pt x="1729" y="115"/>
                        <a:pt x="1738" y="124"/>
                      </a:cubicBezTo>
                      <a:cubicBezTo>
                        <a:pt x="1747" y="133"/>
                        <a:pt x="1729" y="172"/>
                        <a:pt x="1738" y="181"/>
                      </a:cubicBezTo>
                      <a:cubicBezTo>
                        <a:pt x="1747" y="190"/>
                        <a:pt x="1786" y="190"/>
                        <a:pt x="1795" y="181"/>
                      </a:cubicBezTo>
                      <a:cubicBezTo>
                        <a:pt x="1804" y="172"/>
                        <a:pt x="1776" y="134"/>
                        <a:pt x="1795" y="124"/>
                      </a:cubicBezTo>
                      <a:cubicBezTo>
                        <a:pt x="1814" y="114"/>
                        <a:pt x="1881" y="133"/>
                        <a:pt x="1909" y="124"/>
                      </a:cubicBezTo>
                      <a:cubicBezTo>
                        <a:pt x="1937" y="115"/>
                        <a:pt x="1947" y="76"/>
                        <a:pt x="1966" y="67"/>
                      </a:cubicBezTo>
                      <a:cubicBezTo>
                        <a:pt x="1985" y="58"/>
                        <a:pt x="2014" y="76"/>
                        <a:pt x="2023" y="67"/>
                      </a:cubicBezTo>
                      <a:cubicBezTo>
                        <a:pt x="2032" y="58"/>
                        <a:pt x="2014" y="19"/>
                        <a:pt x="2023" y="10"/>
                      </a:cubicBezTo>
                      <a:cubicBezTo>
                        <a:pt x="2032" y="1"/>
                        <a:pt x="2061" y="0"/>
                        <a:pt x="2080" y="10"/>
                      </a:cubicBezTo>
                      <a:cubicBezTo>
                        <a:pt x="2099" y="20"/>
                        <a:pt x="2128" y="48"/>
                        <a:pt x="2137" y="67"/>
                      </a:cubicBezTo>
                      <a:cubicBezTo>
                        <a:pt x="2146" y="86"/>
                        <a:pt x="2118" y="114"/>
                        <a:pt x="2137" y="124"/>
                      </a:cubicBezTo>
                      <a:cubicBezTo>
                        <a:pt x="2156" y="134"/>
                        <a:pt x="2232" y="134"/>
                        <a:pt x="2251" y="124"/>
                      </a:cubicBezTo>
                      <a:cubicBezTo>
                        <a:pt x="2270" y="114"/>
                        <a:pt x="2232" y="58"/>
                        <a:pt x="2251" y="67"/>
                      </a:cubicBezTo>
                      <a:cubicBezTo>
                        <a:pt x="2270" y="76"/>
                        <a:pt x="2327" y="162"/>
                        <a:pt x="2365" y="181"/>
                      </a:cubicBezTo>
                      <a:cubicBezTo>
                        <a:pt x="2403" y="200"/>
                        <a:pt x="2441" y="190"/>
                        <a:pt x="2479" y="181"/>
                      </a:cubicBezTo>
                      <a:cubicBezTo>
                        <a:pt x="2517" y="172"/>
                        <a:pt x="2565" y="143"/>
                        <a:pt x="2593" y="124"/>
                      </a:cubicBezTo>
                      <a:cubicBezTo>
                        <a:pt x="2621" y="105"/>
                        <a:pt x="2641" y="67"/>
                        <a:pt x="2650" y="67"/>
                      </a:cubicBezTo>
                      <a:cubicBezTo>
                        <a:pt x="2659" y="67"/>
                        <a:pt x="2641" y="124"/>
                        <a:pt x="2650" y="124"/>
                      </a:cubicBezTo>
                      <a:cubicBezTo>
                        <a:pt x="2659" y="124"/>
                        <a:pt x="2688" y="76"/>
                        <a:pt x="2707" y="67"/>
                      </a:cubicBezTo>
                      <a:cubicBezTo>
                        <a:pt x="2726" y="58"/>
                        <a:pt x="2745" y="58"/>
                        <a:pt x="2764" y="67"/>
                      </a:cubicBezTo>
                      <a:cubicBezTo>
                        <a:pt x="2783" y="76"/>
                        <a:pt x="2793" y="124"/>
                        <a:pt x="2821" y="124"/>
                      </a:cubicBezTo>
                      <a:cubicBezTo>
                        <a:pt x="2849" y="124"/>
                        <a:pt x="2916" y="67"/>
                        <a:pt x="2935" y="67"/>
                      </a:cubicBezTo>
                      <a:cubicBezTo>
                        <a:pt x="2954" y="67"/>
                        <a:pt x="2926" y="115"/>
                        <a:pt x="2935" y="124"/>
                      </a:cubicBezTo>
                      <a:cubicBezTo>
                        <a:pt x="2944" y="133"/>
                        <a:pt x="2973" y="124"/>
                        <a:pt x="2992" y="124"/>
                      </a:cubicBezTo>
                      <a:cubicBezTo>
                        <a:pt x="3011" y="124"/>
                        <a:pt x="3040" y="133"/>
                        <a:pt x="3049" y="124"/>
                      </a:cubicBezTo>
                      <a:cubicBezTo>
                        <a:pt x="3058" y="115"/>
                        <a:pt x="3040" y="67"/>
                        <a:pt x="3049" y="67"/>
                      </a:cubicBezTo>
                      <a:cubicBezTo>
                        <a:pt x="3058" y="67"/>
                        <a:pt x="3087" y="114"/>
                        <a:pt x="3106" y="124"/>
                      </a:cubicBezTo>
                      <a:cubicBezTo>
                        <a:pt x="3125" y="134"/>
                        <a:pt x="3144" y="124"/>
                        <a:pt x="3163" y="124"/>
                      </a:cubicBezTo>
                      <a:cubicBezTo>
                        <a:pt x="3182" y="124"/>
                        <a:pt x="3201" y="134"/>
                        <a:pt x="3220" y="124"/>
                      </a:cubicBezTo>
                      <a:cubicBezTo>
                        <a:pt x="3239" y="114"/>
                        <a:pt x="3268" y="67"/>
                        <a:pt x="3277" y="67"/>
                      </a:cubicBezTo>
                      <a:cubicBezTo>
                        <a:pt x="3286" y="67"/>
                        <a:pt x="3258" y="114"/>
                        <a:pt x="3277" y="124"/>
                      </a:cubicBezTo>
                      <a:cubicBezTo>
                        <a:pt x="3296" y="134"/>
                        <a:pt x="3363" y="115"/>
                        <a:pt x="3391" y="124"/>
                      </a:cubicBezTo>
                      <a:cubicBezTo>
                        <a:pt x="3419" y="133"/>
                        <a:pt x="3429" y="172"/>
                        <a:pt x="3448" y="181"/>
                      </a:cubicBezTo>
                      <a:cubicBezTo>
                        <a:pt x="3467" y="190"/>
                        <a:pt x="3477" y="172"/>
                        <a:pt x="3505" y="181"/>
                      </a:cubicBezTo>
                      <a:cubicBezTo>
                        <a:pt x="3533" y="190"/>
                        <a:pt x="3581" y="229"/>
                        <a:pt x="3619" y="238"/>
                      </a:cubicBezTo>
                      <a:cubicBezTo>
                        <a:pt x="3657" y="247"/>
                        <a:pt x="3705" y="229"/>
                        <a:pt x="3733" y="238"/>
                      </a:cubicBezTo>
                      <a:cubicBezTo>
                        <a:pt x="3761" y="247"/>
                        <a:pt x="3762" y="295"/>
                        <a:pt x="3790" y="295"/>
                      </a:cubicBezTo>
                      <a:cubicBezTo>
                        <a:pt x="3818" y="295"/>
                        <a:pt x="3876" y="247"/>
                        <a:pt x="3904" y="238"/>
                      </a:cubicBezTo>
                      <a:cubicBezTo>
                        <a:pt x="3932" y="229"/>
                        <a:pt x="3933" y="229"/>
                        <a:pt x="3961" y="238"/>
                      </a:cubicBezTo>
                      <a:cubicBezTo>
                        <a:pt x="3989" y="247"/>
                        <a:pt x="4037" y="286"/>
                        <a:pt x="4075" y="295"/>
                      </a:cubicBezTo>
                      <a:cubicBezTo>
                        <a:pt x="4113" y="304"/>
                        <a:pt x="4142" y="295"/>
                        <a:pt x="4189" y="295"/>
                      </a:cubicBezTo>
                      <a:cubicBezTo>
                        <a:pt x="4236" y="295"/>
                        <a:pt x="4369" y="295"/>
                        <a:pt x="4360" y="295"/>
                      </a:cubicBezTo>
                      <a:cubicBezTo>
                        <a:pt x="4351" y="295"/>
                        <a:pt x="4160" y="304"/>
                        <a:pt x="4132" y="295"/>
                      </a:cubicBezTo>
                      <a:cubicBezTo>
                        <a:pt x="4104" y="286"/>
                        <a:pt x="4170" y="238"/>
                        <a:pt x="4189" y="238"/>
                      </a:cubicBezTo>
                      <a:cubicBezTo>
                        <a:pt x="4208" y="238"/>
                        <a:pt x="4227" y="286"/>
                        <a:pt x="4246" y="295"/>
                      </a:cubicBezTo>
                      <a:cubicBezTo>
                        <a:pt x="4265" y="304"/>
                        <a:pt x="4284" y="304"/>
                        <a:pt x="4303" y="295"/>
                      </a:cubicBezTo>
                      <a:cubicBezTo>
                        <a:pt x="4322" y="286"/>
                        <a:pt x="4341" y="248"/>
                        <a:pt x="4360" y="238"/>
                      </a:cubicBezTo>
                      <a:cubicBezTo>
                        <a:pt x="4379" y="228"/>
                        <a:pt x="4408" y="229"/>
                        <a:pt x="4417" y="238"/>
                      </a:cubicBezTo>
                      <a:cubicBezTo>
                        <a:pt x="4426" y="247"/>
                        <a:pt x="4408" y="295"/>
                        <a:pt x="4417" y="295"/>
                      </a:cubicBezTo>
                      <a:cubicBezTo>
                        <a:pt x="4426" y="295"/>
                        <a:pt x="4455" y="248"/>
                        <a:pt x="4474" y="238"/>
                      </a:cubicBezTo>
                      <a:cubicBezTo>
                        <a:pt x="4493" y="228"/>
                        <a:pt x="4512" y="238"/>
                        <a:pt x="4531" y="238"/>
                      </a:cubicBezTo>
                      <a:cubicBezTo>
                        <a:pt x="4550" y="238"/>
                        <a:pt x="4560" y="229"/>
                        <a:pt x="4588" y="238"/>
                      </a:cubicBezTo>
                      <a:cubicBezTo>
                        <a:pt x="4616" y="247"/>
                        <a:pt x="4674" y="286"/>
                        <a:pt x="4702" y="295"/>
                      </a:cubicBezTo>
                      <a:cubicBezTo>
                        <a:pt x="4730" y="304"/>
                        <a:pt x="4731" y="304"/>
                        <a:pt x="4759" y="295"/>
                      </a:cubicBezTo>
                      <a:cubicBezTo>
                        <a:pt x="4787" y="286"/>
                        <a:pt x="4845" y="238"/>
                        <a:pt x="4873" y="238"/>
                      </a:cubicBezTo>
                      <a:cubicBezTo>
                        <a:pt x="4901" y="238"/>
                        <a:pt x="4892" y="276"/>
                        <a:pt x="4930" y="295"/>
                      </a:cubicBezTo>
                      <a:cubicBezTo>
                        <a:pt x="4968" y="314"/>
                        <a:pt x="5804" y="342"/>
                        <a:pt x="5101" y="352"/>
                      </a:cubicBezTo>
                      <a:cubicBezTo>
                        <a:pt x="4398" y="362"/>
                        <a:pt x="1424" y="371"/>
                        <a:pt x="712" y="352"/>
                      </a:cubicBezTo>
                      <a:close/>
                    </a:path>
                  </a:pathLst>
                </a:custGeom>
                <a:solidFill>
                  <a:srgbClr val="FFFFCC"/>
                </a:solidFill>
                <a:ln w="3175" cmpd="sng">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7" name="Group 115"/>
              <p:cNvGrpSpPr>
                <a:grpSpLocks/>
              </p:cNvGrpSpPr>
              <p:nvPr/>
            </p:nvGrpSpPr>
            <p:grpSpPr bwMode="auto">
              <a:xfrm>
                <a:off x="855" y="1767"/>
                <a:ext cx="10185" cy="6125"/>
                <a:chOff x="855" y="2457"/>
                <a:chExt cx="10185" cy="6125"/>
              </a:xfrm>
            </p:grpSpPr>
            <p:sp>
              <p:nvSpPr>
                <p:cNvPr id="1140" name="Freeform 116"/>
                <p:cNvSpPr>
                  <a:spLocks/>
                </p:cNvSpPr>
                <p:nvPr/>
              </p:nvSpPr>
              <p:spPr bwMode="auto">
                <a:xfrm>
                  <a:off x="3968" y="2457"/>
                  <a:ext cx="1267" cy="2242"/>
                </a:xfrm>
                <a:custGeom>
                  <a:avLst/>
                  <a:gdLst/>
                  <a:ahLst/>
                  <a:cxnLst>
                    <a:cxn ang="0">
                      <a:pos x="0" y="2242"/>
                    </a:cxn>
                    <a:cxn ang="0">
                      <a:pos x="225" y="1860"/>
                    </a:cxn>
                    <a:cxn ang="0">
                      <a:pos x="300" y="1447"/>
                    </a:cxn>
                    <a:cxn ang="0">
                      <a:pos x="308" y="1297"/>
                    </a:cxn>
                    <a:cxn ang="0">
                      <a:pos x="743" y="1177"/>
                    </a:cxn>
                    <a:cxn ang="0">
                      <a:pos x="1013" y="862"/>
                    </a:cxn>
                    <a:cxn ang="0">
                      <a:pos x="1305" y="0"/>
                    </a:cxn>
                  </a:cxnLst>
                  <a:rect l="0" t="0" r="r" b="b"/>
                  <a:pathLst>
                    <a:path w="1305" h="2242">
                      <a:moveTo>
                        <a:pt x="0" y="2242"/>
                      </a:moveTo>
                      <a:cubicBezTo>
                        <a:pt x="87" y="2117"/>
                        <a:pt x="175" y="1993"/>
                        <a:pt x="225" y="1860"/>
                      </a:cubicBezTo>
                      <a:cubicBezTo>
                        <a:pt x="275" y="1727"/>
                        <a:pt x="286" y="1541"/>
                        <a:pt x="300" y="1447"/>
                      </a:cubicBezTo>
                      <a:cubicBezTo>
                        <a:pt x="314" y="1353"/>
                        <a:pt x="234" y="1342"/>
                        <a:pt x="308" y="1297"/>
                      </a:cubicBezTo>
                      <a:cubicBezTo>
                        <a:pt x="382" y="1252"/>
                        <a:pt x="626" y="1250"/>
                        <a:pt x="743" y="1177"/>
                      </a:cubicBezTo>
                      <a:cubicBezTo>
                        <a:pt x="860" y="1104"/>
                        <a:pt x="919" y="1058"/>
                        <a:pt x="1013" y="862"/>
                      </a:cubicBezTo>
                      <a:cubicBezTo>
                        <a:pt x="1107" y="666"/>
                        <a:pt x="1206" y="333"/>
                        <a:pt x="1305" y="0"/>
                      </a:cubicBezTo>
                    </a:path>
                  </a:pathLst>
                </a:custGeom>
                <a:noFill/>
                <a:ln w="19050" cmpd="sng">
                  <a:solidFill>
                    <a:srgbClr val="9933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1" name="Freeform 117"/>
                <p:cNvSpPr>
                  <a:spLocks/>
                </p:cNvSpPr>
                <p:nvPr/>
              </p:nvSpPr>
              <p:spPr bwMode="auto">
                <a:xfrm flipH="1">
                  <a:off x="8811" y="2464"/>
                  <a:ext cx="347" cy="1365"/>
                </a:xfrm>
                <a:custGeom>
                  <a:avLst/>
                  <a:gdLst/>
                  <a:ahLst/>
                  <a:cxnLst>
                    <a:cxn ang="0">
                      <a:pos x="37" y="1365"/>
                    </a:cxn>
                    <a:cxn ang="0">
                      <a:pos x="82" y="803"/>
                    </a:cxn>
                    <a:cxn ang="0">
                      <a:pos x="0" y="0"/>
                    </a:cxn>
                  </a:cxnLst>
                  <a:rect l="0" t="0" r="r" b="b"/>
                  <a:pathLst>
                    <a:path w="88" h="1365">
                      <a:moveTo>
                        <a:pt x="37" y="1365"/>
                      </a:moveTo>
                      <a:cubicBezTo>
                        <a:pt x="62" y="1197"/>
                        <a:pt x="88" y="1030"/>
                        <a:pt x="82" y="803"/>
                      </a:cubicBezTo>
                      <a:cubicBezTo>
                        <a:pt x="76" y="576"/>
                        <a:pt x="12" y="129"/>
                        <a:pt x="0" y="0"/>
                      </a:cubicBezTo>
                    </a:path>
                  </a:pathLst>
                </a:custGeom>
                <a:noFill/>
                <a:ln w="19050" cap="flat" cmpd="sng">
                  <a:solidFill>
                    <a:srgbClr val="9933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8" name="Group 118"/>
                <p:cNvGrpSpPr>
                  <a:grpSpLocks/>
                </p:cNvGrpSpPr>
                <p:nvPr/>
              </p:nvGrpSpPr>
              <p:grpSpPr bwMode="auto">
                <a:xfrm>
                  <a:off x="855" y="2970"/>
                  <a:ext cx="10185" cy="5612"/>
                  <a:chOff x="855" y="2970"/>
                  <a:chExt cx="10185" cy="5612"/>
                </a:xfrm>
              </p:grpSpPr>
              <p:sp>
                <p:nvSpPr>
                  <p:cNvPr id="1143" name="Freeform 119"/>
                  <p:cNvSpPr>
                    <a:spLocks/>
                  </p:cNvSpPr>
                  <p:nvPr/>
                </p:nvSpPr>
                <p:spPr bwMode="auto">
                  <a:xfrm>
                    <a:off x="3730" y="4630"/>
                    <a:ext cx="3143" cy="3426"/>
                  </a:xfrm>
                  <a:custGeom>
                    <a:avLst/>
                    <a:gdLst/>
                    <a:ahLst/>
                    <a:cxnLst>
                      <a:cxn ang="0">
                        <a:pos x="252" y="56"/>
                      </a:cxn>
                      <a:cxn ang="0">
                        <a:pos x="27" y="481"/>
                      </a:cxn>
                      <a:cxn ang="0">
                        <a:pos x="89" y="857"/>
                      </a:cxn>
                      <a:cxn ang="0">
                        <a:pos x="427" y="1245"/>
                      </a:cxn>
                      <a:cxn ang="0">
                        <a:pos x="565" y="1571"/>
                      </a:cxn>
                      <a:cxn ang="0">
                        <a:pos x="477" y="2147"/>
                      </a:cxn>
                      <a:cxn ang="0">
                        <a:pos x="415" y="2798"/>
                      </a:cxn>
                      <a:cxn ang="0">
                        <a:pos x="465" y="3124"/>
                      </a:cxn>
                      <a:cxn ang="0">
                        <a:pos x="1617" y="3361"/>
                      </a:cxn>
                      <a:cxn ang="0">
                        <a:pos x="2907" y="2735"/>
                      </a:cxn>
                      <a:cxn ang="0">
                        <a:pos x="3032" y="1721"/>
                      </a:cxn>
                      <a:cxn ang="0">
                        <a:pos x="3032" y="1446"/>
                      </a:cxn>
                      <a:cxn ang="0">
                        <a:pos x="2781" y="1108"/>
                      </a:cxn>
                      <a:cxn ang="0">
                        <a:pos x="2706" y="920"/>
                      </a:cxn>
                      <a:cxn ang="0">
                        <a:pos x="2406" y="982"/>
                      </a:cxn>
                      <a:cxn ang="0">
                        <a:pos x="2255" y="694"/>
                      </a:cxn>
                      <a:cxn ang="0">
                        <a:pos x="2130" y="469"/>
                      </a:cxn>
                      <a:cxn ang="0">
                        <a:pos x="2243" y="231"/>
                      </a:cxn>
                      <a:cxn ang="0">
                        <a:pos x="1667" y="56"/>
                      </a:cxn>
                      <a:cxn ang="0">
                        <a:pos x="1028" y="143"/>
                      </a:cxn>
                      <a:cxn ang="0">
                        <a:pos x="252" y="56"/>
                      </a:cxn>
                    </a:cxnLst>
                    <a:rect l="0" t="0" r="r" b="b"/>
                    <a:pathLst>
                      <a:path w="3143" h="3426">
                        <a:moveTo>
                          <a:pt x="252" y="56"/>
                        </a:moveTo>
                        <a:cubicBezTo>
                          <a:pt x="85" y="112"/>
                          <a:pt x="54" y="348"/>
                          <a:pt x="27" y="481"/>
                        </a:cubicBezTo>
                        <a:cubicBezTo>
                          <a:pt x="0" y="614"/>
                          <a:pt x="22" y="730"/>
                          <a:pt x="89" y="857"/>
                        </a:cubicBezTo>
                        <a:cubicBezTo>
                          <a:pt x="156" y="984"/>
                          <a:pt x="348" y="1126"/>
                          <a:pt x="427" y="1245"/>
                        </a:cubicBezTo>
                        <a:cubicBezTo>
                          <a:pt x="506" y="1364"/>
                          <a:pt x="557" y="1421"/>
                          <a:pt x="565" y="1571"/>
                        </a:cubicBezTo>
                        <a:cubicBezTo>
                          <a:pt x="573" y="1721"/>
                          <a:pt x="502" y="1943"/>
                          <a:pt x="477" y="2147"/>
                        </a:cubicBezTo>
                        <a:cubicBezTo>
                          <a:pt x="452" y="2351"/>
                          <a:pt x="417" y="2635"/>
                          <a:pt x="415" y="2798"/>
                        </a:cubicBezTo>
                        <a:cubicBezTo>
                          <a:pt x="413" y="2961"/>
                          <a:pt x="265" y="3030"/>
                          <a:pt x="465" y="3124"/>
                        </a:cubicBezTo>
                        <a:cubicBezTo>
                          <a:pt x="665" y="3218"/>
                          <a:pt x="1210" y="3426"/>
                          <a:pt x="1617" y="3361"/>
                        </a:cubicBezTo>
                        <a:cubicBezTo>
                          <a:pt x="2024" y="3296"/>
                          <a:pt x="2671" y="3008"/>
                          <a:pt x="2907" y="2735"/>
                        </a:cubicBezTo>
                        <a:cubicBezTo>
                          <a:pt x="3143" y="2462"/>
                          <a:pt x="3011" y="1936"/>
                          <a:pt x="3032" y="1721"/>
                        </a:cubicBezTo>
                        <a:cubicBezTo>
                          <a:pt x="3053" y="1506"/>
                          <a:pt x="3074" y="1548"/>
                          <a:pt x="3032" y="1446"/>
                        </a:cubicBezTo>
                        <a:cubicBezTo>
                          <a:pt x="2990" y="1344"/>
                          <a:pt x="2835" y="1195"/>
                          <a:pt x="2781" y="1108"/>
                        </a:cubicBezTo>
                        <a:cubicBezTo>
                          <a:pt x="2727" y="1021"/>
                          <a:pt x="2768" y="941"/>
                          <a:pt x="2706" y="920"/>
                        </a:cubicBezTo>
                        <a:cubicBezTo>
                          <a:pt x="2644" y="899"/>
                          <a:pt x="2481" y="1020"/>
                          <a:pt x="2406" y="982"/>
                        </a:cubicBezTo>
                        <a:cubicBezTo>
                          <a:pt x="2331" y="944"/>
                          <a:pt x="2301" y="779"/>
                          <a:pt x="2255" y="694"/>
                        </a:cubicBezTo>
                        <a:cubicBezTo>
                          <a:pt x="2209" y="609"/>
                          <a:pt x="2132" y="546"/>
                          <a:pt x="2130" y="469"/>
                        </a:cubicBezTo>
                        <a:cubicBezTo>
                          <a:pt x="2128" y="392"/>
                          <a:pt x="2320" y="300"/>
                          <a:pt x="2243" y="231"/>
                        </a:cubicBezTo>
                        <a:cubicBezTo>
                          <a:pt x="2166" y="162"/>
                          <a:pt x="1869" y="71"/>
                          <a:pt x="1667" y="56"/>
                        </a:cubicBezTo>
                        <a:cubicBezTo>
                          <a:pt x="1465" y="41"/>
                          <a:pt x="1262" y="141"/>
                          <a:pt x="1028" y="143"/>
                        </a:cubicBezTo>
                        <a:cubicBezTo>
                          <a:pt x="794" y="145"/>
                          <a:pt x="419" y="0"/>
                          <a:pt x="252" y="56"/>
                        </a:cubicBezTo>
                        <a:close/>
                      </a:path>
                    </a:pathLst>
                  </a:custGeom>
                  <a:noFill/>
                  <a:ln w="19050" cmpd="sng">
                    <a:solidFill>
                      <a:srgbClr val="9933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4" name="Freeform 120"/>
                  <p:cNvSpPr>
                    <a:spLocks/>
                  </p:cNvSpPr>
                  <p:nvPr/>
                </p:nvSpPr>
                <p:spPr bwMode="auto">
                  <a:xfrm>
                    <a:off x="6008" y="4872"/>
                    <a:ext cx="779" cy="660"/>
                  </a:xfrm>
                  <a:custGeom>
                    <a:avLst/>
                    <a:gdLst/>
                    <a:ahLst/>
                    <a:cxnLst>
                      <a:cxn ang="0">
                        <a:pos x="0" y="0"/>
                      </a:cxn>
                      <a:cxn ang="0">
                        <a:pos x="345" y="187"/>
                      </a:cxn>
                      <a:cxn ang="0">
                        <a:pos x="772" y="435"/>
                      </a:cxn>
                      <a:cxn ang="0">
                        <a:pos x="390" y="660"/>
                      </a:cxn>
                    </a:cxnLst>
                    <a:rect l="0" t="0" r="r" b="b"/>
                    <a:pathLst>
                      <a:path w="779" h="660">
                        <a:moveTo>
                          <a:pt x="0" y="0"/>
                        </a:moveTo>
                        <a:cubicBezTo>
                          <a:pt x="108" y="57"/>
                          <a:pt x="216" y="114"/>
                          <a:pt x="345" y="187"/>
                        </a:cubicBezTo>
                        <a:cubicBezTo>
                          <a:pt x="474" y="260"/>
                          <a:pt x="765" y="356"/>
                          <a:pt x="772" y="435"/>
                        </a:cubicBezTo>
                        <a:cubicBezTo>
                          <a:pt x="779" y="514"/>
                          <a:pt x="454" y="621"/>
                          <a:pt x="390" y="660"/>
                        </a:cubicBezTo>
                      </a:path>
                    </a:pathLst>
                  </a:custGeom>
                  <a:noFill/>
                  <a:ln w="19050" cmpd="sng">
                    <a:solidFill>
                      <a:srgbClr val="9933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5" name="Freeform 121"/>
                  <p:cNvSpPr>
                    <a:spLocks/>
                  </p:cNvSpPr>
                  <p:nvPr/>
                </p:nvSpPr>
                <p:spPr bwMode="auto">
                  <a:xfrm>
                    <a:off x="863" y="5103"/>
                    <a:ext cx="1664" cy="3016"/>
                  </a:xfrm>
                  <a:custGeom>
                    <a:avLst/>
                    <a:gdLst/>
                    <a:ahLst/>
                    <a:cxnLst>
                      <a:cxn ang="0">
                        <a:pos x="0" y="3016"/>
                      </a:cxn>
                      <a:cxn ang="0">
                        <a:pos x="442" y="2416"/>
                      </a:cxn>
                      <a:cxn ang="0">
                        <a:pos x="967" y="549"/>
                      </a:cxn>
                      <a:cxn ang="0">
                        <a:pos x="1140" y="24"/>
                      </a:cxn>
                      <a:cxn ang="0">
                        <a:pos x="1612" y="406"/>
                      </a:cxn>
                      <a:cxn ang="0">
                        <a:pos x="1455" y="721"/>
                      </a:cxn>
                      <a:cxn ang="0">
                        <a:pos x="975" y="511"/>
                      </a:cxn>
                    </a:cxnLst>
                    <a:rect l="0" t="0" r="r" b="b"/>
                    <a:pathLst>
                      <a:path w="1664" h="3016">
                        <a:moveTo>
                          <a:pt x="0" y="3016"/>
                        </a:moveTo>
                        <a:cubicBezTo>
                          <a:pt x="140" y="2921"/>
                          <a:pt x="281" y="2827"/>
                          <a:pt x="442" y="2416"/>
                        </a:cubicBezTo>
                        <a:cubicBezTo>
                          <a:pt x="603" y="2005"/>
                          <a:pt x="851" y="948"/>
                          <a:pt x="967" y="549"/>
                        </a:cubicBezTo>
                        <a:cubicBezTo>
                          <a:pt x="1083" y="150"/>
                          <a:pt x="1033" y="48"/>
                          <a:pt x="1140" y="24"/>
                        </a:cubicBezTo>
                        <a:cubicBezTo>
                          <a:pt x="1247" y="0"/>
                          <a:pt x="1560" y="290"/>
                          <a:pt x="1612" y="406"/>
                        </a:cubicBezTo>
                        <a:cubicBezTo>
                          <a:pt x="1664" y="522"/>
                          <a:pt x="1561" y="704"/>
                          <a:pt x="1455" y="721"/>
                        </a:cubicBezTo>
                        <a:cubicBezTo>
                          <a:pt x="1349" y="738"/>
                          <a:pt x="1162" y="624"/>
                          <a:pt x="975" y="511"/>
                        </a:cubicBezTo>
                      </a:path>
                    </a:pathLst>
                  </a:custGeom>
                  <a:noFill/>
                  <a:ln w="19050" cmpd="sng">
                    <a:solidFill>
                      <a:srgbClr val="9933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6" name="Freeform 122"/>
                  <p:cNvSpPr>
                    <a:spLocks/>
                  </p:cNvSpPr>
                  <p:nvPr/>
                </p:nvSpPr>
                <p:spPr bwMode="auto">
                  <a:xfrm>
                    <a:off x="2318" y="5817"/>
                    <a:ext cx="384" cy="1447"/>
                  </a:xfrm>
                  <a:custGeom>
                    <a:avLst/>
                    <a:gdLst/>
                    <a:ahLst/>
                    <a:cxnLst>
                      <a:cxn ang="0">
                        <a:pos x="277" y="1447"/>
                      </a:cxn>
                      <a:cxn ang="0">
                        <a:pos x="307" y="1057"/>
                      </a:cxn>
                      <a:cxn ang="0">
                        <a:pos x="360" y="600"/>
                      </a:cxn>
                      <a:cxn ang="0">
                        <a:pos x="165" y="277"/>
                      </a:cxn>
                      <a:cxn ang="0">
                        <a:pos x="0" y="0"/>
                      </a:cxn>
                    </a:cxnLst>
                    <a:rect l="0" t="0" r="r" b="b"/>
                    <a:pathLst>
                      <a:path w="384" h="1447">
                        <a:moveTo>
                          <a:pt x="277" y="1447"/>
                        </a:moveTo>
                        <a:cubicBezTo>
                          <a:pt x="285" y="1322"/>
                          <a:pt x="293" y="1198"/>
                          <a:pt x="307" y="1057"/>
                        </a:cubicBezTo>
                        <a:cubicBezTo>
                          <a:pt x="321" y="916"/>
                          <a:pt x="384" y="730"/>
                          <a:pt x="360" y="600"/>
                        </a:cubicBezTo>
                        <a:cubicBezTo>
                          <a:pt x="336" y="470"/>
                          <a:pt x="225" y="377"/>
                          <a:pt x="165" y="277"/>
                        </a:cubicBezTo>
                        <a:cubicBezTo>
                          <a:pt x="105" y="177"/>
                          <a:pt x="52" y="88"/>
                          <a:pt x="0" y="0"/>
                        </a:cubicBezTo>
                      </a:path>
                    </a:pathLst>
                  </a:custGeom>
                  <a:noFill/>
                  <a:ln w="19050" cmpd="sng">
                    <a:solidFill>
                      <a:srgbClr val="9933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7" name="Freeform 123"/>
                  <p:cNvSpPr>
                    <a:spLocks/>
                  </p:cNvSpPr>
                  <p:nvPr/>
                </p:nvSpPr>
                <p:spPr bwMode="auto">
                  <a:xfrm>
                    <a:off x="2085" y="4949"/>
                    <a:ext cx="771" cy="523"/>
                  </a:xfrm>
                  <a:custGeom>
                    <a:avLst/>
                    <a:gdLst/>
                    <a:ahLst/>
                    <a:cxnLst>
                      <a:cxn ang="0">
                        <a:pos x="0" y="185"/>
                      </a:cxn>
                      <a:cxn ang="0">
                        <a:pos x="405" y="5"/>
                      </a:cxn>
                      <a:cxn ang="0">
                        <a:pos x="683" y="155"/>
                      </a:cxn>
                      <a:cxn ang="0">
                        <a:pos x="720" y="275"/>
                      </a:cxn>
                      <a:cxn ang="0">
                        <a:pos x="375" y="523"/>
                      </a:cxn>
                    </a:cxnLst>
                    <a:rect l="0" t="0" r="r" b="b"/>
                    <a:pathLst>
                      <a:path w="771" h="523">
                        <a:moveTo>
                          <a:pt x="0" y="185"/>
                        </a:moveTo>
                        <a:cubicBezTo>
                          <a:pt x="145" y="97"/>
                          <a:pt x="291" y="10"/>
                          <a:pt x="405" y="5"/>
                        </a:cubicBezTo>
                        <a:cubicBezTo>
                          <a:pt x="519" y="0"/>
                          <a:pt x="631" y="110"/>
                          <a:pt x="683" y="155"/>
                        </a:cubicBezTo>
                        <a:cubicBezTo>
                          <a:pt x="735" y="200"/>
                          <a:pt x="771" y="214"/>
                          <a:pt x="720" y="275"/>
                        </a:cubicBezTo>
                        <a:cubicBezTo>
                          <a:pt x="669" y="336"/>
                          <a:pt x="522" y="429"/>
                          <a:pt x="375" y="523"/>
                        </a:cubicBezTo>
                      </a:path>
                    </a:pathLst>
                  </a:custGeom>
                  <a:noFill/>
                  <a:ln w="19050" cmpd="sng">
                    <a:solidFill>
                      <a:srgbClr val="9933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8" name="Freeform 124"/>
                  <p:cNvSpPr>
                    <a:spLocks/>
                  </p:cNvSpPr>
                  <p:nvPr/>
                </p:nvSpPr>
                <p:spPr bwMode="auto">
                  <a:xfrm>
                    <a:off x="855" y="2970"/>
                    <a:ext cx="1148" cy="2149"/>
                  </a:xfrm>
                  <a:custGeom>
                    <a:avLst/>
                    <a:gdLst/>
                    <a:ahLst/>
                    <a:cxnLst>
                      <a:cxn ang="0">
                        <a:pos x="1148" y="2149"/>
                      </a:cxn>
                      <a:cxn ang="0">
                        <a:pos x="945" y="1947"/>
                      </a:cxn>
                      <a:cxn ang="0">
                        <a:pos x="720" y="1564"/>
                      </a:cxn>
                      <a:cxn ang="0">
                        <a:pos x="660" y="1077"/>
                      </a:cxn>
                      <a:cxn ang="0">
                        <a:pos x="818" y="799"/>
                      </a:cxn>
                      <a:cxn ang="0">
                        <a:pos x="765" y="342"/>
                      </a:cxn>
                      <a:cxn ang="0">
                        <a:pos x="495" y="34"/>
                      </a:cxn>
                      <a:cxn ang="0">
                        <a:pos x="285" y="139"/>
                      </a:cxn>
                      <a:cxn ang="0">
                        <a:pos x="165" y="252"/>
                      </a:cxn>
                      <a:cxn ang="0">
                        <a:pos x="0" y="334"/>
                      </a:cxn>
                    </a:cxnLst>
                    <a:rect l="0" t="0" r="r" b="b"/>
                    <a:pathLst>
                      <a:path w="1148" h="2149">
                        <a:moveTo>
                          <a:pt x="1148" y="2149"/>
                        </a:moveTo>
                        <a:cubicBezTo>
                          <a:pt x="1082" y="2097"/>
                          <a:pt x="1016" y="2045"/>
                          <a:pt x="945" y="1947"/>
                        </a:cubicBezTo>
                        <a:cubicBezTo>
                          <a:pt x="874" y="1849"/>
                          <a:pt x="767" y="1709"/>
                          <a:pt x="720" y="1564"/>
                        </a:cubicBezTo>
                        <a:cubicBezTo>
                          <a:pt x="673" y="1419"/>
                          <a:pt x="644" y="1204"/>
                          <a:pt x="660" y="1077"/>
                        </a:cubicBezTo>
                        <a:cubicBezTo>
                          <a:pt x="676" y="950"/>
                          <a:pt x="801" y="921"/>
                          <a:pt x="818" y="799"/>
                        </a:cubicBezTo>
                        <a:cubicBezTo>
                          <a:pt x="835" y="677"/>
                          <a:pt x="819" y="469"/>
                          <a:pt x="765" y="342"/>
                        </a:cubicBezTo>
                        <a:cubicBezTo>
                          <a:pt x="711" y="215"/>
                          <a:pt x="575" y="68"/>
                          <a:pt x="495" y="34"/>
                        </a:cubicBezTo>
                        <a:cubicBezTo>
                          <a:pt x="415" y="0"/>
                          <a:pt x="340" y="103"/>
                          <a:pt x="285" y="139"/>
                        </a:cubicBezTo>
                        <a:cubicBezTo>
                          <a:pt x="230" y="175"/>
                          <a:pt x="213" y="219"/>
                          <a:pt x="165" y="252"/>
                        </a:cubicBezTo>
                        <a:cubicBezTo>
                          <a:pt x="117" y="285"/>
                          <a:pt x="58" y="309"/>
                          <a:pt x="0" y="334"/>
                        </a:cubicBezTo>
                      </a:path>
                    </a:pathLst>
                  </a:custGeom>
                  <a:noFill/>
                  <a:ln w="19050" cmpd="sng">
                    <a:solidFill>
                      <a:srgbClr val="9933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49" name="Freeform 125"/>
                  <p:cNvSpPr>
                    <a:spLocks/>
                  </p:cNvSpPr>
                  <p:nvPr/>
                </p:nvSpPr>
                <p:spPr bwMode="auto">
                  <a:xfrm>
                    <a:off x="6690" y="7316"/>
                    <a:ext cx="4350" cy="1266"/>
                  </a:xfrm>
                  <a:custGeom>
                    <a:avLst/>
                    <a:gdLst/>
                    <a:ahLst/>
                    <a:cxnLst>
                      <a:cxn ang="0">
                        <a:pos x="0" y="0"/>
                      </a:cxn>
                      <a:cxn ang="0">
                        <a:pos x="143" y="105"/>
                      </a:cxn>
                      <a:cxn ang="0">
                        <a:pos x="218" y="307"/>
                      </a:cxn>
                      <a:cxn ang="0">
                        <a:pos x="578" y="450"/>
                      </a:cxn>
                      <a:cxn ang="0">
                        <a:pos x="1043" y="675"/>
                      </a:cxn>
                      <a:cxn ang="0">
                        <a:pos x="1410" y="697"/>
                      </a:cxn>
                      <a:cxn ang="0">
                        <a:pos x="1928" y="952"/>
                      </a:cxn>
                      <a:cxn ang="0">
                        <a:pos x="2783" y="1072"/>
                      </a:cxn>
                      <a:cxn ang="0">
                        <a:pos x="3420" y="1072"/>
                      </a:cxn>
                      <a:cxn ang="0">
                        <a:pos x="3848" y="1245"/>
                      </a:cxn>
                      <a:cxn ang="0">
                        <a:pos x="4148" y="1200"/>
                      </a:cxn>
                      <a:cxn ang="0">
                        <a:pos x="4350" y="1117"/>
                      </a:cxn>
                    </a:cxnLst>
                    <a:rect l="0" t="0" r="r" b="b"/>
                    <a:pathLst>
                      <a:path w="4350" h="1266">
                        <a:moveTo>
                          <a:pt x="0" y="0"/>
                        </a:moveTo>
                        <a:cubicBezTo>
                          <a:pt x="53" y="27"/>
                          <a:pt x="107" y="54"/>
                          <a:pt x="143" y="105"/>
                        </a:cubicBezTo>
                        <a:cubicBezTo>
                          <a:pt x="179" y="156"/>
                          <a:pt x="146" y="250"/>
                          <a:pt x="218" y="307"/>
                        </a:cubicBezTo>
                        <a:cubicBezTo>
                          <a:pt x="290" y="364"/>
                          <a:pt x="441" y="389"/>
                          <a:pt x="578" y="450"/>
                        </a:cubicBezTo>
                        <a:cubicBezTo>
                          <a:pt x="715" y="511"/>
                          <a:pt x="904" y="634"/>
                          <a:pt x="1043" y="675"/>
                        </a:cubicBezTo>
                        <a:cubicBezTo>
                          <a:pt x="1182" y="716"/>
                          <a:pt x="1263" y="651"/>
                          <a:pt x="1410" y="697"/>
                        </a:cubicBezTo>
                        <a:cubicBezTo>
                          <a:pt x="1557" y="743"/>
                          <a:pt x="1699" y="890"/>
                          <a:pt x="1928" y="952"/>
                        </a:cubicBezTo>
                        <a:cubicBezTo>
                          <a:pt x="2157" y="1014"/>
                          <a:pt x="2534" y="1052"/>
                          <a:pt x="2783" y="1072"/>
                        </a:cubicBezTo>
                        <a:cubicBezTo>
                          <a:pt x="3032" y="1092"/>
                          <a:pt x="3243" y="1043"/>
                          <a:pt x="3420" y="1072"/>
                        </a:cubicBezTo>
                        <a:cubicBezTo>
                          <a:pt x="3597" y="1101"/>
                          <a:pt x="3727" y="1224"/>
                          <a:pt x="3848" y="1245"/>
                        </a:cubicBezTo>
                        <a:cubicBezTo>
                          <a:pt x="3969" y="1266"/>
                          <a:pt x="4064" y="1221"/>
                          <a:pt x="4148" y="1200"/>
                        </a:cubicBezTo>
                        <a:cubicBezTo>
                          <a:pt x="4232" y="1179"/>
                          <a:pt x="4319" y="1131"/>
                          <a:pt x="4350" y="1117"/>
                        </a:cubicBezTo>
                      </a:path>
                    </a:pathLst>
                  </a:custGeom>
                  <a:noFill/>
                  <a:ln w="19050" cmpd="sng">
                    <a:solidFill>
                      <a:srgbClr val="9933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0" name="Freeform 126"/>
                  <p:cNvSpPr>
                    <a:spLocks/>
                  </p:cNvSpPr>
                  <p:nvPr/>
                </p:nvSpPr>
                <p:spPr bwMode="auto">
                  <a:xfrm>
                    <a:off x="6795" y="4905"/>
                    <a:ext cx="3504" cy="3424"/>
                  </a:xfrm>
                  <a:custGeom>
                    <a:avLst/>
                    <a:gdLst/>
                    <a:ahLst/>
                    <a:cxnLst>
                      <a:cxn ang="0">
                        <a:pos x="2190" y="3424"/>
                      </a:cxn>
                      <a:cxn ang="0">
                        <a:pos x="2693" y="3117"/>
                      </a:cxn>
                      <a:cxn ang="0">
                        <a:pos x="3098" y="2547"/>
                      </a:cxn>
                      <a:cxn ang="0">
                        <a:pos x="3368" y="2157"/>
                      </a:cxn>
                      <a:cxn ang="0">
                        <a:pos x="2280" y="1534"/>
                      </a:cxn>
                      <a:cxn ang="0">
                        <a:pos x="1958" y="1384"/>
                      </a:cxn>
                      <a:cxn ang="0">
                        <a:pos x="1748" y="1579"/>
                      </a:cxn>
                      <a:cxn ang="0">
                        <a:pos x="1163" y="1489"/>
                      </a:cxn>
                      <a:cxn ang="0">
                        <a:pos x="863" y="1257"/>
                      </a:cxn>
                      <a:cxn ang="0">
                        <a:pos x="795" y="1084"/>
                      </a:cxn>
                      <a:cxn ang="0">
                        <a:pos x="848" y="619"/>
                      </a:cxn>
                      <a:cxn ang="0">
                        <a:pos x="848" y="297"/>
                      </a:cxn>
                      <a:cxn ang="0">
                        <a:pos x="848" y="169"/>
                      </a:cxn>
                      <a:cxn ang="0">
                        <a:pos x="540" y="124"/>
                      </a:cxn>
                      <a:cxn ang="0">
                        <a:pos x="248" y="42"/>
                      </a:cxn>
                      <a:cxn ang="0">
                        <a:pos x="0" y="379"/>
                      </a:cxn>
                    </a:cxnLst>
                    <a:rect l="0" t="0" r="r" b="b"/>
                    <a:pathLst>
                      <a:path w="3504" h="3424">
                        <a:moveTo>
                          <a:pt x="2190" y="3424"/>
                        </a:moveTo>
                        <a:cubicBezTo>
                          <a:pt x="2366" y="3343"/>
                          <a:pt x="2542" y="3263"/>
                          <a:pt x="2693" y="3117"/>
                        </a:cubicBezTo>
                        <a:cubicBezTo>
                          <a:pt x="2844" y="2971"/>
                          <a:pt x="2986" y="2707"/>
                          <a:pt x="3098" y="2547"/>
                        </a:cubicBezTo>
                        <a:cubicBezTo>
                          <a:pt x="3210" y="2387"/>
                          <a:pt x="3504" y="2326"/>
                          <a:pt x="3368" y="2157"/>
                        </a:cubicBezTo>
                        <a:cubicBezTo>
                          <a:pt x="3232" y="1988"/>
                          <a:pt x="2515" y="1663"/>
                          <a:pt x="2280" y="1534"/>
                        </a:cubicBezTo>
                        <a:cubicBezTo>
                          <a:pt x="2045" y="1405"/>
                          <a:pt x="2047" y="1376"/>
                          <a:pt x="1958" y="1384"/>
                        </a:cubicBezTo>
                        <a:cubicBezTo>
                          <a:pt x="1869" y="1392"/>
                          <a:pt x="1880" y="1562"/>
                          <a:pt x="1748" y="1579"/>
                        </a:cubicBezTo>
                        <a:cubicBezTo>
                          <a:pt x="1616" y="1596"/>
                          <a:pt x="1310" y="1543"/>
                          <a:pt x="1163" y="1489"/>
                        </a:cubicBezTo>
                        <a:cubicBezTo>
                          <a:pt x="1016" y="1435"/>
                          <a:pt x="924" y="1324"/>
                          <a:pt x="863" y="1257"/>
                        </a:cubicBezTo>
                        <a:cubicBezTo>
                          <a:pt x="802" y="1190"/>
                          <a:pt x="797" y="1190"/>
                          <a:pt x="795" y="1084"/>
                        </a:cubicBezTo>
                        <a:cubicBezTo>
                          <a:pt x="793" y="978"/>
                          <a:pt x="839" y="750"/>
                          <a:pt x="848" y="619"/>
                        </a:cubicBezTo>
                        <a:cubicBezTo>
                          <a:pt x="857" y="488"/>
                          <a:pt x="848" y="372"/>
                          <a:pt x="848" y="297"/>
                        </a:cubicBezTo>
                        <a:cubicBezTo>
                          <a:pt x="848" y="222"/>
                          <a:pt x="899" y="198"/>
                          <a:pt x="848" y="169"/>
                        </a:cubicBezTo>
                        <a:cubicBezTo>
                          <a:pt x="797" y="140"/>
                          <a:pt x="640" y="145"/>
                          <a:pt x="540" y="124"/>
                        </a:cubicBezTo>
                        <a:cubicBezTo>
                          <a:pt x="440" y="103"/>
                          <a:pt x="338" y="0"/>
                          <a:pt x="248" y="42"/>
                        </a:cubicBezTo>
                        <a:cubicBezTo>
                          <a:pt x="158" y="84"/>
                          <a:pt x="79" y="231"/>
                          <a:pt x="0" y="379"/>
                        </a:cubicBezTo>
                      </a:path>
                    </a:pathLst>
                  </a:custGeom>
                  <a:noFill/>
                  <a:ln w="19050" cmpd="sng">
                    <a:solidFill>
                      <a:srgbClr val="9933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1" name="Freeform 127"/>
                  <p:cNvSpPr>
                    <a:spLocks/>
                  </p:cNvSpPr>
                  <p:nvPr/>
                </p:nvSpPr>
                <p:spPr bwMode="auto">
                  <a:xfrm rot="-300506">
                    <a:off x="8282" y="5052"/>
                    <a:ext cx="722" cy="1282"/>
                  </a:xfrm>
                  <a:custGeom>
                    <a:avLst/>
                    <a:gdLst/>
                    <a:ahLst/>
                    <a:cxnLst>
                      <a:cxn ang="0">
                        <a:pos x="472" y="1312"/>
                      </a:cxn>
                      <a:cxn ang="0">
                        <a:pos x="119" y="1012"/>
                      </a:cxn>
                      <a:cxn ang="0">
                        <a:pos x="52" y="607"/>
                      </a:cxn>
                      <a:cxn ang="0">
                        <a:pos x="434" y="22"/>
                      </a:cxn>
                      <a:cxn ang="0">
                        <a:pos x="674" y="742"/>
                      </a:cxn>
                      <a:cxn ang="0">
                        <a:pos x="472" y="1312"/>
                      </a:cxn>
                    </a:cxnLst>
                    <a:rect l="0" t="0" r="r" b="b"/>
                    <a:pathLst>
                      <a:path w="678" h="1357">
                        <a:moveTo>
                          <a:pt x="472" y="1312"/>
                        </a:moveTo>
                        <a:cubicBezTo>
                          <a:pt x="379" y="1357"/>
                          <a:pt x="189" y="1129"/>
                          <a:pt x="119" y="1012"/>
                        </a:cubicBezTo>
                        <a:cubicBezTo>
                          <a:pt x="49" y="895"/>
                          <a:pt x="0" y="772"/>
                          <a:pt x="52" y="607"/>
                        </a:cubicBezTo>
                        <a:cubicBezTo>
                          <a:pt x="104" y="442"/>
                          <a:pt x="330" y="0"/>
                          <a:pt x="434" y="22"/>
                        </a:cubicBezTo>
                        <a:cubicBezTo>
                          <a:pt x="538" y="44"/>
                          <a:pt x="670" y="530"/>
                          <a:pt x="674" y="742"/>
                        </a:cubicBezTo>
                        <a:cubicBezTo>
                          <a:pt x="678" y="954"/>
                          <a:pt x="565" y="1267"/>
                          <a:pt x="472" y="1312"/>
                        </a:cubicBezTo>
                        <a:close/>
                      </a:path>
                    </a:pathLst>
                  </a:custGeom>
                  <a:noFill/>
                  <a:ln w="19050" cmpd="sng">
                    <a:solidFill>
                      <a:srgbClr val="9933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2" name="Freeform 128"/>
                  <p:cNvSpPr>
                    <a:spLocks/>
                  </p:cNvSpPr>
                  <p:nvPr/>
                </p:nvSpPr>
                <p:spPr bwMode="auto">
                  <a:xfrm>
                    <a:off x="8678" y="3526"/>
                    <a:ext cx="2355" cy="1582"/>
                  </a:xfrm>
                  <a:custGeom>
                    <a:avLst/>
                    <a:gdLst/>
                    <a:ahLst/>
                    <a:cxnLst>
                      <a:cxn ang="0">
                        <a:pos x="0" y="1556"/>
                      </a:cxn>
                      <a:cxn ang="0">
                        <a:pos x="45" y="1511"/>
                      </a:cxn>
                      <a:cxn ang="0">
                        <a:pos x="217" y="1128"/>
                      </a:cxn>
                      <a:cxn ang="0">
                        <a:pos x="337" y="603"/>
                      </a:cxn>
                      <a:cxn ang="0">
                        <a:pos x="382" y="318"/>
                      </a:cxn>
                      <a:cxn ang="0">
                        <a:pos x="817" y="453"/>
                      </a:cxn>
                      <a:cxn ang="0">
                        <a:pos x="1207" y="393"/>
                      </a:cxn>
                      <a:cxn ang="0">
                        <a:pos x="1545" y="56"/>
                      </a:cxn>
                      <a:cxn ang="0">
                        <a:pos x="1912" y="56"/>
                      </a:cxn>
                      <a:cxn ang="0">
                        <a:pos x="2077" y="221"/>
                      </a:cxn>
                      <a:cxn ang="0">
                        <a:pos x="2355" y="746"/>
                      </a:cxn>
                    </a:cxnLst>
                    <a:rect l="0" t="0" r="r" b="b"/>
                    <a:pathLst>
                      <a:path w="2355" h="1582">
                        <a:moveTo>
                          <a:pt x="0" y="1556"/>
                        </a:moveTo>
                        <a:cubicBezTo>
                          <a:pt x="4" y="1569"/>
                          <a:pt x="9" y="1582"/>
                          <a:pt x="45" y="1511"/>
                        </a:cubicBezTo>
                        <a:cubicBezTo>
                          <a:pt x="81" y="1440"/>
                          <a:pt x="168" y="1279"/>
                          <a:pt x="217" y="1128"/>
                        </a:cubicBezTo>
                        <a:cubicBezTo>
                          <a:pt x="266" y="977"/>
                          <a:pt x="310" y="738"/>
                          <a:pt x="337" y="603"/>
                        </a:cubicBezTo>
                        <a:cubicBezTo>
                          <a:pt x="364" y="468"/>
                          <a:pt x="302" y="343"/>
                          <a:pt x="382" y="318"/>
                        </a:cubicBezTo>
                        <a:cubicBezTo>
                          <a:pt x="462" y="293"/>
                          <a:pt x="680" y="441"/>
                          <a:pt x="817" y="453"/>
                        </a:cubicBezTo>
                        <a:cubicBezTo>
                          <a:pt x="954" y="465"/>
                          <a:pt x="1086" y="459"/>
                          <a:pt x="1207" y="393"/>
                        </a:cubicBezTo>
                        <a:cubicBezTo>
                          <a:pt x="1328" y="327"/>
                          <a:pt x="1427" y="112"/>
                          <a:pt x="1545" y="56"/>
                        </a:cubicBezTo>
                        <a:cubicBezTo>
                          <a:pt x="1663" y="0"/>
                          <a:pt x="1823" y="29"/>
                          <a:pt x="1912" y="56"/>
                        </a:cubicBezTo>
                        <a:cubicBezTo>
                          <a:pt x="2001" y="83"/>
                          <a:pt x="2003" y="106"/>
                          <a:pt x="2077" y="221"/>
                        </a:cubicBezTo>
                        <a:cubicBezTo>
                          <a:pt x="2151" y="336"/>
                          <a:pt x="2253" y="541"/>
                          <a:pt x="2355" y="746"/>
                        </a:cubicBezTo>
                      </a:path>
                    </a:pathLst>
                  </a:custGeom>
                  <a:noFill/>
                  <a:ln w="19050" cmpd="sng">
                    <a:solidFill>
                      <a:srgbClr val="9933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3" name="Freeform 129"/>
                  <p:cNvSpPr>
                    <a:spLocks/>
                  </p:cNvSpPr>
                  <p:nvPr/>
                </p:nvSpPr>
                <p:spPr bwMode="auto">
                  <a:xfrm>
                    <a:off x="5698" y="5599"/>
                    <a:ext cx="415" cy="743"/>
                  </a:xfrm>
                  <a:custGeom>
                    <a:avLst/>
                    <a:gdLst/>
                    <a:ahLst/>
                    <a:cxnLst>
                      <a:cxn ang="0">
                        <a:pos x="415" y="0"/>
                      </a:cxn>
                      <a:cxn ang="0">
                        <a:pos x="100" y="360"/>
                      </a:cxn>
                      <a:cxn ang="0">
                        <a:pos x="10" y="563"/>
                      </a:cxn>
                      <a:cxn ang="0">
                        <a:pos x="40" y="743"/>
                      </a:cxn>
                    </a:cxnLst>
                    <a:rect l="0" t="0" r="r" b="b"/>
                    <a:pathLst>
                      <a:path w="415" h="743">
                        <a:moveTo>
                          <a:pt x="415" y="0"/>
                        </a:moveTo>
                        <a:cubicBezTo>
                          <a:pt x="291" y="133"/>
                          <a:pt x="168" y="266"/>
                          <a:pt x="100" y="360"/>
                        </a:cubicBezTo>
                        <a:cubicBezTo>
                          <a:pt x="32" y="454"/>
                          <a:pt x="20" y="499"/>
                          <a:pt x="10" y="563"/>
                        </a:cubicBezTo>
                        <a:cubicBezTo>
                          <a:pt x="0" y="627"/>
                          <a:pt x="20" y="685"/>
                          <a:pt x="40" y="743"/>
                        </a:cubicBezTo>
                      </a:path>
                    </a:pathLst>
                  </a:custGeom>
                  <a:noFill/>
                  <a:ln w="19050" cap="flat" cmpd="sng">
                    <a:solidFill>
                      <a:srgbClr val="9933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4" name="Freeform 130"/>
                  <p:cNvSpPr>
                    <a:spLocks/>
                  </p:cNvSpPr>
                  <p:nvPr/>
                </p:nvSpPr>
                <p:spPr bwMode="auto">
                  <a:xfrm>
                    <a:off x="2853" y="5112"/>
                    <a:ext cx="908" cy="45"/>
                  </a:xfrm>
                  <a:custGeom>
                    <a:avLst/>
                    <a:gdLst/>
                    <a:ahLst/>
                    <a:cxnLst>
                      <a:cxn ang="0">
                        <a:pos x="0" y="45"/>
                      </a:cxn>
                      <a:cxn ang="0">
                        <a:pos x="908" y="0"/>
                      </a:cxn>
                    </a:cxnLst>
                    <a:rect l="0" t="0" r="r" b="b"/>
                    <a:pathLst>
                      <a:path w="908" h="45">
                        <a:moveTo>
                          <a:pt x="0" y="45"/>
                        </a:moveTo>
                        <a:cubicBezTo>
                          <a:pt x="0" y="45"/>
                          <a:pt x="454" y="22"/>
                          <a:pt x="908" y="0"/>
                        </a:cubicBezTo>
                      </a:path>
                    </a:pathLst>
                  </a:custGeom>
                  <a:noFill/>
                  <a:ln w="19050" cap="flat" cmpd="sng">
                    <a:solidFill>
                      <a:srgbClr val="9933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5" name="Freeform 131"/>
                  <p:cNvSpPr>
                    <a:spLocks/>
                  </p:cNvSpPr>
                  <p:nvPr/>
                </p:nvSpPr>
                <p:spPr bwMode="auto">
                  <a:xfrm>
                    <a:off x="6760" y="6070"/>
                    <a:ext cx="840" cy="147"/>
                  </a:xfrm>
                  <a:custGeom>
                    <a:avLst/>
                    <a:gdLst/>
                    <a:ahLst/>
                    <a:cxnLst>
                      <a:cxn ang="0">
                        <a:pos x="0" y="0"/>
                      </a:cxn>
                      <a:cxn ang="0">
                        <a:pos x="460" y="140"/>
                      </a:cxn>
                      <a:cxn ang="0">
                        <a:pos x="840" y="40"/>
                      </a:cxn>
                    </a:cxnLst>
                    <a:rect l="0" t="0" r="r" b="b"/>
                    <a:pathLst>
                      <a:path w="840" h="147">
                        <a:moveTo>
                          <a:pt x="0" y="0"/>
                        </a:moveTo>
                        <a:cubicBezTo>
                          <a:pt x="160" y="66"/>
                          <a:pt x="320" y="133"/>
                          <a:pt x="460" y="140"/>
                        </a:cubicBezTo>
                        <a:cubicBezTo>
                          <a:pt x="600" y="147"/>
                          <a:pt x="785" y="58"/>
                          <a:pt x="840" y="40"/>
                        </a:cubicBezTo>
                      </a:path>
                    </a:pathLst>
                  </a:custGeom>
                  <a:noFill/>
                  <a:ln w="19050" cap="flat" cmpd="sng">
                    <a:solidFill>
                      <a:srgbClr val="9933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6" name="Freeform 132"/>
                  <p:cNvSpPr>
                    <a:spLocks/>
                  </p:cNvSpPr>
                  <p:nvPr/>
                </p:nvSpPr>
                <p:spPr bwMode="auto">
                  <a:xfrm>
                    <a:off x="1500" y="6890"/>
                    <a:ext cx="2580" cy="927"/>
                  </a:xfrm>
                  <a:custGeom>
                    <a:avLst/>
                    <a:gdLst/>
                    <a:ahLst/>
                    <a:cxnLst>
                      <a:cxn ang="0">
                        <a:pos x="0" y="0"/>
                      </a:cxn>
                      <a:cxn ang="0">
                        <a:pos x="670" y="270"/>
                      </a:cxn>
                      <a:cxn ang="0">
                        <a:pos x="1080" y="350"/>
                      </a:cxn>
                      <a:cxn ang="0">
                        <a:pos x="1240" y="640"/>
                      </a:cxn>
                      <a:cxn ang="0">
                        <a:pos x="1520" y="820"/>
                      </a:cxn>
                      <a:cxn ang="0">
                        <a:pos x="2170" y="920"/>
                      </a:cxn>
                      <a:cxn ang="0">
                        <a:pos x="2580" y="780"/>
                      </a:cxn>
                    </a:cxnLst>
                    <a:rect l="0" t="0" r="r" b="b"/>
                    <a:pathLst>
                      <a:path w="2580" h="927">
                        <a:moveTo>
                          <a:pt x="0" y="0"/>
                        </a:moveTo>
                        <a:cubicBezTo>
                          <a:pt x="245" y="106"/>
                          <a:pt x="490" y="212"/>
                          <a:pt x="670" y="270"/>
                        </a:cubicBezTo>
                        <a:cubicBezTo>
                          <a:pt x="850" y="328"/>
                          <a:pt x="985" y="288"/>
                          <a:pt x="1080" y="350"/>
                        </a:cubicBezTo>
                        <a:cubicBezTo>
                          <a:pt x="1175" y="412"/>
                          <a:pt x="1167" y="562"/>
                          <a:pt x="1240" y="640"/>
                        </a:cubicBezTo>
                        <a:cubicBezTo>
                          <a:pt x="1313" y="718"/>
                          <a:pt x="1365" y="773"/>
                          <a:pt x="1520" y="820"/>
                        </a:cubicBezTo>
                        <a:cubicBezTo>
                          <a:pt x="1675" y="867"/>
                          <a:pt x="1993" y="927"/>
                          <a:pt x="2170" y="920"/>
                        </a:cubicBezTo>
                        <a:cubicBezTo>
                          <a:pt x="2347" y="913"/>
                          <a:pt x="2463" y="846"/>
                          <a:pt x="2580" y="780"/>
                        </a:cubicBezTo>
                      </a:path>
                    </a:pathLst>
                  </a:custGeom>
                  <a:noFill/>
                  <a:ln w="19050" cmpd="sng">
                    <a:solidFill>
                      <a:srgbClr val="9933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57" name="Freeform 133"/>
                  <p:cNvSpPr>
                    <a:spLocks/>
                  </p:cNvSpPr>
                  <p:nvPr/>
                </p:nvSpPr>
                <p:spPr bwMode="auto">
                  <a:xfrm>
                    <a:off x="2830" y="7513"/>
                    <a:ext cx="1077" cy="247"/>
                  </a:xfrm>
                  <a:custGeom>
                    <a:avLst/>
                    <a:gdLst/>
                    <a:ahLst/>
                    <a:cxnLst>
                      <a:cxn ang="0">
                        <a:pos x="0" y="87"/>
                      </a:cxn>
                      <a:cxn ang="0">
                        <a:pos x="70" y="67"/>
                      </a:cxn>
                      <a:cxn ang="0">
                        <a:pos x="410" y="7"/>
                      </a:cxn>
                      <a:cxn ang="0">
                        <a:pos x="780" y="27"/>
                      </a:cxn>
                      <a:cxn ang="0">
                        <a:pos x="1040" y="127"/>
                      </a:cxn>
                      <a:cxn ang="0">
                        <a:pos x="1000" y="247"/>
                      </a:cxn>
                    </a:cxnLst>
                    <a:rect l="0" t="0" r="r" b="b"/>
                    <a:pathLst>
                      <a:path w="1077" h="247">
                        <a:moveTo>
                          <a:pt x="0" y="87"/>
                        </a:moveTo>
                        <a:cubicBezTo>
                          <a:pt x="1" y="83"/>
                          <a:pt x="2" y="80"/>
                          <a:pt x="70" y="67"/>
                        </a:cubicBezTo>
                        <a:cubicBezTo>
                          <a:pt x="138" y="54"/>
                          <a:pt x="292" y="14"/>
                          <a:pt x="410" y="7"/>
                        </a:cubicBezTo>
                        <a:cubicBezTo>
                          <a:pt x="528" y="0"/>
                          <a:pt x="675" y="7"/>
                          <a:pt x="780" y="27"/>
                        </a:cubicBezTo>
                        <a:cubicBezTo>
                          <a:pt x="885" y="47"/>
                          <a:pt x="1003" y="90"/>
                          <a:pt x="1040" y="127"/>
                        </a:cubicBezTo>
                        <a:cubicBezTo>
                          <a:pt x="1077" y="164"/>
                          <a:pt x="1010" y="227"/>
                          <a:pt x="1000" y="247"/>
                        </a:cubicBezTo>
                      </a:path>
                    </a:pathLst>
                  </a:custGeom>
                  <a:noFill/>
                  <a:ln w="19050" cap="flat" cmpd="sng">
                    <a:solidFill>
                      <a:srgbClr val="993300"/>
                    </a:solidFill>
                    <a:prstDash val="dash"/>
                    <a:round/>
                    <a:headEnd/>
                    <a:tailEnd/>
                  </a:ln>
                </p:spPr>
                <p:txBody>
                  <a:bodyPr vert="horz" wrap="square" lIns="91440" tIns="45720" rIns="91440" bIns="45720" numCol="1" anchor="t" anchorCtr="0" compatLnSpc="1">
                    <a:prstTxWarp prst="textNoShape">
                      <a:avLst/>
                    </a:prstTxWarp>
                  </a:bodyPr>
                  <a:lstStyle/>
                  <a:p>
                    <a:endParaRPr lang="fr-FR"/>
                  </a:p>
                </p:txBody>
              </p:sp>
            </p:grpSp>
          </p:grpSp>
        </p:grpSp>
        <p:sp>
          <p:nvSpPr>
            <p:cNvPr id="1158" name="Text Box 134"/>
            <p:cNvSpPr txBox="1">
              <a:spLocks noChangeArrowheads="1"/>
            </p:cNvSpPr>
            <p:nvPr/>
          </p:nvSpPr>
          <p:spPr bwMode="auto">
            <a:xfrm>
              <a:off x="4614" y="4478"/>
              <a:ext cx="1175" cy="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FF0000"/>
                  </a:solidFill>
                  <a:effectLst/>
                  <a:latin typeface="Calibri" pitchFamily="34" charset="0"/>
                  <a:cs typeface="Arial" pitchFamily="34" charset="0"/>
                </a:rPr>
                <a:t>Plaque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FF0000"/>
                  </a:solidFill>
                  <a:effectLst/>
                  <a:latin typeface="Calibri" pitchFamily="34" charset="0"/>
                  <a:cs typeface="Arial" pitchFamily="34" charset="0"/>
                </a:rPr>
                <a:t>Africaine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59" name="Text Box 135"/>
            <p:cNvSpPr txBox="1">
              <a:spLocks noChangeArrowheads="1"/>
            </p:cNvSpPr>
            <p:nvPr/>
          </p:nvSpPr>
          <p:spPr bwMode="auto">
            <a:xfrm>
              <a:off x="3150" y="7365"/>
              <a:ext cx="2228" cy="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FF0000"/>
                  </a:solidFill>
                  <a:effectLst/>
                  <a:latin typeface="Calibri" pitchFamily="34" charset="0"/>
                  <a:cs typeface="Arial" pitchFamily="34" charset="0"/>
                </a:rPr>
                <a:t>Plaque Antarctique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60" name="Text Box 136"/>
            <p:cNvSpPr txBox="1">
              <a:spLocks noChangeArrowheads="1"/>
            </p:cNvSpPr>
            <p:nvPr/>
          </p:nvSpPr>
          <p:spPr bwMode="auto">
            <a:xfrm>
              <a:off x="1695" y="5675"/>
              <a:ext cx="1050" cy="6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FF0000"/>
                  </a:solidFill>
                  <a:effectLst/>
                  <a:latin typeface="Calibri" pitchFamily="34" charset="0"/>
                  <a:cs typeface="Arial" pitchFamily="34" charset="0"/>
                </a:rPr>
                <a:t>Plaque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FF0000"/>
                  </a:solidFill>
                  <a:effectLst/>
                  <a:latin typeface="Calibri" pitchFamily="34" charset="0"/>
                  <a:cs typeface="Arial" pitchFamily="34" charset="0"/>
                </a:rPr>
                <a:t>Nazca</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61" name="Text Box 137"/>
            <p:cNvSpPr txBox="1">
              <a:spLocks noChangeArrowheads="1"/>
            </p:cNvSpPr>
            <p:nvPr/>
          </p:nvSpPr>
          <p:spPr bwMode="auto">
            <a:xfrm>
              <a:off x="2895" y="6025"/>
              <a:ext cx="1403" cy="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FF0000"/>
                  </a:solidFill>
                  <a:effectLst/>
                  <a:latin typeface="Calibri" pitchFamily="34" charset="0"/>
                  <a:cs typeface="Arial" pitchFamily="34" charset="0"/>
                </a:rPr>
                <a:t>Plaque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FF0000"/>
                  </a:solidFill>
                  <a:effectLst/>
                  <a:latin typeface="Calibri" pitchFamily="34" charset="0"/>
                  <a:cs typeface="Arial" pitchFamily="34" charset="0"/>
                </a:rPr>
                <a:t>Sud</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FF0000"/>
                  </a:solidFill>
                  <a:effectLst/>
                  <a:latin typeface="Calibri" pitchFamily="34" charset="0"/>
                  <a:cs typeface="Arial" pitchFamily="34" charset="0"/>
                </a:rPr>
                <a:t>Américaine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62" name="Text Box 138"/>
            <p:cNvSpPr txBox="1">
              <a:spLocks noChangeArrowheads="1"/>
            </p:cNvSpPr>
            <p:nvPr/>
          </p:nvSpPr>
          <p:spPr bwMode="auto">
            <a:xfrm>
              <a:off x="2590" y="3505"/>
              <a:ext cx="1455" cy="8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FF0000"/>
                  </a:solidFill>
                  <a:effectLst/>
                  <a:latin typeface="Calibri" pitchFamily="34" charset="0"/>
                  <a:cs typeface="Arial" pitchFamily="34" charset="0"/>
                </a:rPr>
                <a:t>Plaque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FF0000"/>
                  </a:solidFill>
                  <a:effectLst/>
                  <a:latin typeface="Calibri" pitchFamily="34" charset="0"/>
                  <a:cs typeface="Arial" pitchFamily="34" charset="0"/>
                </a:rPr>
                <a:t>Nord</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FF0000"/>
                  </a:solidFill>
                  <a:effectLst/>
                  <a:latin typeface="Calibri" pitchFamily="34" charset="0"/>
                  <a:cs typeface="Arial" pitchFamily="34" charset="0"/>
                </a:rPr>
                <a:t>Américaine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63" name="Text Box 139"/>
            <p:cNvSpPr txBox="1">
              <a:spLocks noChangeArrowheads="1"/>
            </p:cNvSpPr>
            <p:nvPr/>
          </p:nvSpPr>
          <p:spPr bwMode="auto">
            <a:xfrm>
              <a:off x="6410" y="3015"/>
              <a:ext cx="1650" cy="7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FF0000"/>
                  </a:solidFill>
                  <a:effectLst/>
                  <a:latin typeface="Calibri" pitchFamily="34" charset="0"/>
                  <a:cs typeface="Arial" pitchFamily="34" charset="0"/>
                </a:rPr>
                <a:t>Plaque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FF0000"/>
                  </a:solidFill>
                  <a:effectLst/>
                  <a:latin typeface="Calibri" pitchFamily="34" charset="0"/>
                  <a:cs typeface="Arial" pitchFamily="34" charset="0"/>
                </a:rPr>
                <a:t>Eurasiatique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64" name="Text Box 140"/>
            <p:cNvSpPr txBox="1">
              <a:spLocks noChangeArrowheads="1"/>
            </p:cNvSpPr>
            <p:nvPr/>
          </p:nvSpPr>
          <p:spPr bwMode="auto">
            <a:xfrm>
              <a:off x="6607" y="5564"/>
              <a:ext cx="1673" cy="10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FF0000"/>
                  </a:solidFill>
                  <a:effectLst/>
                  <a:latin typeface="Calibri" pitchFamily="34" charset="0"/>
                  <a:cs typeface="Arial" pitchFamily="34" charset="0"/>
                </a:rPr>
                <a:t>Plaque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FF0000"/>
                  </a:solidFill>
                  <a:effectLst/>
                  <a:latin typeface="Calibri" pitchFamily="34" charset="0"/>
                  <a:cs typeface="Arial" pitchFamily="34" charset="0"/>
                </a:rPr>
                <a:t>Indo Australienne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65" name="Text Box 141"/>
            <p:cNvSpPr txBox="1">
              <a:spLocks noChangeArrowheads="1"/>
            </p:cNvSpPr>
            <p:nvPr/>
          </p:nvSpPr>
          <p:spPr bwMode="auto">
            <a:xfrm>
              <a:off x="9480" y="4695"/>
              <a:ext cx="1320" cy="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FF0000"/>
                  </a:solidFill>
                  <a:effectLst/>
                  <a:latin typeface="Calibri" pitchFamily="34" charset="0"/>
                  <a:cs typeface="Arial" pitchFamily="34" charset="0"/>
                </a:rPr>
                <a:t>Plaque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smtClean="0">
                  <a:ln>
                    <a:noFill/>
                  </a:ln>
                  <a:solidFill>
                    <a:srgbClr val="FF0000"/>
                  </a:solidFill>
                  <a:effectLst/>
                  <a:latin typeface="Calibri" pitchFamily="34" charset="0"/>
                  <a:cs typeface="Arial" pitchFamily="34" charset="0"/>
                </a:rPr>
                <a:t>Pacifique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66" name="Text Box 142"/>
            <p:cNvSpPr txBox="1">
              <a:spLocks noChangeArrowheads="1"/>
            </p:cNvSpPr>
            <p:nvPr/>
          </p:nvSpPr>
          <p:spPr bwMode="auto">
            <a:xfrm>
              <a:off x="702" y="5239"/>
              <a:ext cx="1125" cy="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FF0000"/>
                  </a:solidFill>
                  <a:effectLst/>
                  <a:latin typeface="Calibri" pitchFamily="34" charset="0"/>
                  <a:cs typeface="Arial" pitchFamily="34" charset="0"/>
                </a:rPr>
                <a:t>Plaque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FF0000"/>
                  </a:solidFill>
                  <a:effectLst/>
                  <a:latin typeface="Calibri" pitchFamily="34" charset="0"/>
                  <a:cs typeface="Arial" pitchFamily="34" charset="0"/>
                </a:rPr>
                <a:t>Pacifique</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67" name="Text Box 143"/>
            <p:cNvSpPr txBox="1">
              <a:spLocks noChangeArrowheads="1"/>
            </p:cNvSpPr>
            <p:nvPr/>
          </p:nvSpPr>
          <p:spPr bwMode="auto">
            <a:xfrm>
              <a:off x="8115" y="4835"/>
              <a:ext cx="1155" cy="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FF0000"/>
                  </a:solidFill>
                  <a:effectLst/>
                  <a:latin typeface="Calibri" pitchFamily="34" charset="0"/>
                  <a:cs typeface="Arial" pitchFamily="34" charset="0"/>
                </a:rPr>
                <a:t>Plaque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FF0000"/>
                  </a:solidFill>
                  <a:effectLst/>
                  <a:latin typeface="Calibri" pitchFamily="34" charset="0"/>
                  <a:cs typeface="Arial" pitchFamily="34" charset="0"/>
                </a:rPr>
                <a:t>Philippines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68" name="Text Box 144"/>
            <p:cNvSpPr txBox="1">
              <a:spLocks noChangeArrowheads="1"/>
            </p:cNvSpPr>
            <p:nvPr/>
          </p:nvSpPr>
          <p:spPr bwMode="auto">
            <a:xfrm>
              <a:off x="5760" y="4320"/>
              <a:ext cx="1235" cy="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dirty="0" smtClean="0">
                  <a:ln>
                    <a:noFill/>
                  </a:ln>
                  <a:solidFill>
                    <a:srgbClr val="FF0000"/>
                  </a:solidFill>
                  <a:effectLst/>
                  <a:latin typeface="Calibri" pitchFamily="34" charset="0"/>
                  <a:cs typeface="Arial" pitchFamily="34" charset="0"/>
                </a:rPr>
                <a:t>Plaque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dirty="0" smtClean="0">
                  <a:ln>
                    <a:noFill/>
                  </a:ln>
                  <a:solidFill>
                    <a:srgbClr val="FF0000"/>
                  </a:solidFill>
                  <a:effectLst/>
                  <a:latin typeface="Calibri" pitchFamily="34" charset="0"/>
                  <a:cs typeface="Arial" pitchFamily="34" charset="0"/>
                </a:rPr>
                <a:t>Arabique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9" name="Text Box 145"/>
            <p:cNvSpPr txBox="1">
              <a:spLocks noChangeArrowheads="1"/>
            </p:cNvSpPr>
            <p:nvPr/>
          </p:nvSpPr>
          <p:spPr bwMode="auto">
            <a:xfrm>
              <a:off x="1280" y="4665"/>
              <a:ext cx="129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FF0000"/>
                  </a:solidFill>
                  <a:effectLst/>
                  <a:latin typeface="Calibri" pitchFamily="34" charset="0"/>
                  <a:cs typeface="Arial" pitchFamily="34" charset="0"/>
                </a:rPr>
                <a:t>Plaque des</a:t>
              </a:r>
            </a:p>
            <a:p>
              <a:pPr marL="0" marR="0" lvl="0" indent="0" algn="r"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smtClean="0">
                  <a:ln>
                    <a:noFill/>
                  </a:ln>
                  <a:solidFill>
                    <a:srgbClr val="FF0000"/>
                  </a:solidFill>
                  <a:effectLst/>
                  <a:latin typeface="Calibri" pitchFamily="34" charset="0"/>
                  <a:cs typeface="Arial" pitchFamily="34" charset="0"/>
                </a:rPr>
                <a:t>Cocos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70" name="Text Box 146"/>
            <p:cNvSpPr txBox="1">
              <a:spLocks noChangeArrowheads="1"/>
            </p:cNvSpPr>
            <p:nvPr/>
          </p:nvSpPr>
          <p:spPr bwMode="auto">
            <a:xfrm>
              <a:off x="2145" y="4282"/>
              <a:ext cx="1310" cy="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dirty="0" smtClean="0">
                  <a:ln>
                    <a:noFill/>
                  </a:ln>
                  <a:solidFill>
                    <a:srgbClr val="FF0000"/>
                  </a:solidFill>
                  <a:effectLst/>
                  <a:latin typeface="Calibri" pitchFamily="34" charset="0"/>
                  <a:cs typeface="Arial" pitchFamily="34" charset="0"/>
                </a:rPr>
                <a:t>Plaque des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1" i="0" u="none" strike="noStrike" cap="none" normalizeH="0" baseline="0" dirty="0" smtClean="0">
                  <a:ln>
                    <a:noFill/>
                  </a:ln>
                  <a:solidFill>
                    <a:srgbClr val="FF0000"/>
                  </a:solidFill>
                  <a:effectLst/>
                  <a:latin typeface="Calibri" pitchFamily="34" charset="0"/>
                  <a:cs typeface="Arial" pitchFamily="34" charset="0"/>
                </a:rPr>
                <a:t>Caraïbes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PLAQUES PRINCIPALES</a:t>
            </a:r>
            <a:endParaRPr lang="fr-FR" dirty="0">
              <a:solidFill>
                <a:srgbClr val="FF0000"/>
              </a:solidFill>
            </a:endParaRPr>
          </a:p>
        </p:txBody>
      </p:sp>
      <p:sp>
        <p:nvSpPr>
          <p:cNvPr id="5" name="Espace réservé du contenu 4"/>
          <p:cNvSpPr>
            <a:spLocks noGrp="1"/>
          </p:cNvSpPr>
          <p:nvPr>
            <p:ph idx="1"/>
          </p:nvPr>
        </p:nvSpPr>
        <p:spPr/>
        <p:txBody>
          <a:bodyPr>
            <a:normAutofit fontScale="92500" lnSpcReduction="10000"/>
          </a:bodyPr>
          <a:lstStyle/>
          <a:p>
            <a:pPr marL="720000" lvl="0">
              <a:lnSpc>
                <a:spcPct val="120000"/>
              </a:lnSpc>
              <a:buClr>
                <a:srgbClr val="FFFF00"/>
              </a:buClr>
            </a:pPr>
            <a:r>
              <a:rPr lang="fr-FR" sz="3200" dirty="0" smtClean="0"/>
              <a:t>Plaque africaine</a:t>
            </a:r>
          </a:p>
          <a:p>
            <a:pPr marL="720000" lvl="0">
              <a:lnSpc>
                <a:spcPct val="120000"/>
              </a:lnSpc>
              <a:buClr>
                <a:srgbClr val="FFFF00"/>
              </a:buClr>
            </a:pPr>
            <a:r>
              <a:rPr lang="fr-FR" sz="3200" dirty="0" smtClean="0"/>
              <a:t>Plaque antarctique</a:t>
            </a:r>
          </a:p>
          <a:p>
            <a:pPr marL="720000" lvl="0">
              <a:lnSpc>
                <a:spcPct val="120000"/>
              </a:lnSpc>
              <a:buClr>
                <a:srgbClr val="FFFF00"/>
              </a:buClr>
            </a:pPr>
            <a:r>
              <a:rPr lang="fr-FR" sz="3200" dirty="0" smtClean="0"/>
              <a:t>Plaque australienne (parfois intitulée indo-australienne ou australo-indienne)</a:t>
            </a:r>
          </a:p>
          <a:p>
            <a:pPr marL="720000" lvl="0">
              <a:lnSpc>
                <a:spcPct val="120000"/>
              </a:lnSpc>
              <a:buClr>
                <a:srgbClr val="FFFF00"/>
              </a:buClr>
            </a:pPr>
            <a:r>
              <a:rPr lang="fr-FR" sz="3200" dirty="0" smtClean="0"/>
              <a:t>Plaque eurasienne</a:t>
            </a:r>
          </a:p>
          <a:p>
            <a:pPr marL="720000" lvl="0">
              <a:lnSpc>
                <a:spcPct val="120000"/>
              </a:lnSpc>
              <a:buClr>
                <a:srgbClr val="FFFF00"/>
              </a:buClr>
            </a:pPr>
            <a:r>
              <a:rPr lang="fr-FR" sz="3200" dirty="0" smtClean="0"/>
              <a:t>Plaque nord-américaine</a:t>
            </a:r>
          </a:p>
          <a:p>
            <a:pPr marL="720000" lvl="0">
              <a:lnSpc>
                <a:spcPct val="120000"/>
              </a:lnSpc>
              <a:buClr>
                <a:srgbClr val="FFFF00"/>
              </a:buClr>
            </a:pPr>
            <a:r>
              <a:rPr lang="fr-FR" sz="3200" dirty="0" smtClean="0"/>
              <a:t>Plaque pacifique</a:t>
            </a:r>
          </a:p>
          <a:p>
            <a:pPr marL="720000" lvl="0">
              <a:lnSpc>
                <a:spcPct val="120000"/>
              </a:lnSpc>
              <a:buClr>
                <a:srgbClr val="FFFF00"/>
              </a:buClr>
            </a:pPr>
            <a:r>
              <a:rPr lang="fr-FR" sz="3200" dirty="0" smtClean="0"/>
              <a:t>Plaque sud-américaine</a:t>
            </a:r>
          </a:p>
          <a:p>
            <a:pPr>
              <a:buNone/>
            </a:pP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PLAQUES SECONDAIRES</a:t>
            </a:r>
            <a:endParaRPr lang="fr-FR" dirty="0"/>
          </a:p>
        </p:txBody>
      </p:sp>
      <p:sp>
        <p:nvSpPr>
          <p:cNvPr id="3" name="Espace réservé du contenu 2"/>
          <p:cNvSpPr>
            <a:spLocks noGrp="1"/>
          </p:cNvSpPr>
          <p:nvPr>
            <p:ph idx="1"/>
          </p:nvPr>
        </p:nvSpPr>
        <p:spPr>
          <a:xfrm>
            <a:off x="457200" y="1600200"/>
            <a:ext cx="6419056" cy="4709160"/>
          </a:xfrm>
        </p:spPr>
        <p:txBody>
          <a:bodyPr>
            <a:normAutofit/>
          </a:bodyPr>
          <a:lstStyle/>
          <a:p>
            <a:pPr marL="1080000">
              <a:lnSpc>
                <a:spcPct val="110000"/>
              </a:lnSpc>
              <a:buClr>
                <a:srgbClr val="FFFF00"/>
              </a:buClr>
            </a:pPr>
            <a:r>
              <a:rPr lang="fr-FR" sz="3000" dirty="0" smtClean="0"/>
              <a:t>Plaque arabique</a:t>
            </a:r>
          </a:p>
          <a:p>
            <a:pPr marL="1080000">
              <a:lnSpc>
                <a:spcPct val="110000"/>
              </a:lnSpc>
              <a:buClr>
                <a:srgbClr val="FFFF00"/>
              </a:buClr>
            </a:pPr>
            <a:r>
              <a:rPr lang="fr-FR" sz="3000" dirty="0" smtClean="0"/>
              <a:t>Plaque caraïbe</a:t>
            </a:r>
          </a:p>
          <a:p>
            <a:pPr marL="1080000">
              <a:lnSpc>
                <a:spcPct val="110000"/>
              </a:lnSpc>
              <a:buClr>
                <a:srgbClr val="FFFF00"/>
              </a:buClr>
            </a:pPr>
            <a:r>
              <a:rPr lang="fr-FR" sz="3000" dirty="0" smtClean="0"/>
              <a:t>Plaque de Cocos</a:t>
            </a:r>
          </a:p>
          <a:p>
            <a:pPr marL="1080000">
              <a:lnSpc>
                <a:spcPct val="110000"/>
              </a:lnSpc>
              <a:buClr>
                <a:srgbClr val="FFFF00"/>
              </a:buClr>
            </a:pPr>
            <a:r>
              <a:rPr lang="fr-FR" sz="3000" dirty="0" smtClean="0"/>
              <a:t>Plaque Juan de </a:t>
            </a:r>
            <a:r>
              <a:rPr lang="fr-FR" sz="3000" dirty="0" err="1" smtClean="0"/>
              <a:t>Fuca</a:t>
            </a:r>
            <a:endParaRPr lang="fr-FR" sz="3000" dirty="0" smtClean="0"/>
          </a:p>
          <a:p>
            <a:pPr marL="1080000">
              <a:lnSpc>
                <a:spcPct val="110000"/>
              </a:lnSpc>
              <a:buClr>
                <a:srgbClr val="FFFF00"/>
              </a:buClr>
            </a:pPr>
            <a:r>
              <a:rPr lang="fr-FR" sz="3000" dirty="0" smtClean="0"/>
              <a:t>Plaque de Nazca</a:t>
            </a:r>
          </a:p>
          <a:p>
            <a:pPr marL="1080000">
              <a:lnSpc>
                <a:spcPct val="110000"/>
              </a:lnSpc>
              <a:buClr>
                <a:srgbClr val="FFFF00"/>
              </a:buClr>
            </a:pPr>
            <a:r>
              <a:rPr lang="fr-FR" sz="3000" dirty="0" smtClean="0"/>
              <a:t>Plaque philippine</a:t>
            </a:r>
          </a:p>
          <a:p>
            <a:pPr marL="1080000">
              <a:lnSpc>
                <a:spcPct val="110000"/>
              </a:lnSpc>
              <a:buClr>
                <a:srgbClr val="FFFF00"/>
              </a:buClr>
            </a:pPr>
            <a:r>
              <a:rPr lang="fr-FR" sz="3000" dirty="0" smtClean="0"/>
              <a:t>Plaque </a:t>
            </a:r>
            <a:r>
              <a:rPr lang="fr-FR" sz="3000" dirty="0" err="1" smtClean="0"/>
              <a:t>Scotia</a:t>
            </a:r>
            <a:endParaRPr lang="fr-FR" sz="3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4016"/>
            <a:ext cx="8229600" cy="1916832"/>
          </a:xfrm>
        </p:spPr>
        <p:txBody>
          <a:bodyPr>
            <a:normAutofit fontScale="90000"/>
          </a:bodyPr>
          <a:lstStyle/>
          <a:p>
            <a:r>
              <a:rPr lang="fr-FR" dirty="0" smtClean="0">
                <a:solidFill>
                  <a:srgbClr val="FF0000"/>
                </a:solidFill>
                <a:effectLst>
                  <a:outerShdw blurRad="38100" dist="38100" dir="2700000" algn="tl">
                    <a:srgbClr val="000000">
                      <a:alpha val="43137"/>
                    </a:srgbClr>
                  </a:outerShdw>
                </a:effectLst>
              </a:rPr>
              <a:t>LES DIFFÉRENTES ZONES DE CONTACT ENTRE LES PLAQUES TECTONIQUES</a:t>
            </a:r>
            <a:endParaRPr lang="fr-FR"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259632" y="3040360"/>
            <a:ext cx="5976664" cy="3052936"/>
          </a:xfrm>
        </p:spPr>
        <p:txBody>
          <a:bodyPr/>
          <a:lstStyle/>
          <a:p>
            <a:pPr marL="1440000" algn="just">
              <a:buClr>
                <a:srgbClr val="FFFF00"/>
              </a:buClr>
            </a:pPr>
            <a:r>
              <a:rPr lang="fr-FR" dirty="0" smtClean="0"/>
              <a:t>Zones de divergence</a:t>
            </a:r>
          </a:p>
          <a:p>
            <a:pPr marL="1440000" algn="just">
              <a:buClr>
                <a:srgbClr val="FFFF00"/>
              </a:buClr>
            </a:pPr>
            <a:endParaRPr lang="fr-FR" dirty="0" smtClean="0"/>
          </a:p>
          <a:p>
            <a:pPr marL="1440000" algn="just">
              <a:buClr>
                <a:srgbClr val="FFFF00"/>
              </a:buClr>
            </a:pPr>
            <a:r>
              <a:rPr lang="fr-FR" dirty="0" smtClean="0"/>
              <a:t>Zones de convergence</a:t>
            </a:r>
          </a:p>
          <a:p>
            <a:pPr marL="1440000" algn="just">
              <a:buClr>
                <a:srgbClr val="FFFF00"/>
              </a:buClr>
            </a:pPr>
            <a:endParaRPr lang="fr-FR" dirty="0" smtClean="0"/>
          </a:p>
          <a:p>
            <a:pPr marL="1440000" algn="just">
              <a:buClr>
                <a:srgbClr val="FFFF00"/>
              </a:buClr>
            </a:pPr>
            <a:r>
              <a:rPr lang="fr-FR" dirty="0" smtClean="0"/>
              <a:t>Zones de décrochage</a:t>
            </a:r>
          </a:p>
          <a:p>
            <a:pPr>
              <a:buNone/>
            </a:pPr>
            <a:endParaRPr lang="fr-FR" dirty="0" smtClean="0"/>
          </a:p>
          <a:p>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1609</TotalTime>
  <Words>271</Words>
  <Application>Microsoft Office PowerPoint</Application>
  <PresentationFormat>Affichage à l'écran (4:3)</PresentationFormat>
  <Paragraphs>89</Paragraphs>
  <Slides>16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Book Antiqua</vt:lpstr>
      <vt:lpstr>Calibri</vt:lpstr>
      <vt:lpstr>Lucida Sans</vt:lpstr>
      <vt:lpstr>Wingdings</vt:lpstr>
      <vt:lpstr>Wingdings 2</vt:lpstr>
      <vt:lpstr>Wingdings 3</vt:lpstr>
      <vt:lpstr>Apex</vt:lpstr>
      <vt:lpstr>TECTONIQUE</vt:lpstr>
      <vt:lpstr> TECTONIQUE/DÉFORMATION DES ROCHES  </vt:lpstr>
      <vt:lpstr>STRUCTURE INTERNE DE LA TERRE</vt:lpstr>
      <vt:lpstr>Présentation PowerPoint</vt:lpstr>
      <vt:lpstr>Présentation PowerPoint</vt:lpstr>
      <vt:lpstr>SCHEMA DES PLAQUES TECTONIQUES</vt:lpstr>
      <vt:lpstr>PLAQUES PRINCIPALES</vt:lpstr>
      <vt:lpstr>PLAQUES SECONDAIRES</vt:lpstr>
      <vt:lpstr>LES DIFFÉRENTES ZONES DE CONTACT ENTRE LES PLAQUES TECTONIQUES</vt:lpstr>
      <vt:lpstr>ZONES DE DIVERGENCE </vt:lpstr>
      <vt:lpstr>ZONES DE CONVERGENCE</vt:lpstr>
      <vt:lpstr>ZONES DE SUBDUCTION I </vt:lpstr>
      <vt:lpstr>ZONES DE SUBDUCTION II </vt:lpstr>
      <vt:lpstr>ZONES DE COLLISION CONTINENTALE</vt:lpstr>
      <vt:lpstr>Présentation PowerPoint</vt:lpstr>
      <vt:lpstr>ZONES DE DÉCROCHAGE</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Aida</dc:creator>
  <cp:lastModifiedBy>Accent</cp:lastModifiedBy>
  <cp:revision>124</cp:revision>
  <dcterms:created xsi:type="dcterms:W3CDTF">2014-02-08T13:53:47Z</dcterms:created>
  <dcterms:modified xsi:type="dcterms:W3CDTF">2019-11-07T20:33:06Z</dcterms:modified>
</cp:coreProperties>
</file>