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8" r:id="rId3"/>
    <p:sldId id="270" r:id="rId4"/>
    <p:sldId id="271" r:id="rId5"/>
    <p:sldId id="259" r:id="rId6"/>
    <p:sldId id="260" r:id="rId7"/>
    <p:sldId id="261" r:id="rId8"/>
    <p:sldId id="273" r:id="rId9"/>
    <p:sldId id="262" r:id="rId10"/>
    <p:sldId id="263" r:id="rId11"/>
    <p:sldId id="275" r:id="rId12"/>
    <p:sldId id="276" r:id="rId13"/>
    <p:sldId id="279" r:id="rId14"/>
    <p:sldId id="257" r:id="rId15"/>
    <p:sldId id="278" r:id="rId16"/>
    <p:sldId id="280" r:id="rId17"/>
    <p:sldId id="281" r:id="rId18"/>
    <p:sldId id="282" r:id="rId19"/>
    <p:sldId id="290" r:id="rId20"/>
    <p:sldId id="285" r:id="rId21"/>
    <p:sldId id="292" r:id="rId22"/>
    <p:sldId id="294" r:id="rId23"/>
    <p:sldId id="293" r:id="rId24"/>
    <p:sldId id="295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574" autoAdjust="0"/>
  </p:normalViewPr>
  <p:slideViewPr>
    <p:cSldViewPr>
      <p:cViewPr varScale="1">
        <p:scale>
          <a:sx n="74" d="100"/>
          <a:sy n="74" d="100"/>
        </p:scale>
        <p:origin x="126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20/10/2015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www.astrazeneca.fr/NR/rdonlyres/F4FFC98A-B7E2-446A-8009-FEFC1DAB887D/0/appareil_face.gi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http://www.astrazeneca.fr/NR/rdonlyres/F4FFC98A-B7E2-446A-8009-FEFC1DAB887D/0/appareil_face.gi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http://www.astrazeneca.fr/NR/rdonlyres/F4FFC98A-B7E2-446A-8009-FEFC1DAB887D/0/appareil_face.gi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692696"/>
            <a:ext cx="78488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400" dirty="0" smtClean="0">
                <a:latin typeface="Garamond" pitchFamily="18" charset="0"/>
              </a:rPr>
              <a:t>ANATOMIE DE L’APPAREIL GENITAL FEMININ ET MASCULIN</a:t>
            </a:r>
            <a:endParaRPr lang="fr-FR" sz="54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2160" y="5373216"/>
            <a:ext cx="22926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Dr. AHMEDI </a:t>
            </a:r>
            <a:endParaRPr lang="fr-FR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1"/>
          <p:cNvSpPr>
            <a:spLocks noChangeArrowheads="1"/>
          </p:cNvSpPr>
          <p:nvPr/>
        </p:nvSpPr>
        <p:spPr bwMode="auto">
          <a:xfrm>
            <a:off x="0" y="506869"/>
            <a:ext cx="91440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UcPeriod" startAt="4"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Col utérin</a:t>
            </a:r>
          </a:p>
          <a:p>
            <a:pPr marL="228600" marR="0" lvl="0" indent="-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entury Schoolbook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Il fait saillie à la partie haute du vagin.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Schoolbook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Il renferme de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nombreuses glandes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qui sécrètent la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glaire cervicale et d’autres sécrétions (pertes)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Schoolbook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La glaire cervicale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facilite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le passage des spermatozoïdes du vagin vers la cavité utérine.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Schoolbook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44824"/>
            <a:ext cx="89644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ctr" fontAlgn="base">
              <a:spcBef>
                <a:spcPct val="0"/>
              </a:spcBef>
              <a:spcAft>
                <a:spcPct val="0"/>
              </a:spcAft>
              <a:buFont typeface="+mj-lt"/>
              <a:buAutoNum type="romanUcPeriod" startAt="2"/>
            </a:pPr>
            <a:r>
              <a:rPr lang="fr-FR" sz="5400" b="1" dirty="0" smtClean="0">
                <a:solidFill>
                  <a:srgbClr val="FFFF00"/>
                </a:solidFill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 Anatomie de l’appareil génital masculin: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0648"/>
            <a:ext cx="4283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dirty="0" smtClean="0"/>
              <a:t>L’appareil génital mâle offre à décrire: </a:t>
            </a:r>
          </a:p>
          <a:p>
            <a:pPr marL="342900" indent="-342900">
              <a:buFont typeface="+mj-lt"/>
              <a:buAutoNum type="arabicParenR"/>
            </a:pPr>
            <a:r>
              <a:rPr lang="fr-FR" dirty="0"/>
              <a:t>D</a:t>
            </a:r>
            <a:r>
              <a:rPr lang="fr-FR" dirty="0" smtClean="0"/>
              <a:t>eux </a:t>
            </a:r>
            <a:r>
              <a:rPr lang="fr-FR" dirty="0" smtClean="0"/>
              <a:t>gonades, </a:t>
            </a:r>
          </a:p>
          <a:p>
            <a:pPr marL="342900" indent="-342900">
              <a:buFont typeface="+mj-lt"/>
              <a:buAutoNum type="arabicParenR"/>
            </a:pPr>
            <a:r>
              <a:rPr lang="fr-FR" dirty="0"/>
              <a:t>D</a:t>
            </a:r>
            <a:r>
              <a:rPr lang="fr-FR" dirty="0" smtClean="0"/>
              <a:t>es </a:t>
            </a:r>
            <a:r>
              <a:rPr lang="fr-FR" dirty="0" smtClean="0"/>
              <a:t>conduits excréteurs, </a:t>
            </a:r>
          </a:p>
          <a:p>
            <a:pPr marL="342900" indent="-342900">
              <a:buFont typeface="+mj-lt"/>
              <a:buAutoNum type="arabicParenR"/>
            </a:pPr>
            <a:r>
              <a:rPr lang="fr-FR" dirty="0"/>
              <a:t>D</a:t>
            </a:r>
            <a:r>
              <a:rPr lang="fr-FR" dirty="0" smtClean="0"/>
              <a:t>es </a:t>
            </a:r>
            <a:r>
              <a:rPr lang="fr-FR" dirty="0" smtClean="0"/>
              <a:t>glandes annexes, </a:t>
            </a:r>
          </a:p>
          <a:p>
            <a:pPr marL="342900" indent="-342900">
              <a:buFont typeface="+mj-lt"/>
              <a:buAutoNum type="arabicParenR"/>
            </a:pPr>
            <a:r>
              <a:rPr lang="fr-FR" dirty="0" smtClean="0"/>
              <a:t>Des organes génitaux externes.</a:t>
            </a:r>
            <a:endParaRPr lang="fr-FR" dirty="0"/>
          </a:p>
        </p:txBody>
      </p:sp>
      <p:pic>
        <p:nvPicPr>
          <p:cNvPr id="4" name="Picture 4" descr="http://www.astrazeneca.fr/NR/rdonlyres/F4FFC98A-B7E2-446A-8009-FEFC1DAB887D/0/appareil_face.gif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>
          <a:xfrm>
            <a:off x="1605657" y="1840518"/>
            <a:ext cx="5918671" cy="4972858"/>
          </a:xfrm>
          <a:prstGeom prst="rect">
            <a:avLst/>
          </a:prstGeom>
          <a:noFill/>
          <a:ln/>
        </p:spPr>
      </p:pic>
      <p:sp>
        <p:nvSpPr>
          <p:cNvPr id="3" name="ZoneTexte 2"/>
          <p:cNvSpPr txBox="1"/>
          <p:nvPr/>
        </p:nvSpPr>
        <p:spPr>
          <a:xfrm>
            <a:off x="6156176" y="2060848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Coupe frontale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app gen ma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899592" y="260648"/>
            <a:ext cx="7251128" cy="5840137"/>
          </a:xfrm>
          <a:prstGeom prst="rect">
            <a:avLst/>
          </a:prstGeom>
          <a:noFill/>
        </p:spPr>
      </p:pic>
      <p:sp>
        <p:nvSpPr>
          <p:cNvPr id="3" name="Ellipse 2"/>
          <p:cNvSpPr/>
          <p:nvPr/>
        </p:nvSpPr>
        <p:spPr>
          <a:xfrm>
            <a:off x="827584" y="404664"/>
            <a:ext cx="1008112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043608" y="1916832"/>
            <a:ext cx="770384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899592" y="2564904"/>
            <a:ext cx="936104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899592" y="3501008"/>
            <a:ext cx="914400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115616" y="4149080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187624" y="4653136"/>
            <a:ext cx="576064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588224" y="1052736"/>
            <a:ext cx="1584176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6660232" y="1844824"/>
            <a:ext cx="13681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6732240" y="3429000"/>
            <a:ext cx="1224136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660232" y="4221088"/>
            <a:ext cx="864096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6660232" y="4725144"/>
            <a:ext cx="91440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88640"/>
            <a:ext cx="91440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</a:pPr>
            <a:r>
              <a:rPr kumimoji="0" lang="fr-FR" sz="3200" b="1" i="0" u="sng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Testicule (gonade mâle)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entury Schoolbook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Les deux testicules sont logés dans le scrotum (bourse).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La gonade mâle, ses dimensions sont de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30 et 45 mm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</p:txBody>
      </p: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5257800" y="2264370"/>
            <a:ext cx="1733550" cy="4044950"/>
            <a:chOff x="3698" y="1010"/>
            <a:chExt cx="1092" cy="2548"/>
          </a:xfrm>
        </p:grpSpPr>
        <p:grpSp>
          <p:nvGrpSpPr>
            <p:cNvPr id="6" name="Group 46"/>
            <p:cNvGrpSpPr>
              <a:grpSpLocks/>
            </p:cNvGrpSpPr>
            <p:nvPr/>
          </p:nvGrpSpPr>
          <p:grpSpPr bwMode="auto">
            <a:xfrm>
              <a:off x="3698" y="1010"/>
              <a:ext cx="1092" cy="2548"/>
              <a:chOff x="3698" y="1010"/>
              <a:chExt cx="1092" cy="2548"/>
            </a:xfrm>
          </p:grpSpPr>
          <p:sp>
            <p:nvSpPr>
              <p:cNvPr id="360" name="Freeform 47"/>
              <p:cNvSpPr>
                <a:spLocks/>
              </p:cNvSpPr>
              <p:nvPr/>
            </p:nvSpPr>
            <p:spPr bwMode="auto">
              <a:xfrm>
                <a:off x="3714" y="1554"/>
                <a:ext cx="1060" cy="1988"/>
              </a:xfrm>
              <a:custGeom>
                <a:avLst/>
                <a:gdLst/>
                <a:ahLst/>
                <a:cxnLst>
                  <a:cxn ang="0">
                    <a:pos x="346" y="156"/>
                  </a:cxn>
                  <a:cxn ang="0">
                    <a:pos x="400" y="74"/>
                  </a:cxn>
                  <a:cxn ang="0">
                    <a:pos x="440" y="34"/>
                  </a:cxn>
                  <a:cxn ang="0">
                    <a:pos x="490" y="8"/>
                  </a:cxn>
                  <a:cxn ang="0">
                    <a:pos x="554" y="0"/>
                  </a:cxn>
                  <a:cxn ang="0">
                    <a:pos x="596" y="8"/>
                  </a:cxn>
                  <a:cxn ang="0">
                    <a:pos x="652" y="32"/>
                  </a:cxn>
                  <a:cxn ang="0">
                    <a:pos x="696" y="68"/>
                  </a:cxn>
                  <a:cxn ang="0">
                    <a:pos x="730" y="114"/>
                  </a:cxn>
                  <a:cxn ang="0">
                    <a:pos x="752" y="166"/>
                  </a:cxn>
                  <a:cxn ang="0">
                    <a:pos x="760" y="202"/>
                  </a:cxn>
                  <a:cxn ang="0">
                    <a:pos x="786" y="344"/>
                  </a:cxn>
                  <a:cxn ang="0">
                    <a:pos x="846" y="508"/>
                  </a:cxn>
                  <a:cxn ang="0">
                    <a:pos x="954" y="768"/>
                  </a:cxn>
                  <a:cxn ang="0">
                    <a:pos x="1018" y="958"/>
                  </a:cxn>
                  <a:cxn ang="0">
                    <a:pos x="1052" y="1134"/>
                  </a:cxn>
                  <a:cxn ang="0">
                    <a:pos x="1060" y="1248"/>
                  </a:cxn>
                  <a:cxn ang="0">
                    <a:pos x="1052" y="1366"/>
                  </a:cxn>
                  <a:cxn ang="0">
                    <a:pos x="1030" y="1482"/>
                  </a:cxn>
                  <a:cxn ang="0">
                    <a:pos x="1006" y="1556"/>
                  </a:cxn>
                  <a:cxn ang="0">
                    <a:pos x="950" y="1678"/>
                  </a:cxn>
                  <a:cxn ang="0">
                    <a:pos x="880" y="1770"/>
                  </a:cxn>
                  <a:cxn ang="0">
                    <a:pos x="800" y="1838"/>
                  </a:cxn>
                  <a:cxn ang="0">
                    <a:pos x="714" y="1882"/>
                  </a:cxn>
                  <a:cxn ang="0">
                    <a:pos x="632" y="1900"/>
                  </a:cxn>
                  <a:cxn ang="0">
                    <a:pos x="582" y="1902"/>
                  </a:cxn>
                  <a:cxn ang="0">
                    <a:pos x="532" y="1892"/>
                  </a:cxn>
                  <a:cxn ang="0">
                    <a:pos x="512" y="1882"/>
                  </a:cxn>
                  <a:cxn ang="0">
                    <a:pos x="508" y="1878"/>
                  </a:cxn>
                  <a:cxn ang="0">
                    <a:pos x="488" y="1868"/>
                  </a:cxn>
                  <a:cxn ang="0">
                    <a:pos x="470" y="1868"/>
                  </a:cxn>
                  <a:cxn ang="0">
                    <a:pos x="470" y="1874"/>
                  </a:cxn>
                  <a:cxn ang="0">
                    <a:pos x="490" y="1900"/>
                  </a:cxn>
                  <a:cxn ang="0">
                    <a:pos x="512" y="1932"/>
                  </a:cxn>
                  <a:cxn ang="0">
                    <a:pos x="512" y="1954"/>
                  </a:cxn>
                  <a:cxn ang="0">
                    <a:pos x="506" y="1970"/>
                  </a:cxn>
                  <a:cxn ang="0">
                    <a:pos x="490" y="1984"/>
                  </a:cxn>
                  <a:cxn ang="0">
                    <a:pos x="468" y="1988"/>
                  </a:cxn>
                  <a:cxn ang="0">
                    <a:pos x="402" y="1978"/>
                  </a:cxn>
                  <a:cxn ang="0">
                    <a:pos x="288" y="1934"/>
                  </a:cxn>
                  <a:cxn ang="0">
                    <a:pos x="232" y="1898"/>
                  </a:cxn>
                  <a:cxn ang="0">
                    <a:pos x="158" y="1832"/>
                  </a:cxn>
                  <a:cxn ang="0">
                    <a:pos x="98" y="1752"/>
                  </a:cxn>
                  <a:cxn ang="0">
                    <a:pos x="52" y="1658"/>
                  </a:cxn>
                  <a:cxn ang="0">
                    <a:pos x="22" y="1552"/>
                  </a:cxn>
                  <a:cxn ang="0">
                    <a:pos x="8" y="1472"/>
                  </a:cxn>
                  <a:cxn ang="0">
                    <a:pos x="0" y="1342"/>
                  </a:cxn>
                  <a:cxn ang="0">
                    <a:pos x="16" y="1144"/>
                  </a:cxn>
                  <a:cxn ang="0">
                    <a:pos x="50" y="976"/>
                  </a:cxn>
                  <a:cxn ang="0">
                    <a:pos x="74" y="892"/>
                  </a:cxn>
                  <a:cxn ang="0">
                    <a:pos x="130" y="722"/>
                  </a:cxn>
                  <a:cxn ang="0">
                    <a:pos x="240" y="434"/>
                  </a:cxn>
                  <a:cxn ang="0">
                    <a:pos x="240" y="432"/>
                  </a:cxn>
                  <a:cxn ang="0">
                    <a:pos x="328" y="192"/>
                  </a:cxn>
                </a:cxnLst>
                <a:rect l="0" t="0" r="r" b="b"/>
                <a:pathLst>
                  <a:path w="1060" h="1988">
                    <a:moveTo>
                      <a:pt x="328" y="192"/>
                    </a:moveTo>
                    <a:lnTo>
                      <a:pt x="328" y="192"/>
                    </a:lnTo>
                    <a:lnTo>
                      <a:pt x="346" y="156"/>
                    </a:lnTo>
                    <a:lnTo>
                      <a:pt x="366" y="122"/>
                    </a:lnTo>
                    <a:lnTo>
                      <a:pt x="388" y="90"/>
                    </a:lnTo>
                    <a:lnTo>
                      <a:pt x="400" y="74"/>
                    </a:lnTo>
                    <a:lnTo>
                      <a:pt x="412" y="60"/>
                    </a:lnTo>
                    <a:lnTo>
                      <a:pt x="426" y="46"/>
                    </a:lnTo>
                    <a:lnTo>
                      <a:pt x="440" y="34"/>
                    </a:lnTo>
                    <a:lnTo>
                      <a:pt x="456" y="24"/>
                    </a:lnTo>
                    <a:lnTo>
                      <a:pt x="472" y="16"/>
                    </a:lnTo>
                    <a:lnTo>
                      <a:pt x="490" y="8"/>
                    </a:lnTo>
                    <a:lnTo>
                      <a:pt x="510" y="4"/>
                    </a:lnTo>
                    <a:lnTo>
                      <a:pt x="530" y="2"/>
                    </a:lnTo>
                    <a:lnTo>
                      <a:pt x="554" y="0"/>
                    </a:lnTo>
                    <a:lnTo>
                      <a:pt x="554" y="0"/>
                    </a:lnTo>
                    <a:lnTo>
                      <a:pt x="576" y="4"/>
                    </a:lnTo>
                    <a:lnTo>
                      <a:pt x="596" y="8"/>
                    </a:lnTo>
                    <a:lnTo>
                      <a:pt x="616" y="14"/>
                    </a:lnTo>
                    <a:lnTo>
                      <a:pt x="634" y="22"/>
                    </a:lnTo>
                    <a:lnTo>
                      <a:pt x="652" y="32"/>
                    </a:lnTo>
                    <a:lnTo>
                      <a:pt x="668" y="42"/>
                    </a:lnTo>
                    <a:lnTo>
                      <a:pt x="682" y="54"/>
                    </a:lnTo>
                    <a:lnTo>
                      <a:pt x="696" y="68"/>
                    </a:lnTo>
                    <a:lnTo>
                      <a:pt x="708" y="82"/>
                    </a:lnTo>
                    <a:lnTo>
                      <a:pt x="720" y="98"/>
                    </a:lnTo>
                    <a:lnTo>
                      <a:pt x="730" y="114"/>
                    </a:lnTo>
                    <a:lnTo>
                      <a:pt x="738" y="130"/>
                    </a:lnTo>
                    <a:lnTo>
                      <a:pt x="746" y="148"/>
                    </a:lnTo>
                    <a:lnTo>
                      <a:pt x="752" y="166"/>
                    </a:lnTo>
                    <a:lnTo>
                      <a:pt x="756" y="184"/>
                    </a:lnTo>
                    <a:lnTo>
                      <a:pt x="760" y="202"/>
                    </a:lnTo>
                    <a:lnTo>
                      <a:pt x="760" y="202"/>
                    </a:lnTo>
                    <a:lnTo>
                      <a:pt x="764" y="248"/>
                    </a:lnTo>
                    <a:lnTo>
                      <a:pt x="774" y="294"/>
                    </a:lnTo>
                    <a:lnTo>
                      <a:pt x="786" y="344"/>
                    </a:lnTo>
                    <a:lnTo>
                      <a:pt x="802" y="394"/>
                    </a:lnTo>
                    <a:lnTo>
                      <a:pt x="822" y="448"/>
                    </a:lnTo>
                    <a:lnTo>
                      <a:pt x="846" y="508"/>
                    </a:lnTo>
                    <a:lnTo>
                      <a:pt x="902" y="648"/>
                    </a:lnTo>
                    <a:lnTo>
                      <a:pt x="954" y="768"/>
                    </a:lnTo>
                    <a:lnTo>
                      <a:pt x="954" y="768"/>
                    </a:lnTo>
                    <a:lnTo>
                      <a:pt x="978" y="834"/>
                    </a:lnTo>
                    <a:lnTo>
                      <a:pt x="1000" y="896"/>
                    </a:lnTo>
                    <a:lnTo>
                      <a:pt x="1018" y="958"/>
                    </a:lnTo>
                    <a:lnTo>
                      <a:pt x="1032" y="1018"/>
                    </a:lnTo>
                    <a:lnTo>
                      <a:pt x="1044" y="1076"/>
                    </a:lnTo>
                    <a:lnTo>
                      <a:pt x="1052" y="1134"/>
                    </a:lnTo>
                    <a:lnTo>
                      <a:pt x="1058" y="1192"/>
                    </a:lnTo>
                    <a:lnTo>
                      <a:pt x="1060" y="1248"/>
                    </a:lnTo>
                    <a:lnTo>
                      <a:pt x="1060" y="1248"/>
                    </a:lnTo>
                    <a:lnTo>
                      <a:pt x="1058" y="1288"/>
                    </a:lnTo>
                    <a:lnTo>
                      <a:pt x="1056" y="1328"/>
                    </a:lnTo>
                    <a:lnTo>
                      <a:pt x="1052" y="1366"/>
                    </a:lnTo>
                    <a:lnTo>
                      <a:pt x="1046" y="1404"/>
                    </a:lnTo>
                    <a:lnTo>
                      <a:pt x="1038" y="1444"/>
                    </a:lnTo>
                    <a:lnTo>
                      <a:pt x="1030" y="1482"/>
                    </a:lnTo>
                    <a:lnTo>
                      <a:pt x="1018" y="1520"/>
                    </a:lnTo>
                    <a:lnTo>
                      <a:pt x="1006" y="1556"/>
                    </a:lnTo>
                    <a:lnTo>
                      <a:pt x="1006" y="1556"/>
                    </a:lnTo>
                    <a:lnTo>
                      <a:pt x="990" y="1600"/>
                    </a:lnTo>
                    <a:lnTo>
                      <a:pt x="970" y="1640"/>
                    </a:lnTo>
                    <a:lnTo>
                      <a:pt x="950" y="1678"/>
                    </a:lnTo>
                    <a:lnTo>
                      <a:pt x="928" y="1712"/>
                    </a:lnTo>
                    <a:lnTo>
                      <a:pt x="904" y="1742"/>
                    </a:lnTo>
                    <a:lnTo>
                      <a:pt x="880" y="1770"/>
                    </a:lnTo>
                    <a:lnTo>
                      <a:pt x="854" y="1796"/>
                    </a:lnTo>
                    <a:lnTo>
                      <a:pt x="826" y="1818"/>
                    </a:lnTo>
                    <a:lnTo>
                      <a:pt x="800" y="1838"/>
                    </a:lnTo>
                    <a:lnTo>
                      <a:pt x="772" y="1856"/>
                    </a:lnTo>
                    <a:lnTo>
                      <a:pt x="744" y="1870"/>
                    </a:lnTo>
                    <a:lnTo>
                      <a:pt x="714" y="1882"/>
                    </a:lnTo>
                    <a:lnTo>
                      <a:pt x="686" y="1890"/>
                    </a:lnTo>
                    <a:lnTo>
                      <a:pt x="660" y="1896"/>
                    </a:lnTo>
                    <a:lnTo>
                      <a:pt x="632" y="1900"/>
                    </a:lnTo>
                    <a:lnTo>
                      <a:pt x="606" y="1902"/>
                    </a:lnTo>
                    <a:lnTo>
                      <a:pt x="606" y="1902"/>
                    </a:lnTo>
                    <a:lnTo>
                      <a:pt x="582" y="1902"/>
                    </a:lnTo>
                    <a:lnTo>
                      <a:pt x="560" y="1900"/>
                    </a:lnTo>
                    <a:lnTo>
                      <a:pt x="544" y="1896"/>
                    </a:lnTo>
                    <a:lnTo>
                      <a:pt x="532" y="1892"/>
                    </a:lnTo>
                    <a:lnTo>
                      <a:pt x="518" y="1886"/>
                    </a:lnTo>
                    <a:lnTo>
                      <a:pt x="512" y="1882"/>
                    </a:lnTo>
                    <a:lnTo>
                      <a:pt x="512" y="1882"/>
                    </a:lnTo>
                    <a:lnTo>
                      <a:pt x="512" y="1882"/>
                    </a:lnTo>
                    <a:lnTo>
                      <a:pt x="512" y="1882"/>
                    </a:lnTo>
                    <a:lnTo>
                      <a:pt x="508" y="1878"/>
                    </a:lnTo>
                    <a:lnTo>
                      <a:pt x="508" y="1878"/>
                    </a:lnTo>
                    <a:lnTo>
                      <a:pt x="500" y="1874"/>
                    </a:lnTo>
                    <a:lnTo>
                      <a:pt x="488" y="1868"/>
                    </a:lnTo>
                    <a:lnTo>
                      <a:pt x="478" y="1866"/>
                    </a:lnTo>
                    <a:lnTo>
                      <a:pt x="472" y="1866"/>
                    </a:lnTo>
                    <a:lnTo>
                      <a:pt x="470" y="1868"/>
                    </a:lnTo>
                    <a:lnTo>
                      <a:pt x="470" y="1868"/>
                    </a:lnTo>
                    <a:lnTo>
                      <a:pt x="468" y="1872"/>
                    </a:lnTo>
                    <a:lnTo>
                      <a:pt x="470" y="1874"/>
                    </a:lnTo>
                    <a:lnTo>
                      <a:pt x="476" y="1884"/>
                    </a:lnTo>
                    <a:lnTo>
                      <a:pt x="490" y="1900"/>
                    </a:lnTo>
                    <a:lnTo>
                      <a:pt x="490" y="1900"/>
                    </a:lnTo>
                    <a:lnTo>
                      <a:pt x="502" y="1912"/>
                    </a:lnTo>
                    <a:lnTo>
                      <a:pt x="508" y="1922"/>
                    </a:lnTo>
                    <a:lnTo>
                      <a:pt x="512" y="1932"/>
                    </a:lnTo>
                    <a:lnTo>
                      <a:pt x="514" y="1940"/>
                    </a:lnTo>
                    <a:lnTo>
                      <a:pt x="514" y="1948"/>
                    </a:lnTo>
                    <a:lnTo>
                      <a:pt x="512" y="1954"/>
                    </a:lnTo>
                    <a:lnTo>
                      <a:pt x="510" y="1964"/>
                    </a:lnTo>
                    <a:lnTo>
                      <a:pt x="510" y="1964"/>
                    </a:lnTo>
                    <a:lnTo>
                      <a:pt x="506" y="1970"/>
                    </a:lnTo>
                    <a:lnTo>
                      <a:pt x="502" y="1976"/>
                    </a:lnTo>
                    <a:lnTo>
                      <a:pt x="496" y="1980"/>
                    </a:lnTo>
                    <a:lnTo>
                      <a:pt x="490" y="1984"/>
                    </a:lnTo>
                    <a:lnTo>
                      <a:pt x="490" y="1984"/>
                    </a:lnTo>
                    <a:lnTo>
                      <a:pt x="480" y="1986"/>
                    </a:lnTo>
                    <a:lnTo>
                      <a:pt x="468" y="1988"/>
                    </a:lnTo>
                    <a:lnTo>
                      <a:pt x="450" y="1988"/>
                    </a:lnTo>
                    <a:lnTo>
                      <a:pt x="430" y="1984"/>
                    </a:lnTo>
                    <a:lnTo>
                      <a:pt x="402" y="1978"/>
                    </a:lnTo>
                    <a:lnTo>
                      <a:pt x="372" y="1968"/>
                    </a:lnTo>
                    <a:lnTo>
                      <a:pt x="334" y="1954"/>
                    </a:lnTo>
                    <a:lnTo>
                      <a:pt x="288" y="1934"/>
                    </a:lnTo>
                    <a:lnTo>
                      <a:pt x="288" y="1934"/>
                    </a:lnTo>
                    <a:lnTo>
                      <a:pt x="260" y="1916"/>
                    </a:lnTo>
                    <a:lnTo>
                      <a:pt x="232" y="1898"/>
                    </a:lnTo>
                    <a:lnTo>
                      <a:pt x="206" y="1876"/>
                    </a:lnTo>
                    <a:lnTo>
                      <a:pt x="182" y="1854"/>
                    </a:lnTo>
                    <a:lnTo>
                      <a:pt x="158" y="1832"/>
                    </a:lnTo>
                    <a:lnTo>
                      <a:pt x="138" y="1806"/>
                    </a:lnTo>
                    <a:lnTo>
                      <a:pt x="118" y="1780"/>
                    </a:lnTo>
                    <a:lnTo>
                      <a:pt x="98" y="1752"/>
                    </a:lnTo>
                    <a:lnTo>
                      <a:pt x="82" y="1722"/>
                    </a:lnTo>
                    <a:lnTo>
                      <a:pt x="66" y="1690"/>
                    </a:lnTo>
                    <a:lnTo>
                      <a:pt x="52" y="1658"/>
                    </a:lnTo>
                    <a:lnTo>
                      <a:pt x="40" y="1624"/>
                    </a:lnTo>
                    <a:lnTo>
                      <a:pt x="30" y="1588"/>
                    </a:lnTo>
                    <a:lnTo>
                      <a:pt x="22" y="1552"/>
                    </a:lnTo>
                    <a:lnTo>
                      <a:pt x="14" y="1512"/>
                    </a:lnTo>
                    <a:lnTo>
                      <a:pt x="8" y="1472"/>
                    </a:lnTo>
                    <a:lnTo>
                      <a:pt x="8" y="1472"/>
                    </a:lnTo>
                    <a:lnTo>
                      <a:pt x="2" y="1408"/>
                    </a:lnTo>
                    <a:lnTo>
                      <a:pt x="0" y="1342"/>
                    </a:lnTo>
                    <a:lnTo>
                      <a:pt x="0" y="1342"/>
                    </a:lnTo>
                    <a:lnTo>
                      <a:pt x="2" y="1274"/>
                    </a:lnTo>
                    <a:lnTo>
                      <a:pt x="8" y="1208"/>
                    </a:lnTo>
                    <a:lnTo>
                      <a:pt x="16" y="1144"/>
                    </a:lnTo>
                    <a:lnTo>
                      <a:pt x="26" y="1084"/>
                    </a:lnTo>
                    <a:lnTo>
                      <a:pt x="38" y="1028"/>
                    </a:lnTo>
                    <a:lnTo>
                      <a:pt x="50" y="976"/>
                    </a:lnTo>
                    <a:lnTo>
                      <a:pt x="62" y="932"/>
                    </a:lnTo>
                    <a:lnTo>
                      <a:pt x="74" y="892"/>
                    </a:lnTo>
                    <a:lnTo>
                      <a:pt x="74" y="892"/>
                    </a:lnTo>
                    <a:lnTo>
                      <a:pt x="104" y="804"/>
                    </a:lnTo>
                    <a:lnTo>
                      <a:pt x="104" y="804"/>
                    </a:lnTo>
                    <a:lnTo>
                      <a:pt x="130" y="722"/>
                    </a:lnTo>
                    <a:lnTo>
                      <a:pt x="160" y="638"/>
                    </a:lnTo>
                    <a:lnTo>
                      <a:pt x="196" y="544"/>
                    </a:lnTo>
                    <a:lnTo>
                      <a:pt x="240" y="434"/>
                    </a:lnTo>
                    <a:lnTo>
                      <a:pt x="240" y="434"/>
                    </a:lnTo>
                    <a:lnTo>
                      <a:pt x="240" y="432"/>
                    </a:lnTo>
                    <a:lnTo>
                      <a:pt x="240" y="432"/>
                    </a:lnTo>
                    <a:lnTo>
                      <a:pt x="324" y="200"/>
                    </a:lnTo>
                    <a:lnTo>
                      <a:pt x="324" y="200"/>
                    </a:lnTo>
                    <a:lnTo>
                      <a:pt x="328" y="192"/>
                    </a:lnTo>
                    <a:lnTo>
                      <a:pt x="328" y="192"/>
                    </a:lnTo>
                    <a:close/>
                  </a:path>
                </a:pathLst>
              </a:custGeom>
              <a:solidFill>
                <a:srgbClr val="E5D0C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1" name="Freeform 48"/>
              <p:cNvSpPr>
                <a:spLocks/>
              </p:cNvSpPr>
              <p:nvPr/>
            </p:nvSpPr>
            <p:spPr bwMode="auto">
              <a:xfrm>
                <a:off x="3794" y="2076"/>
                <a:ext cx="980" cy="1436"/>
              </a:xfrm>
              <a:custGeom>
                <a:avLst/>
                <a:gdLst/>
                <a:ahLst/>
                <a:cxnLst>
                  <a:cxn ang="0">
                    <a:pos x="428" y="1356"/>
                  </a:cxn>
                  <a:cxn ang="0">
                    <a:pos x="432" y="1360"/>
                  </a:cxn>
                  <a:cxn ang="0">
                    <a:pos x="432" y="1360"/>
                  </a:cxn>
                  <a:cxn ang="0">
                    <a:pos x="452" y="1370"/>
                  </a:cxn>
                  <a:cxn ang="0">
                    <a:pos x="480" y="1378"/>
                  </a:cxn>
                  <a:cxn ang="0">
                    <a:pos x="526" y="1380"/>
                  </a:cxn>
                  <a:cxn ang="0">
                    <a:pos x="552" y="1378"/>
                  </a:cxn>
                  <a:cxn ang="0">
                    <a:pos x="606" y="1368"/>
                  </a:cxn>
                  <a:cxn ang="0">
                    <a:pos x="664" y="1348"/>
                  </a:cxn>
                  <a:cxn ang="0">
                    <a:pos x="720" y="1316"/>
                  </a:cxn>
                  <a:cxn ang="0">
                    <a:pos x="774" y="1274"/>
                  </a:cxn>
                  <a:cxn ang="0">
                    <a:pos x="824" y="1220"/>
                  </a:cxn>
                  <a:cxn ang="0">
                    <a:pos x="870" y="1156"/>
                  </a:cxn>
                  <a:cxn ang="0">
                    <a:pos x="910" y="1078"/>
                  </a:cxn>
                  <a:cxn ang="0">
                    <a:pos x="926" y="1034"/>
                  </a:cxn>
                  <a:cxn ang="0">
                    <a:pos x="950" y="960"/>
                  </a:cxn>
                  <a:cxn ang="0">
                    <a:pos x="966" y="882"/>
                  </a:cxn>
                  <a:cxn ang="0">
                    <a:pos x="976" y="806"/>
                  </a:cxn>
                  <a:cxn ang="0">
                    <a:pos x="980" y="726"/>
                  </a:cxn>
                  <a:cxn ang="0">
                    <a:pos x="978" y="670"/>
                  </a:cxn>
                  <a:cxn ang="0">
                    <a:pos x="964" y="554"/>
                  </a:cxn>
                  <a:cxn ang="0">
                    <a:pos x="938" y="436"/>
                  </a:cxn>
                  <a:cxn ang="0">
                    <a:pos x="898" y="312"/>
                  </a:cxn>
                  <a:cxn ang="0">
                    <a:pos x="822" y="126"/>
                  </a:cxn>
                  <a:cxn ang="0">
                    <a:pos x="802" y="76"/>
                  </a:cxn>
                  <a:cxn ang="0">
                    <a:pos x="460" y="0"/>
                  </a:cxn>
                  <a:cxn ang="0">
                    <a:pos x="218" y="66"/>
                  </a:cxn>
                  <a:cxn ang="0">
                    <a:pos x="206" y="78"/>
                  </a:cxn>
                  <a:cxn ang="0">
                    <a:pos x="162" y="134"/>
                  </a:cxn>
                  <a:cxn ang="0">
                    <a:pos x="126" y="190"/>
                  </a:cxn>
                  <a:cxn ang="0">
                    <a:pos x="110" y="224"/>
                  </a:cxn>
                  <a:cxn ang="0">
                    <a:pos x="86" y="280"/>
                  </a:cxn>
                  <a:cxn ang="0">
                    <a:pos x="64" y="348"/>
                  </a:cxn>
                  <a:cxn ang="0">
                    <a:pos x="26" y="512"/>
                  </a:cxn>
                  <a:cxn ang="0">
                    <a:pos x="6" y="646"/>
                  </a:cxn>
                  <a:cxn ang="0">
                    <a:pos x="0" y="734"/>
                  </a:cxn>
                  <a:cxn ang="0">
                    <a:pos x="0" y="818"/>
                  </a:cxn>
                  <a:cxn ang="0">
                    <a:pos x="2" y="858"/>
                  </a:cxn>
                  <a:cxn ang="0">
                    <a:pos x="12" y="930"/>
                  </a:cxn>
                  <a:cxn ang="0">
                    <a:pos x="24" y="1000"/>
                  </a:cxn>
                  <a:cxn ang="0">
                    <a:pos x="46" y="1070"/>
                  </a:cxn>
                  <a:cxn ang="0">
                    <a:pos x="74" y="1138"/>
                  </a:cxn>
                  <a:cxn ang="0">
                    <a:pos x="112" y="1202"/>
                  </a:cxn>
                  <a:cxn ang="0">
                    <a:pos x="160" y="1266"/>
                  </a:cxn>
                  <a:cxn ang="0">
                    <a:pos x="220" y="1324"/>
                  </a:cxn>
                  <a:cxn ang="0">
                    <a:pos x="294" y="1378"/>
                  </a:cxn>
                  <a:cxn ang="0">
                    <a:pos x="398" y="1434"/>
                  </a:cxn>
                  <a:cxn ang="0">
                    <a:pos x="432" y="1436"/>
                  </a:cxn>
                  <a:cxn ang="0">
                    <a:pos x="434" y="1420"/>
                  </a:cxn>
                  <a:cxn ang="0">
                    <a:pos x="430" y="1404"/>
                  </a:cxn>
                  <a:cxn ang="0">
                    <a:pos x="420" y="1388"/>
                  </a:cxn>
                  <a:cxn ang="0">
                    <a:pos x="410" y="1378"/>
                  </a:cxn>
                  <a:cxn ang="0">
                    <a:pos x="390" y="1352"/>
                  </a:cxn>
                  <a:cxn ang="0">
                    <a:pos x="390" y="1346"/>
                  </a:cxn>
                  <a:cxn ang="0">
                    <a:pos x="392" y="1344"/>
                  </a:cxn>
                  <a:cxn ang="0">
                    <a:pos x="408" y="1346"/>
                  </a:cxn>
                  <a:cxn ang="0">
                    <a:pos x="428" y="1356"/>
                  </a:cxn>
                </a:cxnLst>
                <a:rect l="0" t="0" r="r" b="b"/>
                <a:pathLst>
                  <a:path w="980" h="1436">
                    <a:moveTo>
                      <a:pt x="428" y="1356"/>
                    </a:moveTo>
                    <a:lnTo>
                      <a:pt x="428" y="1356"/>
                    </a:lnTo>
                    <a:lnTo>
                      <a:pt x="432" y="1360"/>
                    </a:lnTo>
                    <a:lnTo>
                      <a:pt x="432" y="1360"/>
                    </a:lnTo>
                    <a:lnTo>
                      <a:pt x="432" y="1360"/>
                    </a:lnTo>
                    <a:lnTo>
                      <a:pt x="432" y="1360"/>
                    </a:lnTo>
                    <a:lnTo>
                      <a:pt x="438" y="1364"/>
                    </a:lnTo>
                    <a:lnTo>
                      <a:pt x="452" y="1370"/>
                    </a:lnTo>
                    <a:lnTo>
                      <a:pt x="464" y="1374"/>
                    </a:lnTo>
                    <a:lnTo>
                      <a:pt x="480" y="1378"/>
                    </a:lnTo>
                    <a:lnTo>
                      <a:pt x="502" y="1380"/>
                    </a:lnTo>
                    <a:lnTo>
                      <a:pt x="526" y="1380"/>
                    </a:lnTo>
                    <a:lnTo>
                      <a:pt x="526" y="1380"/>
                    </a:lnTo>
                    <a:lnTo>
                      <a:pt x="552" y="1378"/>
                    </a:lnTo>
                    <a:lnTo>
                      <a:pt x="580" y="1374"/>
                    </a:lnTo>
                    <a:lnTo>
                      <a:pt x="606" y="1368"/>
                    </a:lnTo>
                    <a:lnTo>
                      <a:pt x="634" y="1360"/>
                    </a:lnTo>
                    <a:lnTo>
                      <a:pt x="664" y="1348"/>
                    </a:lnTo>
                    <a:lnTo>
                      <a:pt x="692" y="1334"/>
                    </a:lnTo>
                    <a:lnTo>
                      <a:pt x="720" y="1316"/>
                    </a:lnTo>
                    <a:lnTo>
                      <a:pt x="746" y="1296"/>
                    </a:lnTo>
                    <a:lnTo>
                      <a:pt x="774" y="1274"/>
                    </a:lnTo>
                    <a:lnTo>
                      <a:pt x="800" y="1248"/>
                    </a:lnTo>
                    <a:lnTo>
                      <a:pt x="824" y="1220"/>
                    </a:lnTo>
                    <a:lnTo>
                      <a:pt x="848" y="1190"/>
                    </a:lnTo>
                    <a:lnTo>
                      <a:pt x="870" y="1156"/>
                    </a:lnTo>
                    <a:lnTo>
                      <a:pt x="890" y="1118"/>
                    </a:lnTo>
                    <a:lnTo>
                      <a:pt x="910" y="1078"/>
                    </a:lnTo>
                    <a:lnTo>
                      <a:pt x="926" y="1034"/>
                    </a:lnTo>
                    <a:lnTo>
                      <a:pt x="926" y="1034"/>
                    </a:lnTo>
                    <a:lnTo>
                      <a:pt x="938" y="998"/>
                    </a:lnTo>
                    <a:lnTo>
                      <a:pt x="950" y="960"/>
                    </a:lnTo>
                    <a:lnTo>
                      <a:pt x="958" y="922"/>
                    </a:lnTo>
                    <a:lnTo>
                      <a:pt x="966" y="882"/>
                    </a:lnTo>
                    <a:lnTo>
                      <a:pt x="972" y="844"/>
                    </a:lnTo>
                    <a:lnTo>
                      <a:pt x="976" y="806"/>
                    </a:lnTo>
                    <a:lnTo>
                      <a:pt x="978" y="766"/>
                    </a:lnTo>
                    <a:lnTo>
                      <a:pt x="980" y="726"/>
                    </a:lnTo>
                    <a:lnTo>
                      <a:pt x="980" y="726"/>
                    </a:lnTo>
                    <a:lnTo>
                      <a:pt x="978" y="670"/>
                    </a:lnTo>
                    <a:lnTo>
                      <a:pt x="972" y="612"/>
                    </a:lnTo>
                    <a:lnTo>
                      <a:pt x="964" y="554"/>
                    </a:lnTo>
                    <a:lnTo>
                      <a:pt x="954" y="496"/>
                    </a:lnTo>
                    <a:lnTo>
                      <a:pt x="938" y="436"/>
                    </a:lnTo>
                    <a:lnTo>
                      <a:pt x="920" y="374"/>
                    </a:lnTo>
                    <a:lnTo>
                      <a:pt x="898" y="312"/>
                    </a:lnTo>
                    <a:lnTo>
                      <a:pt x="874" y="246"/>
                    </a:lnTo>
                    <a:lnTo>
                      <a:pt x="822" y="126"/>
                    </a:lnTo>
                    <a:lnTo>
                      <a:pt x="822" y="126"/>
                    </a:lnTo>
                    <a:lnTo>
                      <a:pt x="802" y="76"/>
                    </a:lnTo>
                    <a:lnTo>
                      <a:pt x="766" y="50"/>
                    </a:lnTo>
                    <a:lnTo>
                      <a:pt x="460" y="0"/>
                    </a:lnTo>
                    <a:lnTo>
                      <a:pt x="224" y="72"/>
                    </a:lnTo>
                    <a:lnTo>
                      <a:pt x="218" y="66"/>
                    </a:lnTo>
                    <a:lnTo>
                      <a:pt x="218" y="66"/>
                    </a:lnTo>
                    <a:lnTo>
                      <a:pt x="206" y="78"/>
                    </a:lnTo>
                    <a:lnTo>
                      <a:pt x="178" y="112"/>
                    </a:lnTo>
                    <a:lnTo>
                      <a:pt x="162" y="134"/>
                    </a:lnTo>
                    <a:lnTo>
                      <a:pt x="144" y="160"/>
                    </a:lnTo>
                    <a:lnTo>
                      <a:pt x="126" y="190"/>
                    </a:lnTo>
                    <a:lnTo>
                      <a:pt x="110" y="224"/>
                    </a:lnTo>
                    <a:lnTo>
                      <a:pt x="110" y="224"/>
                    </a:lnTo>
                    <a:lnTo>
                      <a:pt x="98" y="250"/>
                    </a:lnTo>
                    <a:lnTo>
                      <a:pt x="86" y="280"/>
                    </a:lnTo>
                    <a:lnTo>
                      <a:pt x="74" y="312"/>
                    </a:lnTo>
                    <a:lnTo>
                      <a:pt x="64" y="348"/>
                    </a:lnTo>
                    <a:lnTo>
                      <a:pt x="44" y="428"/>
                    </a:lnTo>
                    <a:lnTo>
                      <a:pt x="26" y="512"/>
                    </a:lnTo>
                    <a:lnTo>
                      <a:pt x="12" y="602"/>
                    </a:lnTo>
                    <a:lnTo>
                      <a:pt x="6" y="646"/>
                    </a:lnTo>
                    <a:lnTo>
                      <a:pt x="4" y="690"/>
                    </a:lnTo>
                    <a:lnTo>
                      <a:pt x="0" y="734"/>
                    </a:lnTo>
                    <a:lnTo>
                      <a:pt x="0" y="776"/>
                    </a:lnTo>
                    <a:lnTo>
                      <a:pt x="0" y="818"/>
                    </a:lnTo>
                    <a:lnTo>
                      <a:pt x="2" y="858"/>
                    </a:lnTo>
                    <a:lnTo>
                      <a:pt x="2" y="858"/>
                    </a:lnTo>
                    <a:lnTo>
                      <a:pt x="6" y="894"/>
                    </a:lnTo>
                    <a:lnTo>
                      <a:pt x="12" y="930"/>
                    </a:lnTo>
                    <a:lnTo>
                      <a:pt x="18" y="964"/>
                    </a:lnTo>
                    <a:lnTo>
                      <a:pt x="24" y="1000"/>
                    </a:lnTo>
                    <a:lnTo>
                      <a:pt x="34" y="1036"/>
                    </a:lnTo>
                    <a:lnTo>
                      <a:pt x="46" y="1070"/>
                    </a:lnTo>
                    <a:lnTo>
                      <a:pt x="58" y="1104"/>
                    </a:lnTo>
                    <a:lnTo>
                      <a:pt x="74" y="1138"/>
                    </a:lnTo>
                    <a:lnTo>
                      <a:pt x="92" y="1170"/>
                    </a:lnTo>
                    <a:lnTo>
                      <a:pt x="112" y="1202"/>
                    </a:lnTo>
                    <a:lnTo>
                      <a:pt x="134" y="1234"/>
                    </a:lnTo>
                    <a:lnTo>
                      <a:pt x="160" y="1266"/>
                    </a:lnTo>
                    <a:lnTo>
                      <a:pt x="188" y="1296"/>
                    </a:lnTo>
                    <a:lnTo>
                      <a:pt x="220" y="1324"/>
                    </a:lnTo>
                    <a:lnTo>
                      <a:pt x="256" y="1352"/>
                    </a:lnTo>
                    <a:lnTo>
                      <a:pt x="294" y="1378"/>
                    </a:lnTo>
                    <a:lnTo>
                      <a:pt x="334" y="1424"/>
                    </a:lnTo>
                    <a:lnTo>
                      <a:pt x="398" y="1434"/>
                    </a:lnTo>
                    <a:lnTo>
                      <a:pt x="432" y="1436"/>
                    </a:lnTo>
                    <a:lnTo>
                      <a:pt x="432" y="1436"/>
                    </a:lnTo>
                    <a:lnTo>
                      <a:pt x="434" y="1426"/>
                    </a:lnTo>
                    <a:lnTo>
                      <a:pt x="434" y="1420"/>
                    </a:lnTo>
                    <a:lnTo>
                      <a:pt x="434" y="1412"/>
                    </a:lnTo>
                    <a:lnTo>
                      <a:pt x="430" y="1404"/>
                    </a:lnTo>
                    <a:lnTo>
                      <a:pt x="426" y="1396"/>
                    </a:lnTo>
                    <a:lnTo>
                      <a:pt x="420" y="1388"/>
                    </a:lnTo>
                    <a:lnTo>
                      <a:pt x="410" y="1378"/>
                    </a:lnTo>
                    <a:lnTo>
                      <a:pt x="410" y="1378"/>
                    </a:lnTo>
                    <a:lnTo>
                      <a:pt x="396" y="1362"/>
                    </a:lnTo>
                    <a:lnTo>
                      <a:pt x="390" y="1352"/>
                    </a:lnTo>
                    <a:lnTo>
                      <a:pt x="388" y="1350"/>
                    </a:lnTo>
                    <a:lnTo>
                      <a:pt x="390" y="1346"/>
                    </a:lnTo>
                    <a:lnTo>
                      <a:pt x="390" y="1346"/>
                    </a:lnTo>
                    <a:lnTo>
                      <a:pt x="392" y="1344"/>
                    </a:lnTo>
                    <a:lnTo>
                      <a:pt x="398" y="1344"/>
                    </a:lnTo>
                    <a:lnTo>
                      <a:pt x="408" y="1346"/>
                    </a:lnTo>
                    <a:lnTo>
                      <a:pt x="420" y="1352"/>
                    </a:lnTo>
                    <a:lnTo>
                      <a:pt x="428" y="1356"/>
                    </a:lnTo>
                    <a:lnTo>
                      <a:pt x="428" y="1356"/>
                    </a:lnTo>
                    <a:close/>
                  </a:path>
                </a:pathLst>
              </a:custGeom>
              <a:solidFill>
                <a:srgbClr val="F9E7D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2" name="Freeform 49"/>
              <p:cNvSpPr>
                <a:spLocks/>
              </p:cNvSpPr>
              <p:nvPr/>
            </p:nvSpPr>
            <p:spPr bwMode="auto">
              <a:xfrm>
                <a:off x="3958" y="2792"/>
                <a:ext cx="756" cy="2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18"/>
                  </a:cxn>
                  <a:cxn ang="0">
                    <a:pos x="10" y="36"/>
                  </a:cxn>
                  <a:cxn ang="0">
                    <a:pos x="18" y="56"/>
                  </a:cxn>
                  <a:cxn ang="0">
                    <a:pos x="30" y="74"/>
                  </a:cxn>
                  <a:cxn ang="0">
                    <a:pos x="44" y="90"/>
                  </a:cxn>
                  <a:cxn ang="0">
                    <a:pos x="62" y="108"/>
                  </a:cxn>
                  <a:cxn ang="0">
                    <a:pos x="80" y="124"/>
                  </a:cxn>
                  <a:cxn ang="0">
                    <a:pos x="102" y="140"/>
                  </a:cxn>
                  <a:cxn ang="0">
                    <a:pos x="124" y="156"/>
                  </a:cxn>
                  <a:cxn ang="0">
                    <a:pos x="150" y="170"/>
                  </a:cxn>
                  <a:cxn ang="0">
                    <a:pos x="176" y="184"/>
                  </a:cxn>
                  <a:cxn ang="0">
                    <a:pos x="202" y="196"/>
                  </a:cxn>
                  <a:cxn ang="0">
                    <a:pos x="232" y="208"/>
                  </a:cxn>
                  <a:cxn ang="0">
                    <a:pos x="262" y="218"/>
                  </a:cxn>
                  <a:cxn ang="0">
                    <a:pos x="292" y="226"/>
                  </a:cxn>
                  <a:cxn ang="0">
                    <a:pos x="322" y="234"/>
                  </a:cxn>
                  <a:cxn ang="0">
                    <a:pos x="354" y="242"/>
                  </a:cxn>
                  <a:cxn ang="0">
                    <a:pos x="386" y="246"/>
                  </a:cxn>
                  <a:cxn ang="0">
                    <a:pos x="418" y="250"/>
                  </a:cxn>
                  <a:cxn ang="0">
                    <a:pos x="450" y="252"/>
                  </a:cxn>
                  <a:cxn ang="0">
                    <a:pos x="482" y="254"/>
                  </a:cxn>
                  <a:cxn ang="0">
                    <a:pos x="512" y="252"/>
                  </a:cxn>
                  <a:cxn ang="0">
                    <a:pos x="542" y="250"/>
                  </a:cxn>
                  <a:cxn ang="0">
                    <a:pos x="572" y="244"/>
                  </a:cxn>
                  <a:cxn ang="0">
                    <a:pos x="600" y="238"/>
                  </a:cxn>
                  <a:cxn ang="0">
                    <a:pos x="628" y="230"/>
                  </a:cxn>
                  <a:cxn ang="0">
                    <a:pos x="654" y="218"/>
                  </a:cxn>
                  <a:cxn ang="0">
                    <a:pos x="678" y="206"/>
                  </a:cxn>
                  <a:cxn ang="0">
                    <a:pos x="700" y="190"/>
                  </a:cxn>
                  <a:cxn ang="0">
                    <a:pos x="720" y="174"/>
                  </a:cxn>
                  <a:cxn ang="0">
                    <a:pos x="738" y="154"/>
                  </a:cxn>
                  <a:cxn ang="0">
                    <a:pos x="756" y="132"/>
                  </a:cxn>
                  <a:cxn ang="0">
                    <a:pos x="0" y="0"/>
                  </a:cxn>
                </a:cxnLst>
                <a:rect l="0" t="0" r="r" b="b"/>
                <a:pathLst>
                  <a:path w="756" h="254">
                    <a:moveTo>
                      <a:pt x="0" y="0"/>
                    </a:moveTo>
                    <a:lnTo>
                      <a:pt x="0" y="0"/>
                    </a:lnTo>
                    <a:lnTo>
                      <a:pt x="4" y="18"/>
                    </a:lnTo>
                    <a:lnTo>
                      <a:pt x="10" y="36"/>
                    </a:lnTo>
                    <a:lnTo>
                      <a:pt x="18" y="56"/>
                    </a:lnTo>
                    <a:lnTo>
                      <a:pt x="30" y="74"/>
                    </a:lnTo>
                    <a:lnTo>
                      <a:pt x="44" y="90"/>
                    </a:lnTo>
                    <a:lnTo>
                      <a:pt x="62" y="108"/>
                    </a:lnTo>
                    <a:lnTo>
                      <a:pt x="80" y="124"/>
                    </a:lnTo>
                    <a:lnTo>
                      <a:pt x="102" y="140"/>
                    </a:lnTo>
                    <a:lnTo>
                      <a:pt x="124" y="156"/>
                    </a:lnTo>
                    <a:lnTo>
                      <a:pt x="150" y="170"/>
                    </a:lnTo>
                    <a:lnTo>
                      <a:pt x="176" y="184"/>
                    </a:lnTo>
                    <a:lnTo>
                      <a:pt x="202" y="196"/>
                    </a:lnTo>
                    <a:lnTo>
                      <a:pt x="232" y="208"/>
                    </a:lnTo>
                    <a:lnTo>
                      <a:pt x="262" y="218"/>
                    </a:lnTo>
                    <a:lnTo>
                      <a:pt x="292" y="226"/>
                    </a:lnTo>
                    <a:lnTo>
                      <a:pt x="322" y="234"/>
                    </a:lnTo>
                    <a:lnTo>
                      <a:pt x="354" y="242"/>
                    </a:lnTo>
                    <a:lnTo>
                      <a:pt x="386" y="246"/>
                    </a:lnTo>
                    <a:lnTo>
                      <a:pt x="418" y="250"/>
                    </a:lnTo>
                    <a:lnTo>
                      <a:pt x="450" y="252"/>
                    </a:lnTo>
                    <a:lnTo>
                      <a:pt x="482" y="254"/>
                    </a:lnTo>
                    <a:lnTo>
                      <a:pt x="512" y="252"/>
                    </a:lnTo>
                    <a:lnTo>
                      <a:pt x="542" y="250"/>
                    </a:lnTo>
                    <a:lnTo>
                      <a:pt x="572" y="244"/>
                    </a:lnTo>
                    <a:lnTo>
                      <a:pt x="600" y="238"/>
                    </a:lnTo>
                    <a:lnTo>
                      <a:pt x="628" y="230"/>
                    </a:lnTo>
                    <a:lnTo>
                      <a:pt x="654" y="218"/>
                    </a:lnTo>
                    <a:lnTo>
                      <a:pt x="678" y="206"/>
                    </a:lnTo>
                    <a:lnTo>
                      <a:pt x="700" y="190"/>
                    </a:lnTo>
                    <a:lnTo>
                      <a:pt x="720" y="174"/>
                    </a:lnTo>
                    <a:lnTo>
                      <a:pt x="738" y="154"/>
                    </a:lnTo>
                    <a:lnTo>
                      <a:pt x="756" y="1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CF2E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3" name="Freeform 50"/>
              <p:cNvSpPr>
                <a:spLocks/>
              </p:cNvSpPr>
              <p:nvPr/>
            </p:nvSpPr>
            <p:spPr bwMode="auto">
              <a:xfrm>
                <a:off x="3958" y="2792"/>
                <a:ext cx="756" cy="2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18"/>
                  </a:cxn>
                  <a:cxn ang="0">
                    <a:pos x="10" y="36"/>
                  </a:cxn>
                  <a:cxn ang="0">
                    <a:pos x="18" y="56"/>
                  </a:cxn>
                  <a:cxn ang="0">
                    <a:pos x="30" y="74"/>
                  </a:cxn>
                  <a:cxn ang="0">
                    <a:pos x="44" y="90"/>
                  </a:cxn>
                  <a:cxn ang="0">
                    <a:pos x="62" y="108"/>
                  </a:cxn>
                  <a:cxn ang="0">
                    <a:pos x="80" y="124"/>
                  </a:cxn>
                  <a:cxn ang="0">
                    <a:pos x="102" y="140"/>
                  </a:cxn>
                  <a:cxn ang="0">
                    <a:pos x="124" y="156"/>
                  </a:cxn>
                  <a:cxn ang="0">
                    <a:pos x="150" y="170"/>
                  </a:cxn>
                  <a:cxn ang="0">
                    <a:pos x="176" y="184"/>
                  </a:cxn>
                  <a:cxn ang="0">
                    <a:pos x="202" y="196"/>
                  </a:cxn>
                  <a:cxn ang="0">
                    <a:pos x="232" y="208"/>
                  </a:cxn>
                  <a:cxn ang="0">
                    <a:pos x="262" y="218"/>
                  </a:cxn>
                  <a:cxn ang="0">
                    <a:pos x="292" y="226"/>
                  </a:cxn>
                  <a:cxn ang="0">
                    <a:pos x="322" y="234"/>
                  </a:cxn>
                  <a:cxn ang="0">
                    <a:pos x="354" y="242"/>
                  </a:cxn>
                  <a:cxn ang="0">
                    <a:pos x="386" y="246"/>
                  </a:cxn>
                  <a:cxn ang="0">
                    <a:pos x="418" y="250"/>
                  </a:cxn>
                  <a:cxn ang="0">
                    <a:pos x="450" y="252"/>
                  </a:cxn>
                  <a:cxn ang="0">
                    <a:pos x="482" y="254"/>
                  </a:cxn>
                  <a:cxn ang="0">
                    <a:pos x="512" y="252"/>
                  </a:cxn>
                  <a:cxn ang="0">
                    <a:pos x="542" y="250"/>
                  </a:cxn>
                  <a:cxn ang="0">
                    <a:pos x="572" y="244"/>
                  </a:cxn>
                  <a:cxn ang="0">
                    <a:pos x="600" y="238"/>
                  </a:cxn>
                  <a:cxn ang="0">
                    <a:pos x="628" y="230"/>
                  </a:cxn>
                  <a:cxn ang="0">
                    <a:pos x="654" y="218"/>
                  </a:cxn>
                  <a:cxn ang="0">
                    <a:pos x="678" y="206"/>
                  </a:cxn>
                  <a:cxn ang="0">
                    <a:pos x="700" y="190"/>
                  </a:cxn>
                  <a:cxn ang="0">
                    <a:pos x="720" y="174"/>
                  </a:cxn>
                  <a:cxn ang="0">
                    <a:pos x="738" y="154"/>
                  </a:cxn>
                  <a:cxn ang="0">
                    <a:pos x="756" y="132"/>
                  </a:cxn>
                  <a:cxn ang="0">
                    <a:pos x="0" y="0"/>
                  </a:cxn>
                </a:cxnLst>
                <a:rect l="0" t="0" r="r" b="b"/>
                <a:pathLst>
                  <a:path w="756" h="254">
                    <a:moveTo>
                      <a:pt x="0" y="0"/>
                    </a:moveTo>
                    <a:lnTo>
                      <a:pt x="0" y="0"/>
                    </a:lnTo>
                    <a:lnTo>
                      <a:pt x="4" y="18"/>
                    </a:lnTo>
                    <a:lnTo>
                      <a:pt x="10" y="36"/>
                    </a:lnTo>
                    <a:lnTo>
                      <a:pt x="18" y="56"/>
                    </a:lnTo>
                    <a:lnTo>
                      <a:pt x="30" y="74"/>
                    </a:lnTo>
                    <a:lnTo>
                      <a:pt x="44" y="90"/>
                    </a:lnTo>
                    <a:lnTo>
                      <a:pt x="62" y="108"/>
                    </a:lnTo>
                    <a:lnTo>
                      <a:pt x="80" y="124"/>
                    </a:lnTo>
                    <a:lnTo>
                      <a:pt x="102" y="140"/>
                    </a:lnTo>
                    <a:lnTo>
                      <a:pt x="124" y="156"/>
                    </a:lnTo>
                    <a:lnTo>
                      <a:pt x="150" y="170"/>
                    </a:lnTo>
                    <a:lnTo>
                      <a:pt x="176" y="184"/>
                    </a:lnTo>
                    <a:lnTo>
                      <a:pt x="202" y="196"/>
                    </a:lnTo>
                    <a:lnTo>
                      <a:pt x="232" y="208"/>
                    </a:lnTo>
                    <a:lnTo>
                      <a:pt x="262" y="218"/>
                    </a:lnTo>
                    <a:lnTo>
                      <a:pt x="292" y="226"/>
                    </a:lnTo>
                    <a:lnTo>
                      <a:pt x="322" y="234"/>
                    </a:lnTo>
                    <a:lnTo>
                      <a:pt x="354" y="242"/>
                    </a:lnTo>
                    <a:lnTo>
                      <a:pt x="386" y="246"/>
                    </a:lnTo>
                    <a:lnTo>
                      <a:pt x="418" y="250"/>
                    </a:lnTo>
                    <a:lnTo>
                      <a:pt x="450" y="252"/>
                    </a:lnTo>
                    <a:lnTo>
                      <a:pt x="482" y="254"/>
                    </a:lnTo>
                    <a:lnTo>
                      <a:pt x="512" y="252"/>
                    </a:lnTo>
                    <a:lnTo>
                      <a:pt x="542" y="250"/>
                    </a:lnTo>
                    <a:lnTo>
                      <a:pt x="572" y="244"/>
                    </a:lnTo>
                    <a:lnTo>
                      <a:pt x="600" y="238"/>
                    </a:lnTo>
                    <a:lnTo>
                      <a:pt x="628" y="230"/>
                    </a:lnTo>
                    <a:lnTo>
                      <a:pt x="654" y="218"/>
                    </a:lnTo>
                    <a:lnTo>
                      <a:pt x="678" y="206"/>
                    </a:lnTo>
                    <a:lnTo>
                      <a:pt x="700" y="190"/>
                    </a:lnTo>
                    <a:lnTo>
                      <a:pt x="720" y="174"/>
                    </a:lnTo>
                    <a:lnTo>
                      <a:pt x="738" y="154"/>
                    </a:lnTo>
                    <a:lnTo>
                      <a:pt x="756" y="13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4" name="Freeform 51"/>
              <p:cNvSpPr>
                <a:spLocks/>
              </p:cNvSpPr>
              <p:nvPr/>
            </p:nvSpPr>
            <p:spPr bwMode="auto">
              <a:xfrm>
                <a:off x="4024" y="1010"/>
                <a:ext cx="466" cy="744"/>
              </a:xfrm>
              <a:custGeom>
                <a:avLst/>
                <a:gdLst/>
                <a:ahLst/>
                <a:cxnLst>
                  <a:cxn ang="0">
                    <a:pos x="244" y="528"/>
                  </a:cxn>
                  <a:cxn ang="0">
                    <a:pos x="244" y="528"/>
                  </a:cxn>
                  <a:cxn ang="0">
                    <a:pos x="270" y="532"/>
                  </a:cxn>
                  <a:cxn ang="0">
                    <a:pos x="292" y="536"/>
                  </a:cxn>
                  <a:cxn ang="0">
                    <a:pos x="314" y="544"/>
                  </a:cxn>
                  <a:cxn ang="0">
                    <a:pos x="336" y="552"/>
                  </a:cxn>
                  <a:cxn ang="0">
                    <a:pos x="354" y="564"/>
                  </a:cxn>
                  <a:cxn ang="0">
                    <a:pos x="372" y="576"/>
                  </a:cxn>
                  <a:cxn ang="0">
                    <a:pos x="388" y="590"/>
                  </a:cxn>
                  <a:cxn ang="0">
                    <a:pos x="402" y="604"/>
                  </a:cxn>
                  <a:cxn ang="0">
                    <a:pos x="414" y="620"/>
                  </a:cxn>
                  <a:cxn ang="0">
                    <a:pos x="426" y="636"/>
                  </a:cxn>
                  <a:cxn ang="0">
                    <a:pos x="436" y="654"/>
                  </a:cxn>
                  <a:cxn ang="0">
                    <a:pos x="444" y="672"/>
                  </a:cxn>
                  <a:cxn ang="0">
                    <a:pos x="452" y="690"/>
                  </a:cxn>
                  <a:cxn ang="0">
                    <a:pos x="458" y="708"/>
                  </a:cxn>
                  <a:cxn ang="0">
                    <a:pos x="462" y="726"/>
                  </a:cxn>
                  <a:cxn ang="0">
                    <a:pos x="466" y="744"/>
                  </a:cxn>
                  <a:cxn ang="0">
                    <a:pos x="466" y="744"/>
                  </a:cxn>
                  <a:cxn ang="0">
                    <a:pos x="456" y="600"/>
                  </a:cxn>
                  <a:cxn ang="0">
                    <a:pos x="444" y="408"/>
                  </a:cxn>
                  <a:cxn ang="0">
                    <a:pos x="440" y="304"/>
                  </a:cxn>
                  <a:cxn ang="0">
                    <a:pos x="438" y="198"/>
                  </a:cxn>
                  <a:cxn ang="0">
                    <a:pos x="440" y="96"/>
                  </a:cxn>
                  <a:cxn ang="0">
                    <a:pos x="444" y="0"/>
                  </a:cxn>
                  <a:cxn ang="0">
                    <a:pos x="184" y="0"/>
                  </a:cxn>
                  <a:cxn ang="0">
                    <a:pos x="184" y="0"/>
                  </a:cxn>
                  <a:cxn ang="0">
                    <a:pos x="182" y="34"/>
                  </a:cxn>
                  <a:cxn ang="0">
                    <a:pos x="180" y="70"/>
                  </a:cxn>
                  <a:cxn ang="0">
                    <a:pos x="174" y="110"/>
                  </a:cxn>
                  <a:cxn ang="0">
                    <a:pos x="168" y="150"/>
                  </a:cxn>
                  <a:cxn ang="0">
                    <a:pos x="150" y="240"/>
                  </a:cxn>
                  <a:cxn ang="0">
                    <a:pos x="126" y="334"/>
                  </a:cxn>
                  <a:cxn ang="0">
                    <a:pos x="98" y="432"/>
                  </a:cxn>
                  <a:cxn ang="0">
                    <a:pos x="68" y="534"/>
                  </a:cxn>
                  <a:cxn ang="0">
                    <a:pos x="34" y="636"/>
                  </a:cxn>
                  <a:cxn ang="0">
                    <a:pos x="0" y="738"/>
                  </a:cxn>
                  <a:cxn ang="0">
                    <a:pos x="0" y="738"/>
                  </a:cxn>
                  <a:cxn ang="0">
                    <a:pos x="18" y="702"/>
                  </a:cxn>
                  <a:cxn ang="0">
                    <a:pos x="38" y="664"/>
                  </a:cxn>
                  <a:cxn ang="0">
                    <a:pos x="62" y="628"/>
                  </a:cxn>
                  <a:cxn ang="0">
                    <a:pos x="74" y="612"/>
                  </a:cxn>
                  <a:cxn ang="0">
                    <a:pos x="88" y="596"/>
                  </a:cxn>
                  <a:cxn ang="0">
                    <a:pos x="102" y="580"/>
                  </a:cxn>
                  <a:cxn ang="0">
                    <a:pos x="118" y="566"/>
                  </a:cxn>
                  <a:cxn ang="0">
                    <a:pos x="136" y="556"/>
                  </a:cxn>
                  <a:cxn ang="0">
                    <a:pos x="154" y="546"/>
                  </a:cxn>
                  <a:cxn ang="0">
                    <a:pos x="174" y="538"/>
                  </a:cxn>
                  <a:cxn ang="0">
                    <a:pos x="196" y="532"/>
                  </a:cxn>
                  <a:cxn ang="0">
                    <a:pos x="218" y="530"/>
                  </a:cxn>
                  <a:cxn ang="0">
                    <a:pos x="244" y="528"/>
                  </a:cxn>
                  <a:cxn ang="0">
                    <a:pos x="244" y="528"/>
                  </a:cxn>
                </a:cxnLst>
                <a:rect l="0" t="0" r="r" b="b"/>
                <a:pathLst>
                  <a:path w="466" h="744">
                    <a:moveTo>
                      <a:pt x="244" y="528"/>
                    </a:moveTo>
                    <a:lnTo>
                      <a:pt x="244" y="528"/>
                    </a:lnTo>
                    <a:lnTo>
                      <a:pt x="270" y="532"/>
                    </a:lnTo>
                    <a:lnTo>
                      <a:pt x="292" y="536"/>
                    </a:lnTo>
                    <a:lnTo>
                      <a:pt x="314" y="544"/>
                    </a:lnTo>
                    <a:lnTo>
                      <a:pt x="336" y="552"/>
                    </a:lnTo>
                    <a:lnTo>
                      <a:pt x="354" y="564"/>
                    </a:lnTo>
                    <a:lnTo>
                      <a:pt x="372" y="576"/>
                    </a:lnTo>
                    <a:lnTo>
                      <a:pt x="388" y="590"/>
                    </a:lnTo>
                    <a:lnTo>
                      <a:pt x="402" y="604"/>
                    </a:lnTo>
                    <a:lnTo>
                      <a:pt x="414" y="620"/>
                    </a:lnTo>
                    <a:lnTo>
                      <a:pt x="426" y="636"/>
                    </a:lnTo>
                    <a:lnTo>
                      <a:pt x="436" y="654"/>
                    </a:lnTo>
                    <a:lnTo>
                      <a:pt x="444" y="672"/>
                    </a:lnTo>
                    <a:lnTo>
                      <a:pt x="452" y="690"/>
                    </a:lnTo>
                    <a:lnTo>
                      <a:pt x="458" y="708"/>
                    </a:lnTo>
                    <a:lnTo>
                      <a:pt x="462" y="726"/>
                    </a:lnTo>
                    <a:lnTo>
                      <a:pt x="466" y="744"/>
                    </a:lnTo>
                    <a:lnTo>
                      <a:pt x="466" y="744"/>
                    </a:lnTo>
                    <a:lnTo>
                      <a:pt x="456" y="600"/>
                    </a:lnTo>
                    <a:lnTo>
                      <a:pt x="444" y="408"/>
                    </a:lnTo>
                    <a:lnTo>
                      <a:pt x="440" y="304"/>
                    </a:lnTo>
                    <a:lnTo>
                      <a:pt x="438" y="198"/>
                    </a:lnTo>
                    <a:lnTo>
                      <a:pt x="440" y="96"/>
                    </a:lnTo>
                    <a:lnTo>
                      <a:pt x="444" y="0"/>
                    </a:lnTo>
                    <a:lnTo>
                      <a:pt x="184" y="0"/>
                    </a:lnTo>
                    <a:lnTo>
                      <a:pt x="184" y="0"/>
                    </a:lnTo>
                    <a:lnTo>
                      <a:pt x="182" y="34"/>
                    </a:lnTo>
                    <a:lnTo>
                      <a:pt x="180" y="70"/>
                    </a:lnTo>
                    <a:lnTo>
                      <a:pt x="174" y="110"/>
                    </a:lnTo>
                    <a:lnTo>
                      <a:pt x="168" y="150"/>
                    </a:lnTo>
                    <a:lnTo>
                      <a:pt x="150" y="240"/>
                    </a:lnTo>
                    <a:lnTo>
                      <a:pt x="126" y="334"/>
                    </a:lnTo>
                    <a:lnTo>
                      <a:pt x="98" y="432"/>
                    </a:lnTo>
                    <a:lnTo>
                      <a:pt x="68" y="534"/>
                    </a:lnTo>
                    <a:lnTo>
                      <a:pt x="34" y="636"/>
                    </a:lnTo>
                    <a:lnTo>
                      <a:pt x="0" y="738"/>
                    </a:lnTo>
                    <a:lnTo>
                      <a:pt x="0" y="738"/>
                    </a:lnTo>
                    <a:lnTo>
                      <a:pt x="18" y="702"/>
                    </a:lnTo>
                    <a:lnTo>
                      <a:pt x="38" y="664"/>
                    </a:lnTo>
                    <a:lnTo>
                      <a:pt x="62" y="628"/>
                    </a:lnTo>
                    <a:lnTo>
                      <a:pt x="74" y="612"/>
                    </a:lnTo>
                    <a:lnTo>
                      <a:pt x="88" y="596"/>
                    </a:lnTo>
                    <a:lnTo>
                      <a:pt x="102" y="580"/>
                    </a:lnTo>
                    <a:lnTo>
                      <a:pt x="118" y="566"/>
                    </a:lnTo>
                    <a:lnTo>
                      <a:pt x="136" y="556"/>
                    </a:lnTo>
                    <a:lnTo>
                      <a:pt x="154" y="546"/>
                    </a:lnTo>
                    <a:lnTo>
                      <a:pt x="174" y="538"/>
                    </a:lnTo>
                    <a:lnTo>
                      <a:pt x="196" y="532"/>
                    </a:lnTo>
                    <a:lnTo>
                      <a:pt x="218" y="530"/>
                    </a:lnTo>
                    <a:lnTo>
                      <a:pt x="244" y="528"/>
                    </a:lnTo>
                    <a:lnTo>
                      <a:pt x="244" y="528"/>
                    </a:lnTo>
                    <a:close/>
                  </a:path>
                </a:pathLst>
              </a:custGeom>
              <a:solidFill>
                <a:srgbClr val="FEEDD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5" name="Freeform 52"/>
              <p:cNvSpPr>
                <a:spLocks/>
              </p:cNvSpPr>
              <p:nvPr/>
            </p:nvSpPr>
            <p:spPr bwMode="auto">
              <a:xfrm>
                <a:off x="3874" y="2050"/>
                <a:ext cx="864" cy="1404"/>
              </a:xfrm>
              <a:custGeom>
                <a:avLst/>
                <a:gdLst/>
                <a:ahLst/>
                <a:cxnLst>
                  <a:cxn ang="0">
                    <a:pos x="124" y="118"/>
                  </a:cxn>
                  <a:cxn ang="0">
                    <a:pos x="158" y="136"/>
                  </a:cxn>
                  <a:cxn ang="0">
                    <a:pos x="322" y="64"/>
                  </a:cxn>
                  <a:cxn ang="0">
                    <a:pos x="538" y="64"/>
                  </a:cxn>
                  <a:cxn ang="0">
                    <a:pos x="650" y="104"/>
                  </a:cxn>
                  <a:cxn ang="0">
                    <a:pos x="712" y="228"/>
                  </a:cxn>
                  <a:cxn ang="0">
                    <a:pos x="666" y="300"/>
                  </a:cxn>
                  <a:cxn ang="0">
                    <a:pos x="534" y="316"/>
                  </a:cxn>
                  <a:cxn ang="0">
                    <a:pos x="418" y="360"/>
                  </a:cxn>
                  <a:cxn ang="0">
                    <a:pos x="438" y="388"/>
                  </a:cxn>
                  <a:cxn ang="0">
                    <a:pos x="566" y="366"/>
                  </a:cxn>
                  <a:cxn ang="0">
                    <a:pos x="730" y="422"/>
                  </a:cxn>
                  <a:cxn ang="0">
                    <a:pos x="834" y="602"/>
                  </a:cxn>
                  <a:cxn ang="0">
                    <a:pos x="838" y="876"/>
                  </a:cxn>
                  <a:cxn ang="0">
                    <a:pos x="754" y="1122"/>
                  </a:cxn>
                  <a:cxn ang="0">
                    <a:pos x="618" y="1274"/>
                  </a:cxn>
                  <a:cxn ang="0">
                    <a:pos x="424" y="1322"/>
                  </a:cxn>
                  <a:cxn ang="0">
                    <a:pos x="258" y="1250"/>
                  </a:cxn>
                  <a:cxn ang="0">
                    <a:pos x="122" y="1022"/>
                  </a:cxn>
                  <a:cxn ang="0">
                    <a:pos x="84" y="730"/>
                  </a:cxn>
                  <a:cxn ang="0">
                    <a:pos x="54" y="664"/>
                  </a:cxn>
                  <a:cxn ang="0">
                    <a:pos x="10" y="690"/>
                  </a:cxn>
                  <a:cxn ang="0">
                    <a:pos x="8" y="894"/>
                  </a:cxn>
                  <a:cxn ang="0">
                    <a:pos x="96" y="1158"/>
                  </a:cxn>
                  <a:cxn ang="0">
                    <a:pos x="282" y="1366"/>
                  </a:cxn>
                  <a:cxn ang="0">
                    <a:pos x="342" y="1400"/>
                  </a:cxn>
                  <a:cxn ang="0">
                    <a:pos x="290" y="1352"/>
                  </a:cxn>
                  <a:cxn ang="0">
                    <a:pos x="96" y="1124"/>
                  </a:cxn>
                  <a:cxn ang="0">
                    <a:pos x="20" y="854"/>
                  </a:cxn>
                  <a:cxn ang="0">
                    <a:pos x="30" y="686"/>
                  </a:cxn>
                  <a:cxn ang="0">
                    <a:pos x="68" y="718"/>
                  </a:cxn>
                  <a:cxn ang="0">
                    <a:pos x="96" y="982"/>
                  </a:cxn>
                  <a:cxn ang="0">
                    <a:pos x="274" y="1282"/>
                  </a:cxn>
                  <a:cxn ang="0">
                    <a:pos x="512" y="1336"/>
                  </a:cxn>
                  <a:cxn ang="0">
                    <a:pos x="696" y="1228"/>
                  </a:cxn>
                  <a:cxn ang="0">
                    <a:pos x="822" y="1014"/>
                  </a:cxn>
                  <a:cxn ang="0">
                    <a:pos x="864" y="752"/>
                  </a:cxn>
                  <a:cxn ang="0">
                    <a:pos x="824" y="526"/>
                  </a:cxn>
                  <a:cxn ang="0">
                    <a:pos x="720" y="392"/>
                  </a:cxn>
                  <a:cxn ang="0">
                    <a:pos x="526" y="352"/>
                  </a:cxn>
                  <a:cxn ang="0">
                    <a:pos x="434" y="370"/>
                  </a:cxn>
                  <a:cxn ang="0">
                    <a:pos x="454" y="350"/>
                  </a:cxn>
                  <a:cxn ang="0">
                    <a:pos x="616" y="330"/>
                  </a:cxn>
                  <a:cxn ang="0">
                    <a:pos x="706" y="288"/>
                  </a:cxn>
                  <a:cxn ang="0">
                    <a:pos x="716" y="168"/>
                  </a:cxn>
                  <a:cxn ang="0">
                    <a:pos x="640" y="82"/>
                  </a:cxn>
                  <a:cxn ang="0">
                    <a:pos x="444" y="38"/>
                  </a:cxn>
                  <a:cxn ang="0">
                    <a:pos x="228" y="80"/>
                  </a:cxn>
                  <a:cxn ang="0">
                    <a:pos x="140" y="122"/>
                  </a:cxn>
                  <a:cxn ang="0">
                    <a:pos x="232" y="52"/>
                  </a:cxn>
                  <a:cxn ang="0">
                    <a:pos x="450" y="18"/>
                  </a:cxn>
                  <a:cxn ang="0">
                    <a:pos x="688" y="88"/>
                  </a:cxn>
                  <a:cxn ang="0">
                    <a:pos x="754" y="174"/>
                  </a:cxn>
                  <a:cxn ang="0">
                    <a:pos x="766" y="164"/>
                  </a:cxn>
                  <a:cxn ang="0">
                    <a:pos x="662" y="52"/>
                  </a:cxn>
                  <a:cxn ang="0">
                    <a:pos x="452" y="2"/>
                  </a:cxn>
                  <a:cxn ang="0">
                    <a:pos x="198" y="50"/>
                  </a:cxn>
                </a:cxnLst>
                <a:rect l="0" t="0" r="r" b="b"/>
                <a:pathLst>
                  <a:path w="864" h="1404">
                    <a:moveTo>
                      <a:pt x="162" y="70"/>
                    </a:moveTo>
                    <a:lnTo>
                      <a:pt x="162" y="70"/>
                    </a:lnTo>
                    <a:lnTo>
                      <a:pt x="150" y="78"/>
                    </a:lnTo>
                    <a:lnTo>
                      <a:pt x="142" y="86"/>
                    </a:lnTo>
                    <a:lnTo>
                      <a:pt x="134" y="94"/>
                    </a:lnTo>
                    <a:lnTo>
                      <a:pt x="128" y="102"/>
                    </a:lnTo>
                    <a:lnTo>
                      <a:pt x="124" y="110"/>
                    </a:lnTo>
                    <a:lnTo>
                      <a:pt x="124" y="118"/>
                    </a:lnTo>
                    <a:lnTo>
                      <a:pt x="124" y="124"/>
                    </a:lnTo>
                    <a:lnTo>
                      <a:pt x="126" y="130"/>
                    </a:lnTo>
                    <a:lnTo>
                      <a:pt x="126" y="130"/>
                    </a:lnTo>
                    <a:lnTo>
                      <a:pt x="130" y="136"/>
                    </a:lnTo>
                    <a:lnTo>
                      <a:pt x="134" y="138"/>
                    </a:lnTo>
                    <a:lnTo>
                      <a:pt x="140" y="138"/>
                    </a:lnTo>
                    <a:lnTo>
                      <a:pt x="148" y="138"/>
                    </a:lnTo>
                    <a:lnTo>
                      <a:pt x="158" y="136"/>
                    </a:lnTo>
                    <a:lnTo>
                      <a:pt x="168" y="132"/>
                    </a:lnTo>
                    <a:lnTo>
                      <a:pt x="182" y="124"/>
                    </a:lnTo>
                    <a:lnTo>
                      <a:pt x="182" y="124"/>
                    </a:lnTo>
                    <a:lnTo>
                      <a:pt x="208" y="108"/>
                    </a:lnTo>
                    <a:lnTo>
                      <a:pt x="234" y="94"/>
                    </a:lnTo>
                    <a:lnTo>
                      <a:pt x="262" y="82"/>
                    </a:lnTo>
                    <a:lnTo>
                      <a:pt x="292" y="72"/>
                    </a:lnTo>
                    <a:lnTo>
                      <a:pt x="322" y="64"/>
                    </a:lnTo>
                    <a:lnTo>
                      <a:pt x="350" y="58"/>
                    </a:lnTo>
                    <a:lnTo>
                      <a:pt x="380" y="54"/>
                    </a:lnTo>
                    <a:lnTo>
                      <a:pt x="408" y="52"/>
                    </a:lnTo>
                    <a:lnTo>
                      <a:pt x="408" y="52"/>
                    </a:lnTo>
                    <a:lnTo>
                      <a:pt x="442" y="54"/>
                    </a:lnTo>
                    <a:lnTo>
                      <a:pt x="476" y="56"/>
                    </a:lnTo>
                    <a:lnTo>
                      <a:pt x="508" y="58"/>
                    </a:lnTo>
                    <a:lnTo>
                      <a:pt x="538" y="64"/>
                    </a:lnTo>
                    <a:lnTo>
                      <a:pt x="566" y="70"/>
                    </a:lnTo>
                    <a:lnTo>
                      <a:pt x="592" y="78"/>
                    </a:lnTo>
                    <a:lnTo>
                      <a:pt x="614" y="86"/>
                    </a:lnTo>
                    <a:lnTo>
                      <a:pt x="632" y="96"/>
                    </a:lnTo>
                    <a:lnTo>
                      <a:pt x="632" y="96"/>
                    </a:lnTo>
                    <a:lnTo>
                      <a:pt x="632" y="96"/>
                    </a:lnTo>
                    <a:lnTo>
                      <a:pt x="632" y="96"/>
                    </a:lnTo>
                    <a:lnTo>
                      <a:pt x="650" y="104"/>
                    </a:lnTo>
                    <a:lnTo>
                      <a:pt x="664" y="116"/>
                    </a:lnTo>
                    <a:lnTo>
                      <a:pt x="676" y="128"/>
                    </a:lnTo>
                    <a:lnTo>
                      <a:pt x="686" y="144"/>
                    </a:lnTo>
                    <a:lnTo>
                      <a:pt x="696" y="160"/>
                    </a:lnTo>
                    <a:lnTo>
                      <a:pt x="702" y="180"/>
                    </a:lnTo>
                    <a:lnTo>
                      <a:pt x="708" y="202"/>
                    </a:lnTo>
                    <a:lnTo>
                      <a:pt x="712" y="228"/>
                    </a:lnTo>
                    <a:lnTo>
                      <a:pt x="712" y="228"/>
                    </a:lnTo>
                    <a:lnTo>
                      <a:pt x="712" y="244"/>
                    </a:lnTo>
                    <a:lnTo>
                      <a:pt x="708" y="256"/>
                    </a:lnTo>
                    <a:lnTo>
                      <a:pt x="702" y="268"/>
                    </a:lnTo>
                    <a:lnTo>
                      <a:pt x="694" y="278"/>
                    </a:lnTo>
                    <a:lnTo>
                      <a:pt x="694" y="278"/>
                    </a:lnTo>
                    <a:lnTo>
                      <a:pt x="686" y="286"/>
                    </a:lnTo>
                    <a:lnTo>
                      <a:pt x="676" y="292"/>
                    </a:lnTo>
                    <a:lnTo>
                      <a:pt x="666" y="300"/>
                    </a:lnTo>
                    <a:lnTo>
                      <a:pt x="654" y="304"/>
                    </a:lnTo>
                    <a:lnTo>
                      <a:pt x="642" y="308"/>
                    </a:lnTo>
                    <a:lnTo>
                      <a:pt x="628" y="312"/>
                    </a:lnTo>
                    <a:lnTo>
                      <a:pt x="616" y="314"/>
                    </a:lnTo>
                    <a:lnTo>
                      <a:pt x="604" y="314"/>
                    </a:lnTo>
                    <a:lnTo>
                      <a:pt x="604" y="314"/>
                    </a:lnTo>
                    <a:lnTo>
                      <a:pt x="566" y="314"/>
                    </a:lnTo>
                    <a:lnTo>
                      <a:pt x="534" y="316"/>
                    </a:lnTo>
                    <a:lnTo>
                      <a:pt x="506" y="322"/>
                    </a:lnTo>
                    <a:lnTo>
                      <a:pt x="480" y="328"/>
                    </a:lnTo>
                    <a:lnTo>
                      <a:pt x="452" y="334"/>
                    </a:lnTo>
                    <a:lnTo>
                      <a:pt x="452" y="334"/>
                    </a:lnTo>
                    <a:lnTo>
                      <a:pt x="438" y="340"/>
                    </a:lnTo>
                    <a:lnTo>
                      <a:pt x="428" y="346"/>
                    </a:lnTo>
                    <a:lnTo>
                      <a:pt x="422" y="354"/>
                    </a:lnTo>
                    <a:lnTo>
                      <a:pt x="418" y="360"/>
                    </a:lnTo>
                    <a:lnTo>
                      <a:pt x="418" y="360"/>
                    </a:lnTo>
                    <a:lnTo>
                      <a:pt x="416" y="366"/>
                    </a:lnTo>
                    <a:lnTo>
                      <a:pt x="418" y="372"/>
                    </a:lnTo>
                    <a:lnTo>
                      <a:pt x="420" y="376"/>
                    </a:lnTo>
                    <a:lnTo>
                      <a:pt x="424" y="382"/>
                    </a:lnTo>
                    <a:lnTo>
                      <a:pt x="424" y="382"/>
                    </a:lnTo>
                    <a:lnTo>
                      <a:pt x="428" y="384"/>
                    </a:lnTo>
                    <a:lnTo>
                      <a:pt x="438" y="388"/>
                    </a:lnTo>
                    <a:lnTo>
                      <a:pt x="450" y="386"/>
                    </a:lnTo>
                    <a:lnTo>
                      <a:pt x="466" y="382"/>
                    </a:lnTo>
                    <a:lnTo>
                      <a:pt x="466" y="382"/>
                    </a:lnTo>
                    <a:lnTo>
                      <a:pt x="486" y="376"/>
                    </a:lnTo>
                    <a:lnTo>
                      <a:pt x="508" y="372"/>
                    </a:lnTo>
                    <a:lnTo>
                      <a:pt x="528" y="368"/>
                    </a:lnTo>
                    <a:lnTo>
                      <a:pt x="546" y="366"/>
                    </a:lnTo>
                    <a:lnTo>
                      <a:pt x="566" y="366"/>
                    </a:lnTo>
                    <a:lnTo>
                      <a:pt x="586" y="366"/>
                    </a:lnTo>
                    <a:lnTo>
                      <a:pt x="622" y="370"/>
                    </a:lnTo>
                    <a:lnTo>
                      <a:pt x="654" y="378"/>
                    </a:lnTo>
                    <a:lnTo>
                      <a:pt x="684" y="390"/>
                    </a:lnTo>
                    <a:lnTo>
                      <a:pt x="710" y="406"/>
                    </a:lnTo>
                    <a:lnTo>
                      <a:pt x="722" y="414"/>
                    </a:lnTo>
                    <a:lnTo>
                      <a:pt x="730" y="422"/>
                    </a:lnTo>
                    <a:lnTo>
                      <a:pt x="730" y="422"/>
                    </a:lnTo>
                    <a:lnTo>
                      <a:pt x="750" y="444"/>
                    </a:lnTo>
                    <a:lnTo>
                      <a:pt x="768" y="466"/>
                    </a:lnTo>
                    <a:lnTo>
                      <a:pt x="784" y="488"/>
                    </a:lnTo>
                    <a:lnTo>
                      <a:pt x="796" y="510"/>
                    </a:lnTo>
                    <a:lnTo>
                      <a:pt x="808" y="532"/>
                    </a:lnTo>
                    <a:lnTo>
                      <a:pt x="818" y="556"/>
                    </a:lnTo>
                    <a:lnTo>
                      <a:pt x="826" y="578"/>
                    </a:lnTo>
                    <a:lnTo>
                      <a:pt x="834" y="602"/>
                    </a:lnTo>
                    <a:lnTo>
                      <a:pt x="840" y="624"/>
                    </a:lnTo>
                    <a:lnTo>
                      <a:pt x="844" y="648"/>
                    </a:lnTo>
                    <a:lnTo>
                      <a:pt x="848" y="700"/>
                    </a:lnTo>
                    <a:lnTo>
                      <a:pt x="848" y="752"/>
                    </a:lnTo>
                    <a:lnTo>
                      <a:pt x="846" y="808"/>
                    </a:lnTo>
                    <a:lnTo>
                      <a:pt x="846" y="808"/>
                    </a:lnTo>
                    <a:lnTo>
                      <a:pt x="844" y="842"/>
                    </a:lnTo>
                    <a:lnTo>
                      <a:pt x="838" y="876"/>
                    </a:lnTo>
                    <a:lnTo>
                      <a:pt x="832" y="910"/>
                    </a:lnTo>
                    <a:lnTo>
                      <a:pt x="826" y="942"/>
                    </a:lnTo>
                    <a:lnTo>
                      <a:pt x="816" y="976"/>
                    </a:lnTo>
                    <a:lnTo>
                      <a:pt x="806" y="1006"/>
                    </a:lnTo>
                    <a:lnTo>
                      <a:pt x="796" y="1036"/>
                    </a:lnTo>
                    <a:lnTo>
                      <a:pt x="782" y="1066"/>
                    </a:lnTo>
                    <a:lnTo>
                      <a:pt x="768" y="1094"/>
                    </a:lnTo>
                    <a:lnTo>
                      <a:pt x="754" y="1122"/>
                    </a:lnTo>
                    <a:lnTo>
                      <a:pt x="738" y="1148"/>
                    </a:lnTo>
                    <a:lnTo>
                      <a:pt x="720" y="1172"/>
                    </a:lnTo>
                    <a:lnTo>
                      <a:pt x="702" y="1196"/>
                    </a:lnTo>
                    <a:lnTo>
                      <a:pt x="684" y="1216"/>
                    </a:lnTo>
                    <a:lnTo>
                      <a:pt x="664" y="1236"/>
                    </a:lnTo>
                    <a:lnTo>
                      <a:pt x="644" y="1254"/>
                    </a:lnTo>
                    <a:lnTo>
                      <a:pt x="644" y="1254"/>
                    </a:lnTo>
                    <a:lnTo>
                      <a:pt x="618" y="1274"/>
                    </a:lnTo>
                    <a:lnTo>
                      <a:pt x="590" y="1290"/>
                    </a:lnTo>
                    <a:lnTo>
                      <a:pt x="564" y="1304"/>
                    </a:lnTo>
                    <a:lnTo>
                      <a:pt x="536" y="1314"/>
                    </a:lnTo>
                    <a:lnTo>
                      <a:pt x="508" y="1320"/>
                    </a:lnTo>
                    <a:lnTo>
                      <a:pt x="480" y="1324"/>
                    </a:lnTo>
                    <a:lnTo>
                      <a:pt x="452" y="1324"/>
                    </a:lnTo>
                    <a:lnTo>
                      <a:pt x="424" y="1322"/>
                    </a:lnTo>
                    <a:lnTo>
                      <a:pt x="424" y="1322"/>
                    </a:lnTo>
                    <a:lnTo>
                      <a:pt x="398" y="1318"/>
                    </a:lnTo>
                    <a:lnTo>
                      <a:pt x="376" y="1312"/>
                    </a:lnTo>
                    <a:lnTo>
                      <a:pt x="352" y="1304"/>
                    </a:lnTo>
                    <a:lnTo>
                      <a:pt x="332" y="1296"/>
                    </a:lnTo>
                    <a:lnTo>
                      <a:pt x="312" y="1286"/>
                    </a:lnTo>
                    <a:lnTo>
                      <a:pt x="292" y="1276"/>
                    </a:lnTo>
                    <a:lnTo>
                      <a:pt x="274" y="1262"/>
                    </a:lnTo>
                    <a:lnTo>
                      <a:pt x="258" y="1250"/>
                    </a:lnTo>
                    <a:lnTo>
                      <a:pt x="242" y="1236"/>
                    </a:lnTo>
                    <a:lnTo>
                      <a:pt x="226" y="1220"/>
                    </a:lnTo>
                    <a:lnTo>
                      <a:pt x="212" y="1204"/>
                    </a:lnTo>
                    <a:lnTo>
                      <a:pt x="200" y="1186"/>
                    </a:lnTo>
                    <a:lnTo>
                      <a:pt x="176" y="1148"/>
                    </a:lnTo>
                    <a:lnTo>
                      <a:pt x="154" y="1108"/>
                    </a:lnTo>
                    <a:lnTo>
                      <a:pt x="138" y="1066"/>
                    </a:lnTo>
                    <a:lnTo>
                      <a:pt x="122" y="1022"/>
                    </a:lnTo>
                    <a:lnTo>
                      <a:pt x="112" y="976"/>
                    </a:lnTo>
                    <a:lnTo>
                      <a:pt x="102" y="930"/>
                    </a:lnTo>
                    <a:lnTo>
                      <a:pt x="94" y="882"/>
                    </a:lnTo>
                    <a:lnTo>
                      <a:pt x="90" y="834"/>
                    </a:lnTo>
                    <a:lnTo>
                      <a:pt x="86" y="788"/>
                    </a:lnTo>
                    <a:lnTo>
                      <a:pt x="84" y="742"/>
                    </a:lnTo>
                    <a:lnTo>
                      <a:pt x="84" y="742"/>
                    </a:lnTo>
                    <a:lnTo>
                      <a:pt x="84" y="730"/>
                    </a:lnTo>
                    <a:lnTo>
                      <a:pt x="84" y="730"/>
                    </a:lnTo>
                    <a:lnTo>
                      <a:pt x="84" y="708"/>
                    </a:lnTo>
                    <a:lnTo>
                      <a:pt x="78" y="692"/>
                    </a:lnTo>
                    <a:lnTo>
                      <a:pt x="72" y="676"/>
                    </a:lnTo>
                    <a:lnTo>
                      <a:pt x="66" y="672"/>
                    </a:lnTo>
                    <a:lnTo>
                      <a:pt x="60" y="666"/>
                    </a:lnTo>
                    <a:lnTo>
                      <a:pt x="60" y="666"/>
                    </a:lnTo>
                    <a:lnTo>
                      <a:pt x="54" y="664"/>
                    </a:lnTo>
                    <a:lnTo>
                      <a:pt x="46" y="662"/>
                    </a:lnTo>
                    <a:lnTo>
                      <a:pt x="38" y="662"/>
                    </a:lnTo>
                    <a:lnTo>
                      <a:pt x="30" y="664"/>
                    </a:lnTo>
                    <a:lnTo>
                      <a:pt x="30" y="664"/>
                    </a:lnTo>
                    <a:lnTo>
                      <a:pt x="24" y="670"/>
                    </a:lnTo>
                    <a:lnTo>
                      <a:pt x="18" y="674"/>
                    </a:lnTo>
                    <a:lnTo>
                      <a:pt x="14" y="682"/>
                    </a:lnTo>
                    <a:lnTo>
                      <a:pt x="10" y="690"/>
                    </a:lnTo>
                    <a:lnTo>
                      <a:pt x="4" y="710"/>
                    </a:lnTo>
                    <a:lnTo>
                      <a:pt x="0" y="736"/>
                    </a:lnTo>
                    <a:lnTo>
                      <a:pt x="0" y="744"/>
                    </a:lnTo>
                    <a:lnTo>
                      <a:pt x="0" y="744"/>
                    </a:lnTo>
                    <a:lnTo>
                      <a:pt x="0" y="790"/>
                    </a:lnTo>
                    <a:lnTo>
                      <a:pt x="0" y="820"/>
                    </a:lnTo>
                    <a:lnTo>
                      <a:pt x="4" y="854"/>
                    </a:lnTo>
                    <a:lnTo>
                      <a:pt x="8" y="894"/>
                    </a:lnTo>
                    <a:lnTo>
                      <a:pt x="16" y="940"/>
                    </a:lnTo>
                    <a:lnTo>
                      <a:pt x="28" y="990"/>
                    </a:lnTo>
                    <a:lnTo>
                      <a:pt x="46" y="1046"/>
                    </a:lnTo>
                    <a:lnTo>
                      <a:pt x="46" y="1046"/>
                    </a:lnTo>
                    <a:lnTo>
                      <a:pt x="56" y="1076"/>
                    </a:lnTo>
                    <a:lnTo>
                      <a:pt x="68" y="1104"/>
                    </a:lnTo>
                    <a:lnTo>
                      <a:pt x="82" y="1132"/>
                    </a:lnTo>
                    <a:lnTo>
                      <a:pt x="96" y="1158"/>
                    </a:lnTo>
                    <a:lnTo>
                      <a:pt x="110" y="1184"/>
                    </a:lnTo>
                    <a:lnTo>
                      <a:pt x="126" y="1208"/>
                    </a:lnTo>
                    <a:lnTo>
                      <a:pt x="158" y="1252"/>
                    </a:lnTo>
                    <a:lnTo>
                      <a:pt x="192" y="1292"/>
                    </a:lnTo>
                    <a:lnTo>
                      <a:pt x="224" y="1324"/>
                    </a:lnTo>
                    <a:lnTo>
                      <a:pt x="254" y="1348"/>
                    </a:lnTo>
                    <a:lnTo>
                      <a:pt x="282" y="1366"/>
                    </a:lnTo>
                    <a:lnTo>
                      <a:pt x="282" y="1366"/>
                    </a:lnTo>
                    <a:lnTo>
                      <a:pt x="296" y="1374"/>
                    </a:lnTo>
                    <a:lnTo>
                      <a:pt x="308" y="1384"/>
                    </a:lnTo>
                    <a:lnTo>
                      <a:pt x="330" y="1404"/>
                    </a:lnTo>
                    <a:lnTo>
                      <a:pt x="330" y="1404"/>
                    </a:lnTo>
                    <a:lnTo>
                      <a:pt x="334" y="1404"/>
                    </a:lnTo>
                    <a:lnTo>
                      <a:pt x="336" y="1404"/>
                    </a:lnTo>
                    <a:lnTo>
                      <a:pt x="342" y="1400"/>
                    </a:lnTo>
                    <a:lnTo>
                      <a:pt x="342" y="1400"/>
                    </a:lnTo>
                    <a:lnTo>
                      <a:pt x="348" y="1390"/>
                    </a:lnTo>
                    <a:lnTo>
                      <a:pt x="348" y="1386"/>
                    </a:lnTo>
                    <a:lnTo>
                      <a:pt x="348" y="1382"/>
                    </a:lnTo>
                    <a:lnTo>
                      <a:pt x="348" y="1382"/>
                    </a:lnTo>
                    <a:lnTo>
                      <a:pt x="336" y="1374"/>
                    </a:lnTo>
                    <a:lnTo>
                      <a:pt x="322" y="1366"/>
                    </a:lnTo>
                    <a:lnTo>
                      <a:pt x="290" y="1352"/>
                    </a:lnTo>
                    <a:lnTo>
                      <a:pt x="290" y="1352"/>
                    </a:lnTo>
                    <a:lnTo>
                      <a:pt x="264" y="1334"/>
                    </a:lnTo>
                    <a:lnTo>
                      <a:pt x="234" y="1310"/>
                    </a:lnTo>
                    <a:lnTo>
                      <a:pt x="204" y="1280"/>
                    </a:lnTo>
                    <a:lnTo>
                      <a:pt x="170" y="1242"/>
                    </a:lnTo>
                    <a:lnTo>
                      <a:pt x="140" y="1198"/>
                    </a:lnTo>
                    <a:lnTo>
                      <a:pt x="124" y="1174"/>
                    </a:lnTo>
                    <a:lnTo>
                      <a:pt x="110" y="1150"/>
                    </a:lnTo>
                    <a:lnTo>
                      <a:pt x="96" y="1124"/>
                    </a:lnTo>
                    <a:lnTo>
                      <a:pt x="82" y="1098"/>
                    </a:lnTo>
                    <a:lnTo>
                      <a:pt x="72" y="1070"/>
                    </a:lnTo>
                    <a:lnTo>
                      <a:pt x="60" y="1040"/>
                    </a:lnTo>
                    <a:lnTo>
                      <a:pt x="60" y="1040"/>
                    </a:lnTo>
                    <a:lnTo>
                      <a:pt x="44" y="986"/>
                    </a:lnTo>
                    <a:lnTo>
                      <a:pt x="32" y="936"/>
                    </a:lnTo>
                    <a:lnTo>
                      <a:pt x="24" y="892"/>
                    </a:lnTo>
                    <a:lnTo>
                      <a:pt x="20" y="854"/>
                    </a:lnTo>
                    <a:lnTo>
                      <a:pt x="16" y="820"/>
                    </a:lnTo>
                    <a:lnTo>
                      <a:pt x="16" y="790"/>
                    </a:lnTo>
                    <a:lnTo>
                      <a:pt x="16" y="744"/>
                    </a:lnTo>
                    <a:lnTo>
                      <a:pt x="16" y="736"/>
                    </a:lnTo>
                    <a:lnTo>
                      <a:pt x="16" y="736"/>
                    </a:lnTo>
                    <a:lnTo>
                      <a:pt x="20" y="714"/>
                    </a:lnTo>
                    <a:lnTo>
                      <a:pt x="24" y="696"/>
                    </a:lnTo>
                    <a:lnTo>
                      <a:pt x="30" y="686"/>
                    </a:lnTo>
                    <a:lnTo>
                      <a:pt x="38" y="680"/>
                    </a:lnTo>
                    <a:lnTo>
                      <a:pt x="38" y="680"/>
                    </a:lnTo>
                    <a:lnTo>
                      <a:pt x="46" y="678"/>
                    </a:lnTo>
                    <a:lnTo>
                      <a:pt x="52" y="680"/>
                    </a:lnTo>
                    <a:lnTo>
                      <a:pt x="52" y="680"/>
                    </a:lnTo>
                    <a:lnTo>
                      <a:pt x="58" y="688"/>
                    </a:lnTo>
                    <a:lnTo>
                      <a:pt x="64" y="700"/>
                    </a:lnTo>
                    <a:lnTo>
                      <a:pt x="68" y="718"/>
                    </a:lnTo>
                    <a:lnTo>
                      <a:pt x="68" y="740"/>
                    </a:lnTo>
                    <a:lnTo>
                      <a:pt x="68" y="740"/>
                    </a:lnTo>
                    <a:lnTo>
                      <a:pt x="68" y="742"/>
                    </a:lnTo>
                    <a:lnTo>
                      <a:pt x="68" y="742"/>
                    </a:lnTo>
                    <a:lnTo>
                      <a:pt x="72" y="808"/>
                    </a:lnTo>
                    <a:lnTo>
                      <a:pt x="76" y="868"/>
                    </a:lnTo>
                    <a:lnTo>
                      <a:pt x="84" y="928"/>
                    </a:lnTo>
                    <a:lnTo>
                      <a:pt x="96" y="982"/>
                    </a:lnTo>
                    <a:lnTo>
                      <a:pt x="108" y="1032"/>
                    </a:lnTo>
                    <a:lnTo>
                      <a:pt x="124" y="1080"/>
                    </a:lnTo>
                    <a:lnTo>
                      <a:pt x="144" y="1122"/>
                    </a:lnTo>
                    <a:lnTo>
                      <a:pt x="164" y="1162"/>
                    </a:lnTo>
                    <a:lnTo>
                      <a:pt x="188" y="1198"/>
                    </a:lnTo>
                    <a:lnTo>
                      <a:pt x="214" y="1230"/>
                    </a:lnTo>
                    <a:lnTo>
                      <a:pt x="242" y="1258"/>
                    </a:lnTo>
                    <a:lnTo>
                      <a:pt x="274" y="1282"/>
                    </a:lnTo>
                    <a:lnTo>
                      <a:pt x="306" y="1302"/>
                    </a:lnTo>
                    <a:lnTo>
                      <a:pt x="342" y="1318"/>
                    </a:lnTo>
                    <a:lnTo>
                      <a:pt x="380" y="1330"/>
                    </a:lnTo>
                    <a:lnTo>
                      <a:pt x="422" y="1338"/>
                    </a:lnTo>
                    <a:lnTo>
                      <a:pt x="422" y="1338"/>
                    </a:lnTo>
                    <a:lnTo>
                      <a:pt x="452" y="1340"/>
                    </a:lnTo>
                    <a:lnTo>
                      <a:pt x="482" y="1340"/>
                    </a:lnTo>
                    <a:lnTo>
                      <a:pt x="512" y="1336"/>
                    </a:lnTo>
                    <a:lnTo>
                      <a:pt x="540" y="1328"/>
                    </a:lnTo>
                    <a:lnTo>
                      <a:pt x="570" y="1318"/>
                    </a:lnTo>
                    <a:lnTo>
                      <a:pt x="598" y="1304"/>
                    </a:lnTo>
                    <a:lnTo>
                      <a:pt x="626" y="1288"/>
                    </a:lnTo>
                    <a:lnTo>
                      <a:pt x="654" y="1268"/>
                    </a:lnTo>
                    <a:lnTo>
                      <a:pt x="654" y="1268"/>
                    </a:lnTo>
                    <a:lnTo>
                      <a:pt x="676" y="1248"/>
                    </a:lnTo>
                    <a:lnTo>
                      <a:pt x="696" y="1228"/>
                    </a:lnTo>
                    <a:lnTo>
                      <a:pt x="716" y="1206"/>
                    </a:lnTo>
                    <a:lnTo>
                      <a:pt x="734" y="1182"/>
                    </a:lnTo>
                    <a:lnTo>
                      <a:pt x="752" y="1158"/>
                    </a:lnTo>
                    <a:lnTo>
                      <a:pt x="768" y="1130"/>
                    </a:lnTo>
                    <a:lnTo>
                      <a:pt x="784" y="1104"/>
                    </a:lnTo>
                    <a:lnTo>
                      <a:pt x="798" y="1074"/>
                    </a:lnTo>
                    <a:lnTo>
                      <a:pt x="810" y="1044"/>
                    </a:lnTo>
                    <a:lnTo>
                      <a:pt x="822" y="1014"/>
                    </a:lnTo>
                    <a:lnTo>
                      <a:pt x="832" y="982"/>
                    </a:lnTo>
                    <a:lnTo>
                      <a:pt x="840" y="948"/>
                    </a:lnTo>
                    <a:lnTo>
                      <a:pt x="848" y="914"/>
                    </a:lnTo>
                    <a:lnTo>
                      <a:pt x="854" y="880"/>
                    </a:lnTo>
                    <a:lnTo>
                      <a:pt x="860" y="846"/>
                    </a:lnTo>
                    <a:lnTo>
                      <a:pt x="862" y="810"/>
                    </a:lnTo>
                    <a:lnTo>
                      <a:pt x="862" y="810"/>
                    </a:lnTo>
                    <a:lnTo>
                      <a:pt x="864" y="752"/>
                    </a:lnTo>
                    <a:lnTo>
                      <a:pt x="864" y="698"/>
                    </a:lnTo>
                    <a:lnTo>
                      <a:pt x="862" y="670"/>
                    </a:lnTo>
                    <a:lnTo>
                      <a:pt x="860" y="646"/>
                    </a:lnTo>
                    <a:lnTo>
                      <a:pt x="854" y="620"/>
                    </a:lnTo>
                    <a:lnTo>
                      <a:pt x="850" y="596"/>
                    </a:lnTo>
                    <a:lnTo>
                      <a:pt x="842" y="572"/>
                    </a:lnTo>
                    <a:lnTo>
                      <a:pt x="834" y="548"/>
                    </a:lnTo>
                    <a:lnTo>
                      <a:pt x="824" y="526"/>
                    </a:lnTo>
                    <a:lnTo>
                      <a:pt x="810" y="502"/>
                    </a:lnTo>
                    <a:lnTo>
                      <a:pt x="796" y="480"/>
                    </a:lnTo>
                    <a:lnTo>
                      <a:pt x="780" y="456"/>
                    </a:lnTo>
                    <a:lnTo>
                      <a:pt x="762" y="434"/>
                    </a:lnTo>
                    <a:lnTo>
                      <a:pt x="742" y="412"/>
                    </a:lnTo>
                    <a:lnTo>
                      <a:pt x="742" y="412"/>
                    </a:lnTo>
                    <a:lnTo>
                      <a:pt x="732" y="402"/>
                    </a:lnTo>
                    <a:lnTo>
                      <a:pt x="720" y="392"/>
                    </a:lnTo>
                    <a:lnTo>
                      <a:pt x="692" y="376"/>
                    </a:lnTo>
                    <a:lnTo>
                      <a:pt x="660" y="364"/>
                    </a:lnTo>
                    <a:lnTo>
                      <a:pt x="626" y="356"/>
                    </a:lnTo>
                    <a:lnTo>
                      <a:pt x="606" y="352"/>
                    </a:lnTo>
                    <a:lnTo>
                      <a:pt x="586" y="350"/>
                    </a:lnTo>
                    <a:lnTo>
                      <a:pt x="566" y="350"/>
                    </a:lnTo>
                    <a:lnTo>
                      <a:pt x="546" y="350"/>
                    </a:lnTo>
                    <a:lnTo>
                      <a:pt x="526" y="352"/>
                    </a:lnTo>
                    <a:lnTo>
                      <a:pt x="504" y="356"/>
                    </a:lnTo>
                    <a:lnTo>
                      <a:pt x="482" y="360"/>
                    </a:lnTo>
                    <a:lnTo>
                      <a:pt x="460" y="368"/>
                    </a:lnTo>
                    <a:lnTo>
                      <a:pt x="460" y="368"/>
                    </a:lnTo>
                    <a:lnTo>
                      <a:pt x="450" y="370"/>
                    </a:lnTo>
                    <a:lnTo>
                      <a:pt x="442" y="372"/>
                    </a:lnTo>
                    <a:lnTo>
                      <a:pt x="438" y="370"/>
                    </a:lnTo>
                    <a:lnTo>
                      <a:pt x="434" y="370"/>
                    </a:lnTo>
                    <a:lnTo>
                      <a:pt x="434" y="370"/>
                    </a:lnTo>
                    <a:lnTo>
                      <a:pt x="434" y="368"/>
                    </a:lnTo>
                    <a:lnTo>
                      <a:pt x="434" y="364"/>
                    </a:lnTo>
                    <a:lnTo>
                      <a:pt x="434" y="364"/>
                    </a:lnTo>
                    <a:lnTo>
                      <a:pt x="436" y="360"/>
                    </a:lnTo>
                    <a:lnTo>
                      <a:pt x="440" y="356"/>
                    </a:lnTo>
                    <a:lnTo>
                      <a:pt x="446" y="354"/>
                    </a:lnTo>
                    <a:lnTo>
                      <a:pt x="454" y="350"/>
                    </a:lnTo>
                    <a:lnTo>
                      <a:pt x="484" y="344"/>
                    </a:lnTo>
                    <a:lnTo>
                      <a:pt x="484" y="344"/>
                    </a:lnTo>
                    <a:lnTo>
                      <a:pt x="508" y="338"/>
                    </a:lnTo>
                    <a:lnTo>
                      <a:pt x="536" y="332"/>
                    </a:lnTo>
                    <a:lnTo>
                      <a:pt x="568" y="330"/>
                    </a:lnTo>
                    <a:lnTo>
                      <a:pt x="602" y="330"/>
                    </a:lnTo>
                    <a:lnTo>
                      <a:pt x="602" y="330"/>
                    </a:lnTo>
                    <a:lnTo>
                      <a:pt x="616" y="330"/>
                    </a:lnTo>
                    <a:lnTo>
                      <a:pt x="632" y="328"/>
                    </a:lnTo>
                    <a:lnTo>
                      <a:pt x="646" y="324"/>
                    </a:lnTo>
                    <a:lnTo>
                      <a:pt x="660" y="320"/>
                    </a:lnTo>
                    <a:lnTo>
                      <a:pt x="672" y="314"/>
                    </a:lnTo>
                    <a:lnTo>
                      <a:pt x="684" y="306"/>
                    </a:lnTo>
                    <a:lnTo>
                      <a:pt x="696" y="298"/>
                    </a:lnTo>
                    <a:lnTo>
                      <a:pt x="706" y="288"/>
                    </a:lnTo>
                    <a:lnTo>
                      <a:pt x="706" y="288"/>
                    </a:lnTo>
                    <a:lnTo>
                      <a:pt x="718" y="274"/>
                    </a:lnTo>
                    <a:lnTo>
                      <a:pt x="724" y="258"/>
                    </a:lnTo>
                    <a:lnTo>
                      <a:pt x="728" y="242"/>
                    </a:lnTo>
                    <a:lnTo>
                      <a:pt x="728" y="226"/>
                    </a:lnTo>
                    <a:lnTo>
                      <a:pt x="728" y="226"/>
                    </a:lnTo>
                    <a:lnTo>
                      <a:pt x="726" y="206"/>
                    </a:lnTo>
                    <a:lnTo>
                      <a:pt x="722" y="188"/>
                    </a:lnTo>
                    <a:lnTo>
                      <a:pt x="716" y="168"/>
                    </a:lnTo>
                    <a:lnTo>
                      <a:pt x="708" y="148"/>
                    </a:lnTo>
                    <a:lnTo>
                      <a:pt x="696" y="128"/>
                    </a:lnTo>
                    <a:lnTo>
                      <a:pt x="682" y="110"/>
                    </a:lnTo>
                    <a:lnTo>
                      <a:pt x="662" y="94"/>
                    </a:lnTo>
                    <a:lnTo>
                      <a:pt x="652" y="88"/>
                    </a:lnTo>
                    <a:lnTo>
                      <a:pt x="640" y="82"/>
                    </a:lnTo>
                    <a:lnTo>
                      <a:pt x="640" y="82"/>
                    </a:lnTo>
                    <a:lnTo>
                      <a:pt x="640" y="82"/>
                    </a:lnTo>
                    <a:lnTo>
                      <a:pt x="640" y="82"/>
                    </a:lnTo>
                    <a:lnTo>
                      <a:pt x="620" y="72"/>
                    </a:lnTo>
                    <a:lnTo>
                      <a:pt x="598" y="62"/>
                    </a:lnTo>
                    <a:lnTo>
                      <a:pt x="572" y="54"/>
                    </a:lnTo>
                    <a:lnTo>
                      <a:pt x="542" y="48"/>
                    </a:lnTo>
                    <a:lnTo>
                      <a:pt x="512" y="44"/>
                    </a:lnTo>
                    <a:lnTo>
                      <a:pt x="478" y="40"/>
                    </a:lnTo>
                    <a:lnTo>
                      <a:pt x="444" y="38"/>
                    </a:lnTo>
                    <a:lnTo>
                      <a:pt x="408" y="36"/>
                    </a:lnTo>
                    <a:lnTo>
                      <a:pt x="408" y="36"/>
                    </a:lnTo>
                    <a:lnTo>
                      <a:pt x="378" y="38"/>
                    </a:lnTo>
                    <a:lnTo>
                      <a:pt x="348" y="42"/>
                    </a:lnTo>
                    <a:lnTo>
                      <a:pt x="318" y="48"/>
                    </a:lnTo>
                    <a:lnTo>
                      <a:pt x="288" y="56"/>
                    </a:lnTo>
                    <a:lnTo>
                      <a:pt x="256" y="68"/>
                    </a:lnTo>
                    <a:lnTo>
                      <a:pt x="228" y="80"/>
                    </a:lnTo>
                    <a:lnTo>
                      <a:pt x="200" y="94"/>
                    </a:lnTo>
                    <a:lnTo>
                      <a:pt x="174" y="110"/>
                    </a:lnTo>
                    <a:lnTo>
                      <a:pt x="174" y="110"/>
                    </a:lnTo>
                    <a:lnTo>
                      <a:pt x="158" y="118"/>
                    </a:lnTo>
                    <a:lnTo>
                      <a:pt x="148" y="122"/>
                    </a:lnTo>
                    <a:lnTo>
                      <a:pt x="142" y="122"/>
                    </a:lnTo>
                    <a:lnTo>
                      <a:pt x="140" y="122"/>
                    </a:lnTo>
                    <a:lnTo>
                      <a:pt x="140" y="122"/>
                    </a:lnTo>
                    <a:lnTo>
                      <a:pt x="140" y="118"/>
                    </a:lnTo>
                    <a:lnTo>
                      <a:pt x="144" y="108"/>
                    </a:lnTo>
                    <a:lnTo>
                      <a:pt x="154" y="98"/>
                    </a:lnTo>
                    <a:lnTo>
                      <a:pt x="170" y="84"/>
                    </a:lnTo>
                    <a:lnTo>
                      <a:pt x="170" y="84"/>
                    </a:lnTo>
                    <a:lnTo>
                      <a:pt x="184" y="76"/>
                    </a:lnTo>
                    <a:lnTo>
                      <a:pt x="206" y="64"/>
                    </a:lnTo>
                    <a:lnTo>
                      <a:pt x="232" y="52"/>
                    </a:lnTo>
                    <a:lnTo>
                      <a:pt x="266" y="40"/>
                    </a:lnTo>
                    <a:lnTo>
                      <a:pt x="304" y="30"/>
                    </a:lnTo>
                    <a:lnTo>
                      <a:pt x="348" y="22"/>
                    </a:lnTo>
                    <a:lnTo>
                      <a:pt x="372" y="18"/>
                    </a:lnTo>
                    <a:lnTo>
                      <a:pt x="398" y="16"/>
                    </a:lnTo>
                    <a:lnTo>
                      <a:pt x="424" y="16"/>
                    </a:lnTo>
                    <a:lnTo>
                      <a:pt x="450" y="18"/>
                    </a:lnTo>
                    <a:lnTo>
                      <a:pt x="450" y="18"/>
                    </a:lnTo>
                    <a:lnTo>
                      <a:pt x="496" y="22"/>
                    </a:lnTo>
                    <a:lnTo>
                      <a:pt x="542" y="30"/>
                    </a:lnTo>
                    <a:lnTo>
                      <a:pt x="588" y="40"/>
                    </a:lnTo>
                    <a:lnTo>
                      <a:pt x="610" y="48"/>
                    </a:lnTo>
                    <a:lnTo>
                      <a:pt x="630" y="56"/>
                    </a:lnTo>
                    <a:lnTo>
                      <a:pt x="650" y="64"/>
                    </a:lnTo>
                    <a:lnTo>
                      <a:pt x="670" y="76"/>
                    </a:lnTo>
                    <a:lnTo>
                      <a:pt x="688" y="88"/>
                    </a:lnTo>
                    <a:lnTo>
                      <a:pt x="704" y="100"/>
                    </a:lnTo>
                    <a:lnTo>
                      <a:pt x="720" y="114"/>
                    </a:lnTo>
                    <a:lnTo>
                      <a:pt x="732" y="132"/>
                    </a:lnTo>
                    <a:lnTo>
                      <a:pt x="742" y="150"/>
                    </a:lnTo>
                    <a:lnTo>
                      <a:pt x="750" y="168"/>
                    </a:lnTo>
                    <a:lnTo>
                      <a:pt x="750" y="168"/>
                    </a:lnTo>
                    <a:lnTo>
                      <a:pt x="752" y="172"/>
                    </a:lnTo>
                    <a:lnTo>
                      <a:pt x="754" y="174"/>
                    </a:lnTo>
                    <a:lnTo>
                      <a:pt x="758" y="174"/>
                    </a:lnTo>
                    <a:lnTo>
                      <a:pt x="760" y="174"/>
                    </a:lnTo>
                    <a:lnTo>
                      <a:pt x="760" y="174"/>
                    </a:lnTo>
                    <a:lnTo>
                      <a:pt x="764" y="172"/>
                    </a:lnTo>
                    <a:lnTo>
                      <a:pt x="766" y="170"/>
                    </a:lnTo>
                    <a:lnTo>
                      <a:pt x="766" y="166"/>
                    </a:lnTo>
                    <a:lnTo>
                      <a:pt x="766" y="164"/>
                    </a:lnTo>
                    <a:lnTo>
                      <a:pt x="766" y="164"/>
                    </a:lnTo>
                    <a:lnTo>
                      <a:pt x="758" y="146"/>
                    </a:lnTo>
                    <a:lnTo>
                      <a:pt x="750" y="130"/>
                    </a:lnTo>
                    <a:lnTo>
                      <a:pt x="740" y="116"/>
                    </a:lnTo>
                    <a:lnTo>
                      <a:pt x="728" y="100"/>
                    </a:lnTo>
                    <a:lnTo>
                      <a:pt x="714" y="88"/>
                    </a:lnTo>
                    <a:lnTo>
                      <a:pt x="698" y="74"/>
                    </a:lnTo>
                    <a:lnTo>
                      <a:pt x="682" y="64"/>
                    </a:lnTo>
                    <a:lnTo>
                      <a:pt x="662" y="52"/>
                    </a:lnTo>
                    <a:lnTo>
                      <a:pt x="642" y="42"/>
                    </a:lnTo>
                    <a:lnTo>
                      <a:pt x="620" y="34"/>
                    </a:lnTo>
                    <a:lnTo>
                      <a:pt x="596" y="26"/>
                    </a:lnTo>
                    <a:lnTo>
                      <a:pt x="570" y="20"/>
                    </a:lnTo>
                    <a:lnTo>
                      <a:pt x="542" y="14"/>
                    </a:lnTo>
                    <a:lnTo>
                      <a:pt x="514" y="8"/>
                    </a:lnTo>
                    <a:lnTo>
                      <a:pt x="452" y="2"/>
                    </a:lnTo>
                    <a:lnTo>
                      <a:pt x="452" y="2"/>
                    </a:lnTo>
                    <a:lnTo>
                      <a:pt x="424" y="0"/>
                    </a:lnTo>
                    <a:lnTo>
                      <a:pt x="396" y="0"/>
                    </a:lnTo>
                    <a:lnTo>
                      <a:pt x="370" y="2"/>
                    </a:lnTo>
                    <a:lnTo>
                      <a:pt x="346" y="6"/>
                    </a:lnTo>
                    <a:lnTo>
                      <a:pt x="300" y="14"/>
                    </a:lnTo>
                    <a:lnTo>
                      <a:pt x="260" y="26"/>
                    </a:lnTo>
                    <a:lnTo>
                      <a:pt x="226" y="38"/>
                    </a:lnTo>
                    <a:lnTo>
                      <a:pt x="198" y="50"/>
                    </a:lnTo>
                    <a:lnTo>
                      <a:pt x="176" y="62"/>
                    </a:lnTo>
                    <a:lnTo>
                      <a:pt x="162" y="70"/>
                    </a:lnTo>
                    <a:lnTo>
                      <a:pt x="162" y="70"/>
                    </a:lnTo>
                    <a:close/>
                  </a:path>
                </a:pathLst>
              </a:custGeom>
              <a:solidFill>
                <a:srgbClr val="FFF9F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6" name="Freeform 53"/>
              <p:cNvSpPr>
                <a:spLocks/>
              </p:cNvSpPr>
              <p:nvPr/>
            </p:nvSpPr>
            <p:spPr bwMode="auto">
              <a:xfrm>
                <a:off x="3958" y="2790"/>
                <a:ext cx="756" cy="584"/>
              </a:xfrm>
              <a:custGeom>
                <a:avLst/>
                <a:gdLst/>
                <a:ahLst/>
                <a:cxnLst>
                  <a:cxn ang="0">
                    <a:pos x="340" y="582"/>
                  </a:cxn>
                  <a:cxn ang="0">
                    <a:pos x="396" y="584"/>
                  </a:cxn>
                  <a:cxn ang="0">
                    <a:pos x="452" y="574"/>
                  </a:cxn>
                  <a:cxn ang="0">
                    <a:pos x="506" y="550"/>
                  </a:cxn>
                  <a:cxn ang="0">
                    <a:pos x="560" y="514"/>
                  </a:cxn>
                  <a:cxn ang="0">
                    <a:pos x="578" y="498"/>
                  </a:cxn>
                  <a:cxn ang="0">
                    <a:pos x="612" y="464"/>
                  </a:cxn>
                  <a:cxn ang="0">
                    <a:pos x="644" y="422"/>
                  </a:cxn>
                  <a:cxn ang="0">
                    <a:pos x="672" y="378"/>
                  </a:cxn>
                  <a:cxn ang="0">
                    <a:pos x="708" y="302"/>
                  </a:cxn>
                  <a:cxn ang="0">
                    <a:pos x="744" y="192"/>
                  </a:cxn>
                  <a:cxn ang="0">
                    <a:pos x="756" y="134"/>
                  </a:cxn>
                  <a:cxn ang="0">
                    <a:pos x="738" y="156"/>
                  </a:cxn>
                  <a:cxn ang="0">
                    <a:pos x="700" y="192"/>
                  </a:cxn>
                  <a:cxn ang="0">
                    <a:pos x="652" y="220"/>
                  </a:cxn>
                  <a:cxn ang="0">
                    <a:pos x="600" y="240"/>
                  </a:cxn>
                  <a:cxn ang="0">
                    <a:pos x="542" y="252"/>
                  </a:cxn>
                  <a:cxn ang="0">
                    <a:pos x="480" y="256"/>
                  </a:cxn>
                  <a:cxn ang="0">
                    <a:pos x="416" y="252"/>
                  </a:cxn>
                  <a:cxn ang="0">
                    <a:pos x="352" y="244"/>
                  </a:cxn>
                  <a:cxn ang="0">
                    <a:pos x="290" y="228"/>
                  </a:cxn>
                  <a:cxn ang="0">
                    <a:pos x="230" y="208"/>
                  </a:cxn>
                  <a:cxn ang="0">
                    <a:pos x="174" y="184"/>
                  </a:cxn>
                  <a:cxn ang="0">
                    <a:pos x="122" y="156"/>
                  </a:cxn>
                  <a:cxn ang="0">
                    <a:pos x="78" y="126"/>
                  </a:cxn>
                  <a:cxn ang="0">
                    <a:pos x="42" y="92"/>
                  </a:cxn>
                  <a:cxn ang="0">
                    <a:pos x="18" y="56"/>
                  </a:cxn>
                  <a:cxn ang="0">
                    <a:pos x="2" y="18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6" y="94"/>
                  </a:cxn>
                  <a:cxn ang="0">
                    <a:pos x="18" y="190"/>
                  </a:cxn>
                  <a:cxn ang="0">
                    <a:pos x="38" y="282"/>
                  </a:cxn>
                  <a:cxn ang="0">
                    <a:pos x="70" y="368"/>
                  </a:cxn>
                  <a:cxn ang="0">
                    <a:pos x="116" y="446"/>
                  </a:cxn>
                  <a:cxn ang="0">
                    <a:pos x="142" y="480"/>
                  </a:cxn>
                  <a:cxn ang="0">
                    <a:pos x="174" y="510"/>
                  </a:cxn>
                  <a:cxn ang="0">
                    <a:pos x="208" y="536"/>
                  </a:cxn>
                  <a:cxn ang="0">
                    <a:pos x="248" y="556"/>
                  </a:cxn>
                  <a:cxn ang="0">
                    <a:pos x="292" y="572"/>
                  </a:cxn>
                  <a:cxn ang="0">
                    <a:pos x="340" y="582"/>
                  </a:cxn>
                </a:cxnLst>
                <a:rect l="0" t="0" r="r" b="b"/>
                <a:pathLst>
                  <a:path w="756" h="584">
                    <a:moveTo>
                      <a:pt x="340" y="582"/>
                    </a:moveTo>
                    <a:lnTo>
                      <a:pt x="340" y="582"/>
                    </a:lnTo>
                    <a:lnTo>
                      <a:pt x="368" y="584"/>
                    </a:lnTo>
                    <a:lnTo>
                      <a:pt x="396" y="584"/>
                    </a:lnTo>
                    <a:lnTo>
                      <a:pt x="424" y="580"/>
                    </a:lnTo>
                    <a:lnTo>
                      <a:pt x="452" y="574"/>
                    </a:lnTo>
                    <a:lnTo>
                      <a:pt x="480" y="564"/>
                    </a:lnTo>
                    <a:lnTo>
                      <a:pt x="506" y="550"/>
                    </a:lnTo>
                    <a:lnTo>
                      <a:pt x="534" y="534"/>
                    </a:lnTo>
                    <a:lnTo>
                      <a:pt x="560" y="514"/>
                    </a:lnTo>
                    <a:lnTo>
                      <a:pt x="560" y="514"/>
                    </a:lnTo>
                    <a:lnTo>
                      <a:pt x="578" y="498"/>
                    </a:lnTo>
                    <a:lnTo>
                      <a:pt x="596" y="482"/>
                    </a:lnTo>
                    <a:lnTo>
                      <a:pt x="612" y="464"/>
                    </a:lnTo>
                    <a:lnTo>
                      <a:pt x="628" y="444"/>
                    </a:lnTo>
                    <a:lnTo>
                      <a:pt x="644" y="422"/>
                    </a:lnTo>
                    <a:lnTo>
                      <a:pt x="658" y="400"/>
                    </a:lnTo>
                    <a:lnTo>
                      <a:pt x="672" y="378"/>
                    </a:lnTo>
                    <a:lnTo>
                      <a:pt x="686" y="354"/>
                    </a:lnTo>
                    <a:lnTo>
                      <a:pt x="708" y="302"/>
                    </a:lnTo>
                    <a:lnTo>
                      <a:pt x="728" y="248"/>
                    </a:lnTo>
                    <a:lnTo>
                      <a:pt x="744" y="192"/>
                    </a:lnTo>
                    <a:lnTo>
                      <a:pt x="756" y="134"/>
                    </a:lnTo>
                    <a:lnTo>
                      <a:pt x="756" y="134"/>
                    </a:lnTo>
                    <a:lnTo>
                      <a:pt x="756" y="134"/>
                    </a:lnTo>
                    <a:lnTo>
                      <a:pt x="738" y="156"/>
                    </a:lnTo>
                    <a:lnTo>
                      <a:pt x="720" y="176"/>
                    </a:lnTo>
                    <a:lnTo>
                      <a:pt x="700" y="192"/>
                    </a:lnTo>
                    <a:lnTo>
                      <a:pt x="678" y="208"/>
                    </a:lnTo>
                    <a:lnTo>
                      <a:pt x="652" y="220"/>
                    </a:lnTo>
                    <a:lnTo>
                      <a:pt x="626" y="232"/>
                    </a:lnTo>
                    <a:lnTo>
                      <a:pt x="600" y="240"/>
                    </a:lnTo>
                    <a:lnTo>
                      <a:pt x="570" y="246"/>
                    </a:lnTo>
                    <a:lnTo>
                      <a:pt x="542" y="252"/>
                    </a:lnTo>
                    <a:lnTo>
                      <a:pt x="510" y="254"/>
                    </a:lnTo>
                    <a:lnTo>
                      <a:pt x="480" y="256"/>
                    </a:lnTo>
                    <a:lnTo>
                      <a:pt x="448" y="254"/>
                    </a:lnTo>
                    <a:lnTo>
                      <a:pt x="416" y="252"/>
                    </a:lnTo>
                    <a:lnTo>
                      <a:pt x="384" y="248"/>
                    </a:lnTo>
                    <a:lnTo>
                      <a:pt x="352" y="244"/>
                    </a:lnTo>
                    <a:lnTo>
                      <a:pt x="320" y="236"/>
                    </a:lnTo>
                    <a:lnTo>
                      <a:pt x="290" y="228"/>
                    </a:lnTo>
                    <a:lnTo>
                      <a:pt x="260" y="220"/>
                    </a:lnTo>
                    <a:lnTo>
                      <a:pt x="230" y="208"/>
                    </a:lnTo>
                    <a:lnTo>
                      <a:pt x="200" y="196"/>
                    </a:lnTo>
                    <a:lnTo>
                      <a:pt x="174" y="184"/>
                    </a:lnTo>
                    <a:lnTo>
                      <a:pt x="146" y="170"/>
                    </a:lnTo>
                    <a:lnTo>
                      <a:pt x="122" y="156"/>
                    </a:lnTo>
                    <a:lnTo>
                      <a:pt x="100" y="142"/>
                    </a:lnTo>
                    <a:lnTo>
                      <a:pt x="78" y="126"/>
                    </a:lnTo>
                    <a:lnTo>
                      <a:pt x="60" y="108"/>
                    </a:lnTo>
                    <a:lnTo>
                      <a:pt x="42" y="92"/>
                    </a:lnTo>
                    <a:lnTo>
                      <a:pt x="28" y="74"/>
                    </a:lnTo>
                    <a:lnTo>
                      <a:pt x="18" y="56"/>
                    </a:lnTo>
                    <a:lnTo>
                      <a:pt x="8" y="36"/>
                    </a:lnTo>
                    <a:lnTo>
                      <a:pt x="2" y="1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2" y="48"/>
                    </a:lnTo>
                    <a:lnTo>
                      <a:pt x="6" y="94"/>
                    </a:lnTo>
                    <a:lnTo>
                      <a:pt x="10" y="142"/>
                    </a:lnTo>
                    <a:lnTo>
                      <a:pt x="18" y="190"/>
                    </a:lnTo>
                    <a:lnTo>
                      <a:pt x="28" y="236"/>
                    </a:lnTo>
                    <a:lnTo>
                      <a:pt x="38" y="282"/>
                    </a:lnTo>
                    <a:lnTo>
                      <a:pt x="54" y="326"/>
                    </a:lnTo>
                    <a:lnTo>
                      <a:pt x="70" y="368"/>
                    </a:lnTo>
                    <a:lnTo>
                      <a:pt x="92" y="408"/>
                    </a:lnTo>
                    <a:lnTo>
                      <a:pt x="116" y="446"/>
                    </a:lnTo>
                    <a:lnTo>
                      <a:pt x="128" y="464"/>
                    </a:lnTo>
                    <a:lnTo>
                      <a:pt x="142" y="480"/>
                    </a:lnTo>
                    <a:lnTo>
                      <a:pt x="158" y="496"/>
                    </a:lnTo>
                    <a:lnTo>
                      <a:pt x="174" y="510"/>
                    </a:lnTo>
                    <a:lnTo>
                      <a:pt x="190" y="522"/>
                    </a:lnTo>
                    <a:lnTo>
                      <a:pt x="208" y="536"/>
                    </a:lnTo>
                    <a:lnTo>
                      <a:pt x="228" y="546"/>
                    </a:lnTo>
                    <a:lnTo>
                      <a:pt x="248" y="556"/>
                    </a:lnTo>
                    <a:lnTo>
                      <a:pt x="268" y="564"/>
                    </a:lnTo>
                    <a:lnTo>
                      <a:pt x="292" y="572"/>
                    </a:lnTo>
                    <a:lnTo>
                      <a:pt x="314" y="578"/>
                    </a:lnTo>
                    <a:lnTo>
                      <a:pt x="340" y="582"/>
                    </a:lnTo>
                    <a:lnTo>
                      <a:pt x="340" y="582"/>
                    </a:lnTo>
                    <a:close/>
                  </a:path>
                </a:pathLst>
              </a:custGeom>
              <a:solidFill>
                <a:srgbClr val="F2CFC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7" name="Freeform 54"/>
              <p:cNvSpPr>
                <a:spLocks noEditPoints="1"/>
              </p:cNvSpPr>
              <p:nvPr/>
            </p:nvSpPr>
            <p:spPr bwMode="auto">
              <a:xfrm>
                <a:off x="3698" y="1538"/>
                <a:ext cx="1092" cy="2020"/>
              </a:xfrm>
              <a:custGeom>
                <a:avLst/>
                <a:gdLst/>
                <a:ahLst/>
                <a:cxnLst>
                  <a:cxn ang="0">
                    <a:pos x="848" y="446"/>
                  </a:cxn>
                  <a:cxn ang="0">
                    <a:pos x="792" y="216"/>
                  </a:cxn>
                  <a:cxn ang="0">
                    <a:pos x="770" y="144"/>
                  </a:cxn>
                  <a:cxn ang="0">
                    <a:pos x="714" y="62"/>
                  </a:cxn>
                  <a:cxn ang="0">
                    <a:pos x="618" y="8"/>
                  </a:cxn>
                  <a:cxn ang="0">
                    <a:pos x="522" y="4"/>
                  </a:cxn>
                  <a:cxn ang="0">
                    <a:pos x="428" y="52"/>
                  </a:cxn>
                  <a:cxn ang="0">
                    <a:pos x="344" y="174"/>
                  </a:cxn>
                  <a:cxn ang="0">
                    <a:pos x="212" y="516"/>
                  </a:cxn>
                  <a:cxn ang="0">
                    <a:pos x="74" y="904"/>
                  </a:cxn>
                  <a:cxn ang="0">
                    <a:pos x="4" y="1266"/>
                  </a:cxn>
                  <a:cxn ang="0">
                    <a:pos x="8" y="1490"/>
                  </a:cxn>
                  <a:cxn ang="0">
                    <a:pos x="50" y="1668"/>
                  </a:cxn>
                  <a:cxn ang="0">
                    <a:pos x="132" y="1822"/>
                  </a:cxn>
                  <a:cxn ang="0">
                    <a:pos x="264" y="1944"/>
                  </a:cxn>
                  <a:cxn ang="0">
                    <a:pos x="422" y="2012"/>
                  </a:cxn>
                  <a:cxn ang="0">
                    <a:pos x="498" y="2018"/>
                  </a:cxn>
                  <a:cxn ang="0">
                    <a:pos x="538" y="1992"/>
                  </a:cxn>
                  <a:cxn ang="0">
                    <a:pos x="540" y="1942"/>
                  </a:cxn>
                  <a:cxn ang="0">
                    <a:pos x="530" y="1920"/>
                  </a:cxn>
                  <a:cxn ang="0">
                    <a:pos x="594" y="1934"/>
                  </a:cxn>
                  <a:cxn ang="0">
                    <a:pos x="708" y="1922"/>
                  </a:cxn>
                  <a:cxn ang="0">
                    <a:pos x="854" y="1848"/>
                  </a:cxn>
                  <a:cxn ang="0">
                    <a:pos x="980" y="1702"/>
                  </a:cxn>
                  <a:cxn ang="0">
                    <a:pos x="1052" y="1532"/>
                  </a:cxn>
                  <a:cxn ang="0">
                    <a:pos x="1092" y="1298"/>
                  </a:cxn>
                  <a:cxn ang="0">
                    <a:pos x="1068" y="1050"/>
                  </a:cxn>
                  <a:cxn ang="0">
                    <a:pos x="984" y="778"/>
                  </a:cxn>
                  <a:cxn ang="0">
                    <a:pos x="986" y="1656"/>
                  </a:cxn>
                  <a:cxn ang="0">
                    <a:pos x="870" y="1812"/>
                  </a:cxn>
                  <a:cxn ang="0">
                    <a:pos x="730" y="1898"/>
                  </a:cxn>
                  <a:cxn ang="0">
                    <a:pos x="622" y="1918"/>
                  </a:cxn>
                  <a:cxn ang="0">
                    <a:pos x="534" y="1902"/>
                  </a:cxn>
                  <a:cxn ang="0">
                    <a:pos x="524" y="1894"/>
                  </a:cxn>
                  <a:cxn ang="0">
                    <a:pos x="488" y="1882"/>
                  </a:cxn>
                  <a:cxn ang="0">
                    <a:pos x="492" y="1900"/>
                  </a:cxn>
                  <a:cxn ang="0">
                    <a:pos x="528" y="1948"/>
                  </a:cxn>
                  <a:cxn ang="0">
                    <a:pos x="526" y="1980"/>
                  </a:cxn>
                  <a:cxn ang="0">
                    <a:pos x="506" y="2000"/>
                  </a:cxn>
                  <a:cxn ang="0">
                    <a:pos x="418" y="1994"/>
                  </a:cxn>
                  <a:cxn ang="0">
                    <a:pos x="276" y="1932"/>
                  </a:cxn>
                  <a:cxn ang="0">
                    <a:pos x="152" y="1822"/>
                  </a:cxn>
                  <a:cxn ang="0">
                    <a:pos x="68" y="1674"/>
                  </a:cxn>
                  <a:cxn ang="0">
                    <a:pos x="24" y="1488"/>
                  </a:cxn>
                  <a:cxn ang="0">
                    <a:pos x="18" y="1290"/>
                  </a:cxn>
                  <a:cxn ang="0">
                    <a:pos x="66" y="992"/>
                  </a:cxn>
                  <a:cxn ang="0">
                    <a:pos x="120" y="820"/>
                  </a:cxn>
                  <a:cxn ang="0">
                    <a:pos x="256" y="450"/>
                  </a:cxn>
                  <a:cxn ang="0">
                    <a:pos x="344" y="208"/>
                  </a:cxn>
                  <a:cxn ang="0">
                    <a:pos x="416" y="90"/>
                  </a:cxn>
                  <a:cxn ang="0">
                    <a:pos x="488" y="32"/>
                  </a:cxn>
                  <a:cxn ang="0">
                    <a:pos x="570" y="16"/>
                  </a:cxn>
                  <a:cxn ang="0">
                    <a:pos x="668" y="48"/>
                  </a:cxn>
                  <a:cxn ang="0">
                    <a:pos x="736" y="114"/>
                  </a:cxn>
                  <a:cxn ang="0">
                    <a:pos x="772" y="200"/>
                  </a:cxn>
                  <a:cxn ang="0">
                    <a:pos x="802" y="360"/>
                  </a:cxn>
                  <a:cxn ang="0">
                    <a:pos x="970" y="784"/>
                  </a:cxn>
                  <a:cxn ang="0">
                    <a:pos x="1050" y="1034"/>
                  </a:cxn>
                  <a:cxn ang="0">
                    <a:pos x="1076" y="1264"/>
                  </a:cxn>
                  <a:cxn ang="0">
                    <a:pos x="1054" y="1460"/>
                  </a:cxn>
                </a:cxnLst>
                <a:rect l="0" t="0" r="r" b="b"/>
                <a:pathLst>
                  <a:path w="1092" h="2020">
                    <a:moveTo>
                      <a:pt x="984" y="778"/>
                    </a:moveTo>
                    <a:lnTo>
                      <a:pt x="984" y="778"/>
                    </a:lnTo>
                    <a:lnTo>
                      <a:pt x="906" y="592"/>
                    </a:lnTo>
                    <a:lnTo>
                      <a:pt x="874" y="514"/>
                    </a:lnTo>
                    <a:lnTo>
                      <a:pt x="848" y="446"/>
                    </a:lnTo>
                    <a:lnTo>
                      <a:pt x="826" y="382"/>
                    </a:lnTo>
                    <a:lnTo>
                      <a:pt x="810" y="324"/>
                    </a:lnTo>
                    <a:lnTo>
                      <a:pt x="798" y="270"/>
                    </a:lnTo>
                    <a:lnTo>
                      <a:pt x="794" y="242"/>
                    </a:lnTo>
                    <a:lnTo>
                      <a:pt x="792" y="216"/>
                    </a:lnTo>
                    <a:lnTo>
                      <a:pt x="792" y="216"/>
                    </a:lnTo>
                    <a:lnTo>
                      <a:pt x="788" y="198"/>
                    </a:lnTo>
                    <a:lnTo>
                      <a:pt x="784" y="180"/>
                    </a:lnTo>
                    <a:lnTo>
                      <a:pt x="778" y="162"/>
                    </a:lnTo>
                    <a:lnTo>
                      <a:pt x="770" y="144"/>
                    </a:lnTo>
                    <a:lnTo>
                      <a:pt x="762" y="126"/>
                    </a:lnTo>
                    <a:lnTo>
                      <a:pt x="752" y="108"/>
                    </a:lnTo>
                    <a:lnTo>
                      <a:pt x="740" y="92"/>
                    </a:lnTo>
                    <a:lnTo>
                      <a:pt x="728" y="76"/>
                    </a:lnTo>
                    <a:lnTo>
                      <a:pt x="714" y="62"/>
                    </a:lnTo>
                    <a:lnTo>
                      <a:pt x="698" y="48"/>
                    </a:lnTo>
                    <a:lnTo>
                      <a:pt x="680" y="36"/>
                    </a:lnTo>
                    <a:lnTo>
                      <a:pt x="662" y="24"/>
                    </a:lnTo>
                    <a:lnTo>
                      <a:pt x="640" y="16"/>
                    </a:lnTo>
                    <a:lnTo>
                      <a:pt x="618" y="8"/>
                    </a:lnTo>
                    <a:lnTo>
                      <a:pt x="596" y="4"/>
                    </a:lnTo>
                    <a:lnTo>
                      <a:pt x="570" y="0"/>
                    </a:lnTo>
                    <a:lnTo>
                      <a:pt x="570" y="0"/>
                    </a:lnTo>
                    <a:lnTo>
                      <a:pt x="544" y="2"/>
                    </a:lnTo>
                    <a:lnTo>
                      <a:pt x="522" y="4"/>
                    </a:lnTo>
                    <a:lnTo>
                      <a:pt x="500" y="10"/>
                    </a:lnTo>
                    <a:lnTo>
                      <a:pt x="480" y="18"/>
                    </a:lnTo>
                    <a:lnTo>
                      <a:pt x="462" y="28"/>
                    </a:lnTo>
                    <a:lnTo>
                      <a:pt x="444" y="38"/>
                    </a:lnTo>
                    <a:lnTo>
                      <a:pt x="428" y="52"/>
                    </a:lnTo>
                    <a:lnTo>
                      <a:pt x="414" y="68"/>
                    </a:lnTo>
                    <a:lnTo>
                      <a:pt x="400" y="84"/>
                    </a:lnTo>
                    <a:lnTo>
                      <a:pt x="388" y="100"/>
                    </a:lnTo>
                    <a:lnTo>
                      <a:pt x="364" y="136"/>
                    </a:lnTo>
                    <a:lnTo>
                      <a:pt x="344" y="174"/>
                    </a:lnTo>
                    <a:lnTo>
                      <a:pt x="326" y="210"/>
                    </a:lnTo>
                    <a:lnTo>
                      <a:pt x="326" y="210"/>
                    </a:lnTo>
                    <a:lnTo>
                      <a:pt x="242" y="444"/>
                    </a:lnTo>
                    <a:lnTo>
                      <a:pt x="242" y="444"/>
                    </a:lnTo>
                    <a:lnTo>
                      <a:pt x="212" y="516"/>
                    </a:lnTo>
                    <a:lnTo>
                      <a:pt x="186" y="580"/>
                    </a:lnTo>
                    <a:lnTo>
                      <a:pt x="146" y="692"/>
                    </a:lnTo>
                    <a:lnTo>
                      <a:pt x="110" y="796"/>
                    </a:lnTo>
                    <a:lnTo>
                      <a:pt x="74" y="904"/>
                    </a:lnTo>
                    <a:lnTo>
                      <a:pt x="74" y="904"/>
                    </a:lnTo>
                    <a:lnTo>
                      <a:pt x="54" y="972"/>
                    </a:lnTo>
                    <a:lnTo>
                      <a:pt x="36" y="1042"/>
                    </a:lnTo>
                    <a:lnTo>
                      <a:pt x="22" y="1116"/>
                    </a:lnTo>
                    <a:lnTo>
                      <a:pt x="12" y="1190"/>
                    </a:lnTo>
                    <a:lnTo>
                      <a:pt x="4" y="1266"/>
                    </a:lnTo>
                    <a:lnTo>
                      <a:pt x="0" y="1342"/>
                    </a:lnTo>
                    <a:lnTo>
                      <a:pt x="0" y="1378"/>
                    </a:lnTo>
                    <a:lnTo>
                      <a:pt x="2" y="1416"/>
                    </a:lnTo>
                    <a:lnTo>
                      <a:pt x="4" y="1454"/>
                    </a:lnTo>
                    <a:lnTo>
                      <a:pt x="8" y="1490"/>
                    </a:lnTo>
                    <a:lnTo>
                      <a:pt x="14" y="1528"/>
                    </a:lnTo>
                    <a:lnTo>
                      <a:pt x="20" y="1564"/>
                    </a:lnTo>
                    <a:lnTo>
                      <a:pt x="28" y="1598"/>
                    </a:lnTo>
                    <a:lnTo>
                      <a:pt x="38" y="1634"/>
                    </a:lnTo>
                    <a:lnTo>
                      <a:pt x="50" y="1668"/>
                    </a:lnTo>
                    <a:lnTo>
                      <a:pt x="62" y="1700"/>
                    </a:lnTo>
                    <a:lnTo>
                      <a:pt x="78" y="1732"/>
                    </a:lnTo>
                    <a:lnTo>
                      <a:pt x="94" y="1764"/>
                    </a:lnTo>
                    <a:lnTo>
                      <a:pt x="112" y="1792"/>
                    </a:lnTo>
                    <a:lnTo>
                      <a:pt x="132" y="1822"/>
                    </a:lnTo>
                    <a:lnTo>
                      <a:pt x="154" y="1850"/>
                    </a:lnTo>
                    <a:lnTo>
                      <a:pt x="178" y="1874"/>
                    </a:lnTo>
                    <a:lnTo>
                      <a:pt x="206" y="1900"/>
                    </a:lnTo>
                    <a:lnTo>
                      <a:pt x="234" y="1922"/>
                    </a:lnTo>
                    <a:lnTo>
                      <a:pt x="264" y="1944"/>
                    </a:lnTo>
                    <a:lnTo>
                      <a:pt x="298" y="1964"/>
                    </a:lnTo>
                    <a:lnTo>
                      <a:pt x="298" y="1964"/>
                    </a:lnTo>
                    <a:lnTo>
                      <a:pt x="354" y="1988"/>
                    </a:lnTo>
                    <a:lnTo>
                      <a:pt x="400" y="2006"/>
                    </a:lnTo>
                    <a:lnTo>
                      <a:pt x="422" y="2012"/>
                    </a:lnTo>
                    <a:lnTo>
                      <a:pt x="440" y="2016"/>
                    </a:lnTo>
                    <a:lnTo>
                      <a:pt x="458" y="2018"/>
                    </a:lnTo>
                    <a:lnTo>
                      <a:pt x="472" y="2020"/>
                    </a:lnTo>
                    <a:lnTo>
                      <a:pt x="486" y="2020"/>
                    </a:lnTo>
                    <a:lnTo>
                      <a:pt x="498" y="2018"/>
                    </a:lnTo>
                    <a:lnTo>
                      <a:pt x="510" y="2016"/>
                    </a:lnTo>
                    <a:lnTo>
                      <a:pt x="518" y="2012"/>
                    </a:lnTo>
                    <a:lnTo>
                      <a:pt x="526" y="2006"/>
                    </a:lnTo>
                    <a:lnTo>
                      <a:pt x="532" y="2000"/>
                    </a:lnTo>
                    <a:lnTo>
                      <a:pt x="538" y="1992"/>
                    </a:lnTo>
                    <a:lnTo>
                      <a:pt x="540" y="1986"/>
                    </a:lnTo>
                    <a:lnTo>
                      <a:pt x="540" y="1986"/>
                    </a:lnTo>
                    <a:lnTo>
                      <a:pt x="544" y="1970"/>
                    </a:lnTo>
                    <a:lnTo>
                      <a:pt x="544" y="1956"/>
                    </a:lnTo>
                    <a:lnTo>
                      <a:pt x="540" y="1942"/>
                    </a:lnTo>
                    <a:lnTo>
                      <a:pt x="532" y="1928"/>
                    </a:lnTo>
                    <a:lnTo>
                      <a:pt x="532" y="1928"/>
                    </a:lnTo>
                    <a:lnTo>
                      <a:pt x="528" y="1922"/>
                    </a:lnTo>
                    <a:lnTo>
                      <a:pt x="528" y="1920"/>
                    </a:lnTo>
                    <a:lnTo>
                      <a:pt x="530" y="1920"/>
                    </a:lnTo>
                    <a:lnTo>
                      <a:pt x="538" y="1922"/>
                    </a:lnTo>
                    <a:lnTo>
                      <a:pt x="538" y="1922"/>
                    </a:lnTo>
                    <a:lnTo>
                      <a:pt x="552" y="1926"/>
                    </a:lnTo>
                    <a:lnTo>
                      <a:pt x="570" y="1930"/>
                    </a:lnTo>
                    <a:lnTo>
                      <a:pt x="594" y="1934"/>
                    </a:lnTo>
                    <a:lnTo>
                      <a:pt x="622" y="1934"/>
                    </a:lnTo>
                    <a:lnTo>
                      <a:pt x="622" y="1934"/>
                    </a:lnTo>
                    <a:lnTo>
                      <a:pt x="650" y="1932"/>
                    </a:lnTo>
                    <a:lnTo>
                      <a:pt x="678" y="1928"/>
                    </a:lnTo>
                    <a:lnTo>
                      <a:pt x="708" y="1922"/>
                    </a:lnTo>
                    <a:lnTo>
                      <a:pt x="738" y="1912"/>
                    </a:lnTo>
                    <a:lnTo>
                      <a:pt x="766" y="1900"/>
                    </a:lnTo>
                    <a:lnTo>
                      <a:pt x="796" y="1886"/>
                    </a:lnTo>
                    <a:lnTo>
                      <a:pt x="824" y="1868"/>
                    </a:lnTo>
                    <a:lnTo>
                      <a:pt x="854" y="1848"/>
                    </a:lnTo>
                    <a:lnTo>
                      <a:pt x="880" y="1824"/>
                    </a:lnTo>
                    <a:lnTo>
                      <a:pt x="908" y="1798"/>
                    </a:lnTo>
                    <a:lnTo>
                      <a:pt x="932" y="1768"/>
                    </a:lnTo>
                    <a:lnTo>
                      <a:pt x="958" y="1736"/>
                    </a:lnTo>
                    <a:lnTo>
                      <a:pt x="980" y="1702"/>
                    </a:lnTo>
                    <a:lnTo>
                      <a:pt x="1002" y="1664"/>
                    </a:lnTo>
                    <a:lnTo>
                      <a:pt x="1020" y="1622"/>
                    </a:lnTo>
                    <a:lnTo>
                      <a:pt x="1038" y="1578"/>
                    </a:lnTo>
                    <a:lnTo>
                      <a:pt x="1038" y="1578"/>
                    </a:lnTo>
                    <a:lnTo>
                      <a:pt x="1052" y="1532"/>
                    </a:lnTo>
                    <a:lnTo>
                      <a:pt x="1064" y="1486"/>
                    </a:lnTo>
                    <a:lnTo>
                      <a:pt x="1076" y="1440"/>
                    </a:lnTo>
                    <a:lnTo>
                      <a:pt x="1082" y="1394"/>
                    </a:lnTo>
                    <a:lnTo>
                      <a:pt x="1088" y="1346"/>
                    </a:lnTo>
                    <a:lnTo>
                      <a:pt x="1092" y="1298"/>
                    </a:lnTo>
                    <a:lnTo>
                      <a:pt x="1092" y="1250"/>
                    </a:lnTo>
                    <a:lnTo>
                      <a:pt x="1090" y="1202"/>
                    </a:lnTo>
                    <a:lnTo>
                      <a:pt x="1086" y="1152"/>
                    </a:lnTo>
                    <a:lnTo>
                      <a:pt x="1078" y="1102"/>
                    </a:lnTo>
                    <a:lnTo>
                      <a:pt x="1068" y="1050"/>
                    </a:lnTo>
                    <a:lnTo>
                      <a:pt x="1058" y="998"/>
                    </a:lnTo>
                    <a:lnTo>
                      <a:pt x="1042" y="944"/>
                    </a:lnTo>
                    <a:lnTo>
                      <a:pt x="1026" y="890"/>
                    </a:lnTo>
                    <a:lnTo>
                      <a:pt x="1006" y="836"/>
                    </a:lnTo>
                    <a:lnTo>
                      <a:pt x="984" y="778"/>
                    </a:lnTo>
                    <a:lnTo>
                      <a:pt x="984" y="778"/>
                    </a:lnTo>
                    <a:close/>
                    <a:moveTo>
                      <a:pt x="1022" y="1572"/>
                    </a:moveTo>
                    <a:lnTo>
                      <a:pt x="1022" y="1572"/>
                    </a:lnTo>
                    <a:lnTo>
                      <a:pt x="1006" y="1616"/>
                    </a:lnTo>
                    <a:lnTo>
                      <a:pt x="986" y="1656"/>
                    </a:lnTo>
                    <a:lnTo>
                      <a:pt x="966" y="1694"/>
                    </a:lnTo>
                    <a:lnTo>
                      <a:pt x="944" y="1728"/>
                    </a:lnTo>
                    <a:lnTo>
                      <a:pt x="920" y="1758"/>
                    </a:lnTo>
                    <a:lnTo>
                      <a:pt x="896" y="1786"/>
                    </a:lnTo>
                    <a:lnTo>
                      <a:pt x="870" y="1812"/>
                    </a:lnTo>
                    <a:lnTo>
                      <a:pt x="842" y="1834"/>
                    </a:lnTo>
                    <a:lnTo>
                      <a:pt x="816" y="1854"/>
                    </a:lnTo>
                    <a:lnTo>
                      <a:pt x="788" y="1872"/>
                    </a:lnTo>
                    <a:lnTo>
                      <a:pt x="760" y="1886"/>
                    </a:lnTo>
                    <a:lnTo>
                      <a:pt x="730" y="1898"/>
                    </a:lnTo>
                    <a:lnTo>
                      <a:pt x="702" y="1906"/>
                    </a:lnTo>
                    <a:lnTo>
                      <a:pt x="676" y="1912"/>
                    </a:lnTo>
                    <a:lnTo>
                      <a:pt x="648" y="1916"/>
                    </a:lnTo>
                    <a:lnTo>
                      <a:pt x="622" y="1918"/>
                    </a:lnTo>
                    <a:lnTo>
                      <a:pt x="622" y="1918"/>
                    </a:lnTo>
                    <a:lnTo>
                      <a:pt x="598" y="1918"/>
                    </a:lnTo>
                    <a:lnTo>
                      <a:pt x="576" y="1916"/>
                    </a:lnTo>
                    <a:lnTo>
                      <a:pt x="560" y="1912"/>
                    </a:lnTo>
                    <a:lnTo>
                      <a:pt x="548" y="1908"/>
                    </a:lnTo>
                    <a:lnTo>
                      <a:pt x="534" y="1902"/>
                    </a:lnTo>
                    <a:lnTo>
                      <a:pt x="528" y="1898"/>
                    </a:lnTo>
                    <a:lnTo>
                      <a:pt x="528" y="1898"/>
                    </a:lnTo>
                    <a:lnTo>
                      <a:pt x="528" y="1898"/>
                    </a:lnTo>
                    <a:lnTo>
                      <a:pt x="528" y="1898"/>
                    </a:lnTo>
                    <a:lnTo>
                      <a:pt x="524" y="1894"/>
                    </a:lnTo>
                    <a:lnTo>
                      <a:pt x="524" y="1894"/>
                    </a:lnTo>
                    <a:lnTo>
                      <a:pt x="516" y="1890"/>
                    </a:lnTo>
                    <a:lnTo>
                      <a:pt x="504" y="1884"/>
                    </a:lnTo>
                    <a:lnTo>
                      <a:pt x="494" y="1882"/>
                    </a:lnTo>
                    <a:lnTo>
                      <a:pt x="488" y="1882"/>
                    </a:lnTo>
                    <a:lnTo>
                      <a:pt x="486" y="1884"/>
                    </a:lnTo>
                    <a:lnTo>
                      <a:pt x="486" y="1884"/>
                    </a:lnTo>
                    <a:lnTo>
                      <a:pt x="484" y="1888"/>
                    </a:lnTo>
                    <a:lnTo>
                      <a:pt x="486" y="1890"/>
                    </a:lnTo>
                    <a:lnTo>
                      <a:pt x="492" y="1900"/>
                    </a:lnTo>
                    <a:lnTo>
                      <a:pt x="506" y="1916"/>
                    </a:lnTo>
                    <a:lnTo>
                      <a:pt x="506" y="1916"/>
                    </a:lnTo>
                    <a:lnTo>
                      <a:pt x="518" y="1928"/>
                    </a:lnTo>
                    <a:lnTo>
                      <a:pt x="524" y="1938"/>
                    </a:lnTo>
                    <a:lnTo>
                      <a:pt x="528" y="1948"/>
                    </a:lnTo>
                    <a:lnTo>
                      <a:pt x="530" y="1956"/>
                    </a:lnTo>
                    <a:lnTo>
                      <a:pt x="530" y="1964"/>
                    </a:lnTo>
                    <a:lnTo>
                      <a:pt x="528" y="1970"/>
                    </a:lnTo>
                    <a:lnTo>
                      <a:pt x="526" y="1980"/>
                    </a:lnTo>
                    <a:lnTo>
                      <a:pt x="526" y="1980"/>
                    </a:lnTo>
                    <a:lnTo>
                      <a:pt x="522" y="1986"/>
                    </a:lnTo>
                    <a:lnTo>
                      <a:pt x="518" y="1992"/>
                    </a:lnTo>
                    <a:lnTo>
                      <a:pt x="512" y="1996"/>
                    </a:lnTo>
                    <a:lnTo>
                      <a:pt x="506" y="2000"/>
                    </a:lnTo>
                    <a:lnTo>
                      <a:pt x="506" y="2000"/>
                    </a:lnTo>
                    <a:lnTo>
                      <a:pt x="496" y="2002"/>
                    </a:lnTo>
                    <a:lnTo>
                      <a:pt x="484" y="2004"/>
                    </a:lnTo>
                    <a:lnTo>
                      <a:pt x="466" y="2004"/>
                    </a:lnTo>
                    <a:lnTo>
                      <a:pt x="446" y="2000"/>
                    </a:lnTo>
                    <a:lnTo>
                      <a:pt x="418" y="1994"/>
                    </a:lnTo>
                    <a:lnTo>
                      <a:pt x="386" y="1984"/>
                    </a:lnTo>
                    <a:lnTo>
                      <a:pt x="350" y="1970"/>
                    </a:lnTo>
                    <a:lnTo>
                      <a:pt x="304" y="1950"/>
                    </a:lnTo>
                    <a:lnTo>
                      <a:pt x="304" y="1950"/>
                    </a:lnTo>
                    <a:lnTo>
                      <a:pt x="276" y="1932"/>
                    </a:lnTo>
                    <a:lnTo>
                      <a:pt x="248" y="1914"/>
                    </a:lnTo>
                    <a:lnTo>
                      <a:pt x="222" y="1892"/>
                    </a:lnTo>
                    <a:lnTo>
                      <a:pt x="198" y="1870"/>
                    </a:lnTo>
                    <a:lnTo>
                      <a:pt x="174" y="1848"/>
                    </a:lnTo>
                    <a:lnTo>
                      <a:pt x="152" y="1822"/>
                    </a:lnTo>
                    <a:lnTo>
                      <a:pt x="134" y="1796"/>
                    </a:lnTo>
                    <a:lnTo>
                      <a:pt x="114" y="1768"/>
                    </a:lnTo>
                    <a:lnTo>
                      <a:pt x="98" y="1738"/>
                    </a:lnTo>
                    <a:lnTo>
                      <a:pt x="82" y="1706"/>
                    </a:lnTo>
                    <a:lnTo>
                      <a:pt x="68" y="1674"/>
                    </a:lnTo>
                    <a:lnTo>
                      <a:pt x="56" y="1640"/>
                    </a:lnTo>
                    <a:lnTo>
                      <a:pt x="46" y="1604"/>
                    </a:lnTo>
                    <a:lnTo>
                      <a:pt x="38" y="1568"/>
                    </a:lnTo>
                    <a:lnTo>
                      <a:pt x="30" y="1528"/>
                    </a:lnTo>
                    <a:lnTo>
                      <a:pt x="24" y="1488"/>
                    </a:lnTo>
                    <a:lnTo>
                      <a:pt x="24" y="1488"/>
                    </a:lnTo>
                    <a:lnTo>
                      <a:pt x="18" y="1424"/>
                    </a:lnTo>
                    <a:lnTo>
                      <a:pt x="16" y="1358"/>
                    </a:lnTo>
                    <a:lnTo>
                      <a:pt x="16" y="1358"/>
                    </a:lnTo>
                    <a:lnTo>
                      <a:pt x="18" y="1290"/>
                    </a:lnTo>
                    <a:lnTo>
                      <a:pt x="24" y="1224"/>
                    </a:lnTo>
                    <a:lnTo>
                      <a:pt x="32" y="1160"/>
                    </a:lnTo>
                    <a:lnTo>
                      <a:pt x="42" y="1100"/>
                    </a:lnTo>
                    <a:lnTo>
                      <a:pt x="52" y="1044"/>
                    </a:lnTo>
                    <a:lnTo>
                      <a:pt x="66" y="992"/>
                    </a:lnTo>
                    <a:lnTo>
                      <a:pt x="78" y="948"/>
                    </a:lnTo>
                    <a:lnTo>
                      <a:pt x="90" y="908"/>
                    </a:lnTo>
                    <a:lnTo>
                      <a:pt x="90" y="908"/>
                    </a:lnTo>
                    <a:lnTo>
                      <a:pt x="120" y="820"/>
                    </a:lnTo>
                    <a:lnTo>
                      <a:pt x="120" y="820"/>
                    </a:lnTo>
                    <a:lnTo>
                      <a:pt x="146" y="738"/>
                    </a:lnTo>
                    <a:lnTo>
                      <a:pt x="176" y="654"/>
                    </a:lnTo>
                    <a:lnTo>
                      <a:pt x="212" y="560"/>
                    </a:lnTo>
                    <a:lnTo>
                      <a:pt x="256" y="450"/>
                    </a:lnTo>
                    <a:lnTo>
                      <a:pt x="256" y="450"/>
                    </a:lnTo>
                    <a:lnTo>
                      <a:pt x="256" y="448"/>
                    </a:lnTo>
                    <a:lnTo>
                      <a:pt x="256" y="448"/>
                    </a:lnTo>
                    <a:lnTo>
                      <a:pt x="340" y="216"/>
                    </a:lnTo>
                    <a:lnTo>
                      <a:pt x="340" y="216"/>
                    </a:lnTo>
                    <a:lnTo>
                      <a:pt x="344" y="208"/>
                    </a:lnTo>
                    <a:lnTo>
                      <a:pt x="344" y="208"/>
                    </a:lnTo>
                    <a:lnTo>
                      <a:pt x="362" y="172"/>
                    </a:lnTo>
                    <a:lnTo>
                      <a:pt x="382" y="138"/>
                    </a:lnTo>
                    <a:lnTo>
                      <a:pt x="404" y="106"/>
                    </a:lnTo>
                    <a:lnTo>
                      <a:pt x="416" y="90"/>
                    </a:lnTo>
                    <a:lnTo>
                      <a:pt x="428" y="76"/>
                    </a:lnTo>
                    <a:lnTo>
                      <a:pt x="442" y="62"/>
                    </a:lnTo>
                    <a:lnTo>
                      <a:pt x="456" y="50"/>
                    </a:lnTo>
                    <a:lnTo>
                      <a:pt x="472" y="40"/>
                    </a:lnTo>
                    <a:lnTo>
                      <a:pt x="488" y="32"/>
                    </a:lnTo>
                    <a:lnTo>
                      <a:pt x="506" y="24"/>
                    </a:lnTo>
                    <a:lnTo>
                      <a:pt x="526" y="20"/>
                    </a:lnTo>
                    <a:lnTo>
                      <a:pt x="546" y="18"/>
                    </a:lnTo>
                    <a:lnTo>
                      <a:pt x="570" y="16"/>
                    </a:lnTo>
                    <a:lnTo>
                      <a:pt x="570" y="16"/>
                    </a:lnTo>
                    <a:lnTo>
                      <a:pt x="592" y="20"/>
                    </a:lnTo>
                    <a:lnTo>
                      <a:pt x="612" y="24"/>
                    </a:lnTo>
                    <a:lnTo>
                      <a:pt x="632" y="30"/>
                    </a:lnTo>
                    <a:lnTo>
                      <a:pt x="650" y="38"/>
                    </a:lnTo>
                    <a:lnTo>
                      <a:pt x="668" y="48"/>
                    </a:lnTo>
                    <a:lnTo>
                      <a:pt x="684" y="58"/>
                    </a:lnTo>
                    <a:lnTo>
                      <a:pt x="698" y="70"/>
                    </a:lnTo>
                    <a:lnTo>
                      <a:pt x="712" y="84"/>
                    </a:lnTo>
                    <a:lnTo>
                      <a:pt x="724" y="98"/>
                    </a:lnTo>
                    <a:lnTo>
                      <a:pt x="736" y="114"/>
                    </a:lnTo>
                    <a:lnTo>
                      <a:pt x="746" y="130"/>
                    </a:lnTo>
                    <a:lnTo>
                      <a:pt x="754" y="146"/>
                    </a:lnTo>
                    <a:lnTo>
                      <a:pt x="762" y="164"/>
                    </a:lnTo>
                    <a:lnTo>
                      <a:pt x="768" y="182"/>
                    </a:lnTo>
                    <a:lnTo>
                      <a:pt x="772" y="200"/>
                    </a:lnTo>
                    <a:lnTo>
                      <a:pt x="776" y="218"/>
                    </a:lnTo>
                    <a:lnTo>
                      <a:pt x="776" y="218"/>
                    </a:lnTo>
                    <a:lnTo>
                      <a:pt x="780" y="264"/>
                    </a:lnTo>
                    <a:lnTo>
                      <a:pt x="790" y="310"/>
                    </a:lnTo>
                    <a:lnTo>
                      <a:pt x="802" y="360"/>
                    </a:lnTo>
                    <a:lnTo>
                      <a:pt x="818" y="410"/>
                    </a:lnTo>
                    <a:lnTo>
                      <a:pt x="838" y="464"/>
                    </a:lnTo>
                    <a:lnTo>
                      <a:pt x="862" y="524"/>
                    </a:lnTo>
                    <a:lnTo>
                      <a:pt x="918" y="664"/>
                    </a:lnTo>
                    <a:lnTo>
                      <a:pt x="970" y="784"/>
                    </a:lnTo>
                    <a:lnTo>
                      <a:pt x="970" y="784"/>
                    </a:lnTo>
                    <a:lnTo>
                      <a:pt x="994" y="850"/>
                    </a:lnTo>
                    <a:lnTo>
                      <a:pt x="1016" y="912"/>
                    </a:lnTo>
                    <a:lnTo>
                      <a:pt x="1034" y="974"/>
                    </a:lnTo>
                    <a:lnTo>
                      <a:pt x="1050" y="1034"/>
                    </a:lnTo>
                    <a:lnTo>
                      <a:pt x="1060" y="1092"/>
                    </a:lnTo>
                    <a:lnTo>
                      <a:pt x="1068" y="1150"/>
                    </a:lnTo>
                    <a:lnTo>
                      <a:pt x="1074" y="1208"/>
                    </a:lnTo>
                    <a:lnTo>
                      <a:pt x="1076" y="1264"/>
                    </a:lnTo>
                    <a:lnTo>
                      <a:pt x="1076" y="1264"/>
                    </a:lnTo>
                    <a:lnTo>
                      <a:pt x="1074" y="1304"/>
                    </a:lnTo>
                    <a:lnTo>
                      <a:pt x="1072" y="1344"/>
                    </a:lnTo>
                    <a:lnTo>
                      <a:pt x="1068" y="1382"/>
                    </a:lnTo>
                    <a:lnTo>
                      <a:pt x="1062" y="1420"/>
                    </a:lnTo>
                    <a:lnTo>
                      <a:pt x="1054" y="1460"/>
                    </a:lnTo>
                    <a:lnTo>
                      <a:pt x="1046" y="1498"/>
                    </a:lnTo>
                    <a:lnTo>
                      <a:pt x="1034" y="1536"/>
                    </a:lnTo>
                    <a:lnTo>
                      <a:pt x="1022" y="1572"/>
                    </a:lnTo>
                    <a:lnTo>
                      <a:pt x="1022" y="1572"/>
                    </a:lnTo>
                    <a:close/>
                  </a:path>
                </a:pathLst>
              </a:custGeom>
              <a:solidFill>
                <a:srgbClr val="FFF9F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8" name="Freeform 55"/>
              <p:cNvSpPr>
                <a:spLocks noEditPoints="1"/>
              </p:cNvSpPr>
              <p:nvPr/>
            </p:nvSpPr>
            <p:spPr bwMode="auto">
              <a:xfrm>
                <a:off x="3890" y="2066"/>
                <a:ext cx="884" cy="1390"/>
              </a:xfrm>
              <a:custGeom>
                <a:avLst/>
                <a:gdLst/>
                <a:ahLst/>
                <a:cxnLst>
                  <a:cxn ang="0">
                    <a:pos x="724" y="128"/>
                  </a:cxn>
                  <a:cxn ang="0">
                    <a:pos x="656" y="60"/>
                  </a:cxn>
                  <a:cxn ang="0">
                    <a:pos x="518" y="12"/>
                  </a:cxn>
                  <a:cxn ang="0">
                    <a:pos x="382" y="0"/>
                  </a:cxn>
                  <a:cxn ang="0">
                    <a:pos x="216" y="36"/>
                  </a:cxn>
                  <a:cxn ang="0">
                    <a:pos x="138" y="82"/>
                  </a:cxn>
                  <a:cxn ang="0">
                    <a:pos x="126" y="106"/>
                  </a:cxn>
                  <a:cxn ang="0">
                    <a:pos x="184" y="78"/>
                  </a:cxn>
                  <a:cxn ang="0">
                    <a:pos x="332" y="26"/>
                  </a:cxn>
                  <a:cxn ang="0">
                    <a:pos x="462" y="24"/>
                  </a:cxn>
                  <a:cxn ang="0">
                    <a:pos x="604" y="56"/>
                  </a:cxn>
                  <a:cxn ang="0">
                    <a:pos x="666" y="94"/>
                  </a:cxn>
                  <a:cxn ang="0">
                    <a:pos x="710" y="190"/>
                  </a:cxn>
                  <a:cxn ang="0">
                    <a:pos x="702" y="258"/>
                  </a:cxn>
                  <a:cxn ang="0">
                    <a:pos x="656" y="298"/>
                  </a:cxn>
                  <a:cxn ang="0">
                    <a:pos x="586" y="314"/>
                  </a:cxn>
                  <a:cxn ang="0">
                    <a:pos x="468" y="328"/>
                  </a:cxn>
                  <a:cxn ang="0">
                    <a:pos x="420" y="344"/>
                  </a:cxn>
                  <a:cxn ang="0">
                    <a:pos x="418" y="354"/>
                  </a:cxn>
                  <a:cxn ang="0">
                    <a:pos x="444" y="352"/>
                  </a:cxn>
                  <a:cxn ang="0">
                    <a:pos x="550" y="334"/>
                  </a:cxn>
                  <a:cxn ang="0">
                    <a:pos x="676" y="360"/>
                  </a:cxn>
                  <a:cxn ang="0">
                    <a:pos x="746" y="418"/>
                  </a:cxn>
                  <a:cxn ang="0">
                    <a:pos x="818" y="532"/>
                  </a:cxn>
                  <a:cxn ang="0">
                    <a:pos x="846" y="654"/>
                  </a:cxn>
                  <a:cxn ang="0">
                    <a:pos x="844" y="830"/>
                  </a:cxn>
                  <a:cxn ang="0">
                    <a:pos x="806" y="998"/>
                  </a:cxn>
                  <a:cxn ang="0">
                    <a:pos x="736" y="1142"/>
                  </a:cxn>
                  <a:cxn ang="0">
                    <a:pos x="638" y="1252"/>
                  </a:cxn>
                  <a:cxn ang="0">
                    <a:pos x="524" y="1312"/>
                  </a:cxn>
                  <a:cxn ang="0">
                    <a:pos x="406" y="1322"/>
                  </a:cxn>
                  <a:cxn ang="0">
                    <a:pos x="226" y="1242"/>
                  </a:cxn>
                  <a:cxn ang="0">
                    <a:pos x="108" y="1064"/>
                  </a:cxn>
                  <a:cxn ang="0">
                    <a:pos x="56" y="792"/>
                  </a:cxn>
                  <a:cxn ang="0">
                    <a:pos x="52" y="702"/>
                  </a:cxn>
                  <a:cxn ang="0">
                    <a:pos x="30" y="662"/>
                  </a:cxn>
                  <a:cxn ang="0">
                    <a:pos x="4" y="698"/>
                  </a:cxn>
                  <a:cxn ang="0">
                    <a:pos x="0" y="804"/>
                  </a:cxn>
                  <a:cxn ang="0">
                    <a:pos x="44" y="1024"/>
                  </a:cxn>
                  <a:cxn ang="0">
                    <a:pos x="94" y="1134"/>
                  </a:cxn>
                  <a:cxn ang="0">
                    <a:pos x="218" y="1294"/>
                  </a:cxn>
                  <a:cxn ang="0">
                    <a:pos x="318" y="1358"/>
                  </a:cxn>
                  <a:cxn ang="0">
                    <a:pos x="336" y="1370"/>
                  </a:cxn>
                  <a:cxn ang="0">
                    <a:pos x="356" y="1380"/>
                  </a:cxn>
                  <a:cxn ang="0">
                    <a:pos x="430" y="1390"/>
                  </a:cxn>
                  <a:cxn ang="0">
                    <a:pos x="568" y="1358"/>
                  </a:cxn>
                  <a:cxn ang="0">
                    <a:pos x="704" y="1258"/>
                  </a:cxn>
                  <a:cxn ang="0">
                    <a:pos x="814" y="1088"/>
                  </a:cxn>
                  <a:cxn ang="0">
                    <a:pos x="862" y="932"/>
                  </a:cxn>
                  <a:cxn ang="0">
                    <a:pos x="884" y="736"/>
                  </a:cxn>
                  <a:cxn ang="0">
                    <a:pos x="858" y="506"/>
                  </a:cxn>
                  <a:cxn ang="0">
                    <a:pos x="778" y="256"/>
                  </a:cxn>
                  <a:cxn ang="0">
                    <a:pos x="624" y="66"/>
                  </a:cxn>
                </a:cxnLst>
                <a:rect l="0" t="0" r="r" b="b"/>
                <a:pathLst>
                  <a:path w="884" h="1390">
                    <a:moveTo>
                      <a:pt x="778" y="256"/>
                    </a:moveTo>
                    <a:lnTo>
                      <a:pt x="726" y="136"/>
                    </a:lnTo>
                    <a:lnTo>
                      <a:pt x="726" y="136"/>
                    </a:lnTo>
                    <a:lnTo>
                      <a:pt x="724" y="128"/>
                    </a:lnTo>
                    <a:lnTo>
                      <a:pt x="724" y="128"/>
                    </a:lnTo>
                    <a:lnTo>
                      <a:pt x="712" y="112"/>
                    </a:lnTo>
                    <a:lnTo>
                      <a:pt x="700" y="96"/>
                    </a:lnTo>
                    <a:lnTo>
                      <a:pt x="688" y="84"/>
                    </a:lnTo>
                    <a:lnTo>
                      <a:pt x="672" y="72"/>
                    </a:lnTo>
                    <a:lnTo>
                      <a:pt x="656" y="60"/>
                    </a:lnTo>
                    <a:lnTo>
                      <a:pt x="638" y="50"/>
                    </a:lnTo>
                    <a:lnTo>
                      <a:pt x="620" y="42"/>
                    </a:lnTo>
                    <a:lnTo>
                      <a:pt x="600" y="34"/>
                    </a:lnTo>
                    <a:lnTo>
                      <a:pt x="560" y="22"/>
                    </a:lnTo>
                    <a:lnTo>
                      <a:pt x="518" y="12"/>
                    </a:lnTo>
                    <a:lnTo>
                      <a:pt x="476" y="6"/>
                    </a:lnTo>
                    <a:lnTo>
                      <a:pt x="434" y="2"/>
                    </a:lnTo>
                    <a:lnTo>
                      <a:pt x="434" y="2"/>
                    </a:lnTo>
                    <a:lnTo>
                      <a:pt x="408" y="0"/>
                    </a:lnTo>
                    <a:lnTo>
                      <a:pt x="382" y="0"/>
                    </a:lnTo>
                    <a:lnTo>
                      <a:pt x="356" y="2"/>
                    </a:lnTo>
                    <a:lnTo>
                      <a:pt x="332" y="6"/>
                    </a:lnTo>
                    <a:lnTo>
                      <a:pt x="288" y="14"/>
                    </a:lnTo>
                    <a:lnTo>
                      <a:pt x="250" y="24"/>
                    </a:lnTo>
                    <a:lnTo>
                      <a:pt x="216" y="36"/>
                    </a:lnTo>
                    <a:lnTo>
                      <a:pt x="190" y="48"/>
                    </a:lnTo>
                    <a:lnTo>
                      <a:pt x="168" y="60"/>
                    </a:lnTo>
                    <a:lnTo>
                      <a:pt x="154" y="68"/>
                    </a:lnTo>
                    <a:lnTo>
                      <a:pt x="154" y="68"/>
                    </a:lnTo>
                    <a:lnTo>
                      <a:pt x="138" y="82"/>
                    </a:lnTo>
                    <a:lnTo>
                      <a:pt x="128" y="92"/>
                    </a:lnTo>
                    <a:lnTo>
                      <a:pt x="124" y="102"/>
                    </a:lnTo>
                    <a:lnTo>
                      <a:pt x="124" y="106"/>
                    </a:lnTo>
                    <a:lnTo>
                      <a:pt x="124" y="106"/>
                    </a:lnTo>
                    <a:lnTo>
                      <a:pt x="126" y="106"/>
                    </a:lnTo>
                    <a:lnTo>
                      <a:pt x="132" y="106"/>
                    </a:lnTo>
                    <a:lnTo>
                      <a:pt x="142" y="102"/>
                    </a:lnTo>
                    <a:lnTo>
                      <a:pt x="158" y="94"/>
                    </a:lnTo>
                    <a:lnTo>
                      <a:pt x="158" y="94"/>
                    </a:lnTo>
                    <a:lnTo>
                      <a:pt x="184" y="78"/>
                    </a:lnTo>
                    <a:lnTo>
                      <a:pt x="212" y="64"/>
                    </a:lnTo>
                    <a:lnTo>
                      <a:pt x="240" y="52"/>
                    </a:lnTo>
                    <a:lnTo>
                      <a:pt x="272" y="40"/>
                    </a:lnTo>
                    <a:lnTo>
                      <a:pt x="302" y="32"/>
                    </a:lnTo>
                    <a:lnTo>
                      <a:pt x="332" y="26"/>
                    </a:lnTo>
                    <a:lnTo>
                      <a:pt x="362" y="22"/>
                    </a:lnTo>
                    <a:lnTo>
                      <a:pt x="392" y="20"/>
                    </a:lnTo>
                    <a:lnTo>
                      <a:pt x="392" y="20"/>
                    </a:lnTo>
                    <a:lnTo>
                      <a:pt x="428" y="22"/>
                    </a:lnTo>
                    <a:lnTo>
                      <a:pt x="462" y="24"/>
                    </a:lnTo>
                    <a:lnTo>
                      <a:pt x="494" y="28"/>
                    </a:lnTo>
                    <a:lnTo>
                      <a:pt x="526" y="32"/>
                    </a:lnTo>
                    <a:lnTo>
                      <a:pt x="554" y="38"/>
                    </a:lnTo>
                    <a:lnTo>
                      <a:pt x="582" y="46"/>
                    </a:lnTo>
                    <a:lnTo>
                      <a:pt x="604" y="56"/>
                    </a:lnTo>
                    <a:lnTo>
                      <a:pt x="624" y="66"/>
                    </a:lnTo>
                    <a:lnTo>
                      <a:pt x="624" y="66"/>
                    </a:lnTo>
                    <a:lnTo>
                      <a:pt x="636" y="72"/>
                    </a:lnTo>
                    <a:lnTo>
                      <a:pt x="646" y="78"/>
                    </a:lnTo>
                    <a:lnTo>
                      <a:pt x="666" y="94"/>
                    </a:lnTo>
                    <a:lnTo>
                      <a:pt x="680" y="112"/>
                    </a:lnTo>
                    <a:lnTo>
                      <a:pt x="692" y="132"/>
                    </a:lnTo>
                    <a:lnTo>
                      <a:pt x="700" y="152"/>
                    </a:lnTo>
                    <a:lnTo>
                      <a:pt x="706" y="172"/>
                    </a:lnTo>
                    <a:lnTo>
                      <a:pt x="710" y="190"/>
                    </a:lnTo>
                    <a:lnTo>
                      <a:pt x="712" y="210"/>
                    </a:lnTo>
                    <a:lnTo>
                      <a:pt x="712" y="210"/>
                    </a:lnTo>
                    <a:lnTo>
                      <a:pt x="712" y="226"/>
                    </a:lnTo>
                    <a:lnTo>
                      <a:pt x="708" y="242"/>
                    </a:lnTo>
                    <a:lnTo>
                      <a:pt x="702" y="258"/>
                    </a:lnTo>
                    <a:lnTo>
                      <a:pt x="690" y="272"/>
                    </a:lnTo>
                    <a:lnTo>
                      <a:pt x="690" y="272"/>
                    </a:lnTo>
                    <a:lnTo>
                      <a:pt x="680" y="282"/>
                    </a:lnTo>
                    <a:lnTo>
                      <a:pt x="668" y="290"/>
                    </a:lnTo>
                    <a:lnTo>
                      <a:pt x="656" y="298"/>
                    </a:lnTo>
                    <a:lnTo>
                      <a:pt x="644" y="304"/>
                    </a:lnTo>
                    <a:lnTo>
                      <a:pt x="630" y="308"/>
                    </a:lnTo>
                    <a:lnTo>
                      <a:pt x="616" y="312"/>
                    </a:lnTo>
                    <a:lnTo>
                      <a:pt x="600" y="314"/>
                    </a:lnTo>
                    <a:lnTo>
                      <a:pt x="586" y="314"/>
                    </a:lnTo>
                    <a:lnTo>
                      <a:pt x="586" y="314"/>
                    </a:lnTo>
                    <a:lnTo>
                      <a:pt x="552" y="314"/>
                    </a:lnTo>
                    <a:lnTo>
                      <a:pt x="520" y="316"/>
                    </a:lnTo>
                    <a:lnTo>
                      <a:pt x="492" y="322"/>
                    </a:lnTo>
                    <a:lnTo>
                      <a:pt x="468" y="328"/>
                    </a:lnTo>
                    <a:lnTo>
                      <a:pt x="438" y="334"/>
                    </a:lnTo>
                    <a:lnTo>
                      <a:pt x="438" y="334"/>
                    </a:lnTo>
                    <a:lnTo>
                      <a:pt x="430" y="338"/>
                    </a:lnTo>
                    <a:lnTo>
                      <a:pt x="424" y="340"/>
                    </a:lnTo>
                    <a:lnTo>
                      <a:pt x="420" y="344"/>
                    </a:lnTo>
                    <a:lnTo>
                      <a:pt x="418" y="348"/>
                    </a:lnTo>
                    <a:lnTo>
                      <a:pt x="418" y="348"/>
                    </a:lnTo>
                    <a:lnTo>
                      <a:pt x="418" y="352"/>
                    </a:lnTo>
                    <a:lnTo>
                      <a:pt x="418" y="354"/>
                    </a:lnTo>
                    <a:lnTo>
                      <a:pt x="418" y="354"/>
                    </a:lnTo>
                    <a:lnTo>
                      <a:pt x="422" y="354"/>
                    </a:lnTo>
                    <a:lnTo>
                      <a:pt x="426" y="356"/>
                    </a:lnTo>
                    <a:lnTo>
                      <a:pt x="434" y="354"/>
                    </a:lnTo>
                    <a:lnTo>
                      <a:pt x="444" y="352"/>
                    </a:lnTo>
                    <a:lnTo>
                      <a:pt x="444" y="352"/>
                    </a:lnTo>
                    <a:lnTo>
                      <a:pt x="466" y="344"/>
                    </a:lnTo>
                    <a:lnTo>
                      <a:pt x="488" y="340"/>
                    </a:lnTo>
                    <a:lnTo>
                      <a:pt x="510" y="336"/>
                    </a:lnTo>
                    <a:lnTo>
                      <a:pt x="530" y="334"/>
                    </a:lnTo>
                    <a:lnTo>
                      <a:pt x="550" y="334"/>
                    </a:lnTo>
                    <a:lnTo>
                      <a:pt x="570" y="334"/>
                    </a:lnTo>
                    <a:lnTo>
                      <a:pt x="590" y="336"/>
                    </a:lnTo>
                    <a:lnTo>
                      <a:pt x="610" y="340"/>
                    </a:lnTo>
                    <a:lnTo>
                      <a:pt x="644" y="348"/>
                    </a:lnTo>
                    <a:lnTo>
                      <a:pt x="676" y="360"/>
                    </a:lnTo>
                    <a:lnTo>
                      <a:pt x="704" y="376"/>
                    </a:lnTo>
                    <a:lnTo>
                      <a:pt x="716" y="386"/>
                    </a:lnTo>
                    <a:lnTo>
                      <a:pt x="726" y="396"/>
                    </a:lnTo>
                    <a:lnTo>
                      <a:pt x="726" y="396"/>
                    </a:lnTo>
                    <a:lnTo>
                      <a:pt x="746" y="418"/>
                    </a:lnTo>
                    <a:lnTo>
                      <a:pt x="764" y="440"/>
                    </a:lnTo>
                    <a:lnTo>
                      <a:pt x="780" y="464"/>
                    </a:lnTo>
                    <a:lnTo>
                      <a:pt x="794" y="486"/>
                    </a:lnTo>
                    <a:lnTo>
                      <a:pt x="808" y="510"/>
                    </a:lnTo>
                    <a:lnTo>
                      <a:pt x="818" y="532"/>
                    </a:lnTo>
                    <a:lnTo>
                      <a:pt x="826" y="556"/>
                    </a:lnTo>
                    <a:lnTo>
                      <a:pt x="834" y="580"/>
                    </a:lnTo>
                    <a:lnTo>
                      <a:pt x="838" y="604"/>
                    </a:lnTo>
                    <a:lnTo>
                      <a:pt x="844" y="630"/>
                    </a:lnTo>
                    <a:lnTo>
                      <a:pt x="846" y="654"/>
                    </a:lnTo>
                    <a:lnTo>
                      <a:pt x="848" y="682"/>
                    </a:lnTo>
                    <a:lnTo>
                      <a:pt x="848" y="736"/>
                    </a:lnTo>
                    <a:lnTo>
                      <a:pt x="846" y="794"/>
                    </a:lnTo>
                    <a:lnTo>
                      <a:pt x="846" y="794"/>
                    </a:lnTo>
                    <a:lnTo>
                      <a:pt x="844" y="830"/>
                    </a:lnTo>
                    <a:lnTo>
                      <a:pt x="838" y="864"/>
                    </a:lnTo>
                    <a:lnTo>
                      <a:pt x="832" y="898"/>
                    </a:lnTo>
                    <a:lnTo>
                      <a:pt x="824" y="932"/>
                    </a:lnTo>
                    <a:lnTo>
                      <a:pt x="816" y="966"/>
                    </a:lnTo>
                    <a:lnTo>
                      <a:pt x="806" y="998"/>
                    </a:lnTo>
                    <a:lnTo>
                      <a:pt x="794" y="1028"/>
                    </a:lnTo>
                    <a:lnTo>
                      <a:pt x="782" y="1058"/>
                    </a:lnTo>
                    <a:lnTo>
                      <a:pt x="768" y="1088"/>
                    </a:lnTo>
                    <a:lnTo>
                      <a:pt x="752" y="1114"/>
                    </a:lnTo>
                    <a:lnTo>
                      <a:pt x="736" y="1142"/>
                    </a:lnTo>
                    <a:lnTo>
                      <a:pt x="718" y="1166"/>
                    </a:lnTo>
                    <a:lnTo>
                      <a:pt x="700" y="1190"/>
                    </a:lnTo>
                    <a:lnTo>
                      <a:pt x="680" y="1212"/>
                    </a:lnTo>
                    <a:lnTo>
                      <a:pt x="660" y="1232"/>
                    </a:lnTo>
                    <a:lnTo>
                      <a:pt x="638" y="1252"/>
                    </a:lnTo>
                    <a:lnTo>
                      <a:pt x="638" y="1252"/>
                    </a:lnTo>
                    <a:lnTo>
                      <a:pt x="610" y="1272"/>
                    </a:lnTo>
                    <a:lnTo>
                      <a:pt x="582" y="1288"/>
                    </a:lnTo>
                    <a:lnTo>
                      <a:pt x="554" y="1302"/>
                    </a:lnTo>
                    <a:lnTo>
                      <a:pt x="524" y="1312"/>
                    </a:lnTo>
                    <a:lnTo>
                      <a:pt x="496" y="1320"/>
                    </a:lnTo>
                    <a:lnTo>
                      <a:pt x="466" y="1324"/>
                    </a:lnTo>
                    <a:lnTo>
                      <a:pt x="436" y="1324"/>
                    </a:lnTo>
                    <a:lnTo>
                      <a:pt x="406" y="1322"/>
                    </a:lnTo>
                    <a:lnTo>
                      <a:pt x="406" y="1322"/>
                    </a:lnTo>
                    <a:lnTo>
                      <a:pt x="364" y="1314"/>
                    </a:lnTo>
                    <a:lnTo>
                      <a:pt x="326" y="1302"/>
                    </a:lnTo>
                    <a:lnTo>
                      <a:pt x="290" y="1286"/>
                    </a:lnTo>
                    <a:lnTo>
                      <a:pt x="258" y="1266"/>
                    </a:lnTo>
                    <a:lnTo>
                      <a:pt x="226" y="1242"/>
                    </a:lnTo>
                    <a:lnTo>
                      <a:pt x="198" y="1214"/>
                    </a:lnTo>
                    <a:lnTo>
                      <a:pt x="172" y="1182"/>
                    </a:lnTo>
                    <a:lnTo>
                      <a:pt x="148" y="1146"/>
                    </a:lnTo>
                    <a:lnTo>
                      <a:pt x="128" y="1106"/>
                    </a:lnTo>
                    <a:lnTo>
                      <a:pt x="108" y="1064"/>
                    </a:lnTo>
                    <a:lnTo>
                      <a:pt x="92" y="1016"/>
                    </a:lnTo>
                    <a:lnTo>
                      <a:pt x="80" y="966"/>
                    </a:lnTo>
                    <a:lnTo>
                      <a:pt x="68" y="912"/>
                    </a:lnTo>
                    <a:lnTo>
                      <a:pt x="60" y="852"/>
                    </a:lnTo>
                    <a:lnTo>
                      <a:pt x="56" y="792"/>
                    </a:lnTo>
                    <a:lnTo>
                      <a:pt x="52" y="726"/>
                    </a:lnTo>
                    <a:lnTo>
                      <a:pt x="52" y="726"/>
                    </a:lnTo>
                    <a:lnTo>
                      <a:pt x="52" y="724"/>
                    </a:lnTo>
                    <a:lnTo>
                      <a:pt x="52" y="724"/>
                    </a:lnTo>
                    <a:lnTo>
                      <a:pt x="52" y="702"/>
                    </a:lnTo>
                    <a:lnTo>
                      <a:pt x="48" y="684"/>
                    </a:lnTo>
                    <a:lnTo>
                      <a:pt x="42" y="672"/>
                    </a:lnTo>
                    <a:lnTo>
                      <a:pt x="36" y="664"/>
                    </a:lnTo>
                    <a:lnTo>
                      <a:pt x="36" y="664"/>
                    </a:lnTo>
                    <a:lnTo>
                      <a:pt x="30" y="662"/>
                    </a:lnTo>
                    <a:lnTo>
                      <a:pt x="22" y="664"/>
                    </a:lnTo>
                    <a:lnTo>
                      <a:pt x="22" y="664"/>
                    </a:lnTo>
                    <a:lnTo>
                      <a:pt x="14" y="670"/>
                    </a:lnTo>
                    <a:lnTo>
                      <a:pt x="8" y="680"/>
                    </a:lnTo>
                    <a:lnTo>
                      <a:pt x="4" y="698"/>
                    </a:lnTo>
                    <a:lnTo>
                      <a:pt x="0" y="720"/>
                    </a:lnTo>
                    <a:lnTo>
                      <a:pt x="0" y="728"/>
                    </a:lnTo>
                    <a:lnTo>
                      <a:pt x="0" y="728"/>
                    </a:lnTo>
                    <a:lnTo>
                      <a:pt x="0" y="774"/>
                    </a:lnTo>
                    <a:lnTo>
                      <a:pt x="0" y="804"/>
                    </a:lnTo>
                    <a:lnTo>
                      <a:pt x="4" y="838"/>
                    </a:lnTo>
                    <a:lnTo>
                      <a:pt x="8" y="876"/>
                    </a:lnTo>
                    <a:lnTo>
                      <a:pt x="16" y="920"/>
                    </a:lnTo>
                    <a:lnTo>
                      <a:pt x="28" y="970"/>
                    </a:lnTo>
                    <a:lnTo>
                      <a:pt x="44" y="1024"/>
                    </a:lnTo>
                    <a:lnTo>
                      <a:pt x="44" y="1024"/>
                    </a:lnTo>
                    <a:lnTo>
                      <a:pt x="56" y="1054"/>
                    </a:lnTo>
                    <a:lnTo>
                      <a:pt x="66" y="1082"/>
                    </a:lnTo>
                    <a:lnTo>
                      <a:pt x="80" y="1108"/>
                    </a:lnTo>
                    <a:lnTo>
                      <a:pt x="94" y="1134"/>
                    </a:lnTo>
                    <a:lnTo>
                      <a:pt x="108" y="1158"/>
                    </a:lnTo>
                    <a:lnTo>
                      <a:pt x="124" y="1182"/>
                    </a:lnTo>
                    <a:lnTo>
                      <a:pt x="154" y="1226"/>
                    </a:lnTo>
                    <a:lnTo>
                      <a:pt x="188" y="1264"/>
                    </a:lnTo>
                    <a:lnTo>
                      <a:pt x="218" y="1294"/>
                    </a:lnTo>
                    <a:lnTo>
                      <a:pt x="248" y="1318"/>
                    </a:lnTo>
                    <a:lnTo>
                      <a:pt x="274" y="1336"/>
                    </a:lnTo>
                    <a:lnTo>
                      <a:pt x="274" y="1336"/>
                    </a:lnTo>
                    <a:lnTo>
                      <a:pt x="304" y="1350"/>
                    </a:lnTo>
                    <a:lnTo>
                      <a:pt x="318" y="1358"/>
                    </a:lnTo>
                    <a:lnTo>
                      <a:pt x="330" y="1364"/>
                    </a:lnTo>
                    <a:lnTo>
                      <a:pt x="330" y="1364"/>
                    </a:lnTo>
                    <a:lnTo>
                      <a:pt x="332" y="1366"/>
                    </a:lnTo>
                    <a:lnTo>
                      <a:pt x="332" y="1366"/>
                    </a:lnTo>
                    <a:lnTo>
                      <a:pt x="336" y="1370"/>
                    </a:lnTo>
                    <a:lnTo>
                      <a:pt x="336" y="1370"/>
                    </a:lnTo>
                    <a:lnTo>
                      <a:pt x="336" y="1370"/>
                    </a:lnTo>
                    <a:lnTo>
                      <a:pt x="336" y="1370"/>
                    </a:lnTo>
                    <a:lnTo>
                      <a:pt x="342" y="1374"/>
                    </a:lnTo>
                    <a:lnTo>
                      <a:pt x="356" y="1380"/>
                    </a:lnTo>
                    <a:lnTo>
                      <a:pt x="368" y="1384"/>
                    </a:lnTo>
                    <a:lnTo>
                      <a:pt x="384" y="1388"/>
                    </a:lnTo>
                    <a:lnTo>
                      <a:pt x="406" y="1390"/>
                    </a:lnTo>
                    <a:lnTo>
                      <a:pt x="430" y="1390"/>
                    </a:lnTo>
                    <a:lnTo>
                      <a:pt x="430" y="1390"/>
                    </a:lnTo>
                    <a:lnTo>
                      <a:pt x="456" y="1388"/>
                    </a:lnTo>
                    <a:lnTo>
                      <a:pt x="484" y="1384"/>
                    </a:lnTo>
                    <a:lnTo>
                      <a:pt x="510" y="1378"/>
                    </a:lnTo>
                    <a:lnTo>
                      <a:pt x="538" y="1370"/>
                    </a:lnTo>
                    <a:lnTo>
                      <a:pt x="568" y="1358"/>
                    </a:lnTo>
                    <a:lnTo>
                      <a:pt x="596" y="1344"/>
                    </a:lnTo>
                    <a:lnTo>
                      <a:pt x="624" y="1326"/>
                    </a:lnTo>
                    <a:lnTo>
                      <a:pt x="650" y="1306"/>
                    </a:lnTo>
                    <a:lnTo>
                      <a:pt x="678" y="1284"/>
                    </a:lnTo>
                    <a:lnTo>
                      <a:pt x="704" y="1258"/>
                    </a:lnTo>
                    <a:lnTo>
                      <a:pt x="728" y="1230"/>
                    </a:lnTo>
                    <a:lnTo>
                      <a:pt x="752" y="1200"/>
                    </a:lnTo>
                    <a:lnTo>
                      <a:pt x="774" y="1166"/>
                    </a:lnTo>
                    <a:lnTo>
                      <a:pt x="794" y="1128"/>
                    </a:lnTo>
                    <a:lnTo>
                      <a:pt x="814" y="1088"/>
                    </a:lnTo>
                    <a:lnTo>
                      <a:pt x="830" y="1044"/>
                    </a:lnTo>
                    <a:lnTo>
                      <a:pt x="830" y="1044"/>
                    </a:lnTo>
                    <a:lnTo>
                      <a:pt x="842" y="1008"/>
                    </a:lnTo>
                    <a:lnTo>
                      <a:pt x="854" y="970"/>
                    </a:lnTo>
                    <a:lnTo>
                      <a:pt x="862" y="932"/>
                    </a:lnTo>
                    <a:lnTo>
                      <a:pt x="870" y="892"/>
                    </a:lnTo>
                    <a:lnTo>
                      <a:pt x="876" y="854"/>
                    </a:lnTo>
                    <a:lnTo>
                      <a:pt x="880" y="816"/>
                    </a:lnTo>
                    <a:lnTo>
                      <a:pt x="882" y="776"/>
                    </a:lnTo>
                    <a:lnTo>
                      <a:pt x="884" y="736"/>
                    </a:lnTo>
                    <a:lnTo>
                      <a:pt x="884" y="736"/>
                    </a:lnTo>
                    <a:lnTo>
                      <a:pt x="882" y="680"/>
                    </a:lnTo>
                    <a:lnTo>
                      <a:pt x="876" y="622"/>
                    </a:lnTo>
                    <a:lnTo>
                      <a:pt x="868" y="564"/>
                    </a:lnTo>
                    <a:lnTo>
                      <a:pt x="858" y="506"/>
                    </a:lnTo>
                    <a:lnTo>
                      <a:pt x="842" y="446"/>
                    </a:lnTo>
                    <a:lnTo>
                      <a:pt x="824" y="384"/>
                    </a:lnTo>
                    <a:lnTo>
                      <a:pt x="802" y="322"/>
                    </a:lnTo>
                    <a:lnTo>
                      <a:pt x="778" y="256"/>
                    </a:lnTo>
                    <a:lnTo>
                      <a:pt x="778" y="256"/>
                    </a:lnTo>
                    <a:close/>
                    <a:moveTo>
                      <a:pt x="624" y="66"/>
                    </a:moveTo>
                    <a:lnTo>
                      <a:pt x="624" y="66"/>
                    </a:lnTo>
                    <a:lnTo>
                      <a:pt x="624" y="66"/>
                    </a:lnTo>
                    <a:lnTo>
                      <a:pt x="624" y="66"/>
                    </a:lnTo>
                    <a:lnTo>
                      <a:pt x="624" y="66"/>
                    </a:lnTo>
                    <a:lnTo>
                      <a:pt x="624" y="66"/>
                    </a:lnTo>
                    <a:lnTo>
                      <a:pt x="624" y="66"/>
                    </a:lnTo>
                    <a:lnTo>
                      <a:pt x="624" y="66"/>
                    </a:lnTo>
                    <a:close/>
                  </a:path>
                </a:pathLst>
              </a:custGeom>
              <a:solidFill>
                <a:srgbClr val="50032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9" name="Freeform 56"/>
              <p:cNvSpPr>
                <a:spLocks/>
              </p:cNvSpPr>
              <p:nvPr/>
            </p:nvSpPr>
            <p:spPr bwMode="auto">
              <a:xfrm>
                <a:off x="4548" y="2288"/>
                <a:ext cx="176" cy="272"/>
              </a:xfrm>
              <a:custGeom>
                <a:avLst/>
                <a:gdLst/>
                <a:ahLst/>
                <a:cxnLst>
                  <a:cxn ang="0">
                    <a:pos x="12" y="100"/>
                  </a:cxn>
                  <a:cxn ang="0">
                    <a:pos x="12" y="100"/>
                  </a:cxn>
                  <a:cxn ang="0">
                    <a:pos x="24" y="96"/>
                  </a:cxn>
                  <a:cxn ang="0">
                    <a:pos x="36" y="88"/>
                  </a:cxn>
                  <a:cxn ang="0">
                    <a:pos x="46" y="76"/>
                  </a:cxn>
                  <a:cxn ang="0">
                    <a:pos x="56" y="62"/>
                  </a:cxn>
                  <a:cxn ang="0">
                    <a:pos x="66" y="48"/>
                  </a:cxn>
                  <a:cxn ang="0">
                    <a:pos x="72" y="32"/>
                  </a:cxn>
                  <a:cxn ang="0">
                    <a:pos x="76" y="14"/>
                  </a:cxn>
                  <a:cxn ang="0">
                    <a:pos x="76" y="0"/>
                  </a:cxn>
                  <a:cxn ang="0">
                    <a:pos x="76" y="0"/>
                  </a:cxn>
                  <a:cxn ang="0">
                    <a:pos x="100" y="52"/>
                  </a:cxn>
                  <a:cxn ang="0">
                    <a:pos x="130" y="130"/>
                  </a:cxn>
                  <a:cxn ang="0">
                    <a:pos x="158" y="212"/>
                  </a:cxn>
                  <a:cxn ang="0">
                    <a:pos x="170" y="246"/>
                  </a:cxn>
                  <a:cxn ang="0">
                    <a:pos x="176" y="272"/>
                  </a:cxn>
                  <a:cxn ang="0">
                    <a:pos x="176" y="272"/>
                  </a:cxn>
                  <a:cxn ang="0">
                    <a:pos x="168" y="250"/>
                  </a:cxn>
                  <a:cxn ang="0">
                    <a:pos x="152" y="226"/>
                  </a:cxn>
                  <a:cxn ang="0">
                    <a:pos x="134" y="200"/>
                  </a:cxn>
                  <a:cxn ang="0">
                    <a:pos x="112" y="176"/>
                  </a:cxn>
                  <a:cxn ang="0">
                    <a:pos x="88" y="152"/>
                  </a:cxn>
                  <a:cxn ang="0">
                    <a:pos x="62" y="132"/>
                  </a:cxn>
                  <a:cxn ang="0">
                    <a:pos x="50" y="124"/>
                  </a:cxn>
                  <a:cxn ang="0">
                    <a:pos x="36" y="118"/>
                  </a:cxn>
                  <a:cxn ang="0">
                    <a:pos x="22" y="114"/>
                  </a:cxn>
                  <a:cxn ang="0">
                    <a:pos x="10" y="112"/>
                  </a:cxn>
                  <a:cxn ang="0">
                    <a:pos x="10" y="112"/>
                  </a:cxn>
                  <a:cxn ang="0">
                    <a:pos x="4" y="110"/>
                  </a:cxn>
                  <a:cxn ang="0">
                    <a:pos x="2" y="108"/>
                  </a:cxn>
                  <a:cxn ang="0">
                    <a:pos x="0" y="106"/>
                  </a:cxn>
                  <a:cxn ang="0">
                    <a:pos x="2" y="104"/>
                  </a:cxn>
                  <a:cxn ang="0">
                    <a:pos x="6" y="100"/>
                  </a:cxn>
                  <a:cxn ang="0">
                    <a:pos x="12" y="100"/>
                  </a:cxn>
                  <a:cxn ang="0">
                    <a:pos x="12" y="100"/>
                  </a:cxn>
                </a:cxnLst>
                <a:rect l="0" t="0" r="r" b="b"/>
                <a:pathLst>
                  <a:path w="176" h="272">
                    <a:moveTo>
                      <a:pt x="12" y="100"/>
                    </a:moveTo>
                    <a:lnTo>
                      <a:pt x="12" y="100"/>
                    </a:lnTo>
                    <a:lnTo>
                      <a:pt x="24" y="96"/>
                    </a:lnTo>
                    <a:lnTo>
                      <a:pt x="36" y="88"/>
                    </a:lnTo>
                    <a:lnTo>
                      <a:pt x="46" y="76"/>
                    </a:lnTo>
                    <a:lnTo>
                      <a:pt x="56" y="62"/>
                    </a:lnTo>
                    <a:lnTo>
                      <a:pt x="66" y="48"/>
                    </a:lnTo>
                    <a:lnTo>
                      <a:pt x="72" y="32"/>
                    </a:lnTo>
                    <a:lnTo>
                      <a:pt x="76" y="14"/>
                    </a:lnTo>
                    <a:lnTo>
                      <a:pt x="76" y="0"/>
                    </a:lnTo>
                    <a:lnTo>
                      <a:pt x="76" y="0"/>
                    </a:lnTo>
                    <a:lnTo>
                      <a:pt x="100" y="52"/>
                    </a:lnTo>
                    <a:lnTo>
                      <a:pt x="130" y="130"/>
                    </a:lnTo>
                    <a:lnTo>
                      <a:pt x="158" y="212"/>
                    </a:lnTo>
                    <a:lnTo>
                      <a:pt x="170" y="246"/>
                    </a:lnTo>
                    <a:lnTo>
                      <a:pt x="176" y="272"/>
                    </a:lnTo>
                    <a:lnTo>
                      <a:pt x="176" y="272"/>
                    </a:lnTo>
                    <a:lnTo>
                      <a:pt x="168" y="250"/>
                    </a:lnTo>
                    <a:lnTo>
                      <a:pt x="152" y="226"/>
                    </a:lnTo>
                    <a:lnTo>
                      <a:pt x="134" y="200"/>
                    </a:lnTo>
                    <a:lnTo>
                      <a:pt x="112" y="176"/>
                    </a:lnTo>
                    <a:lnTo>
                      <a:pt x="88" y="152"/>
                    </a:lnTo>
                    <a:lnTo>
                      <a:pt x="62" y="132"/>
                    </a:lnTo>
                    <a:lnTo>
                      <a:pt x="50" y="124"/>
                    </a:lnTo>
                    <a:lnTo>
                      <a:pt x="36" y="118"/>
                    </a:lnTo>
                    <a:lnTo>
                      <a:pt x="22" y="114"/>
                    </a:lnTo>
                    <a:lnTo>
                      <a:pt x="10" y="112"/>
                    </a:lnTo>
                    <a:lnTo>
                      <a:pt x="10" y="112"/>
                    </a:lnTo>
                    <a:lnTo>
                      <a:pt x="4" y="110"/>
                    </a:lnTo>
                    <a:lnTo>
                      <a:pt x="2" y="108"/>
                    </a:lnTo>
                    <a:lnTo>
                      <a:pt x="0" y="106"/>
                    </a:lnTo>
                    <a:lnTo>
                      <a:pt x="2" y="104"/>
                    </a:lnTo>
                    <a:lnTo>
                      <a:pt x="6" y="100"/>
                    </a:lnTo>
                    <a:lnTo>
                      <a:pt x="12" y="100"/>
                    </a:lnTo>
                    <a:lnTo>
                      <a:pt x="12" y="100"/>
                    </a:lnTo>
                    <a:close/>
                  </a:path>
                </a:pathLst>
              </a:custGeom>
              <a:solidFill>
                <a:srgbClr val="882F5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0" name="Freeform 57"/>
              <p:cNvSpPr>
                <a:spLocks/>
              </p:cNvSpPr>
              <p:nvPr/>
            </p:nvSpPr>
            <p:spPr bwMode="auto">
              <a:xfrm>
                <a:off x="4192" y="3270"/>
                <a:ext cx="432" cy="168"/>
              </a:xfrm>
              <a:custGeom>
                <a:avLst/>
                <a:gdLst/>
                <a:ahLst/>
                <a:cxnLst>
                  <a:cxn ang="0">
                    <a:pos x="200" y="142"/>
                  </a:cxn>
                  <a:cxn ang="0">
                    <a:pos x="200" y="142"/>
                  </a:cxn>
                  <a:cxn ang="0">
                    <a:pos x="176" y="148"/>
                  </a:cxn>
                  <a:cxn ang="0">
                    <a:pos x="152" y="150"/>
                  </a:cxn>
                  <a:cxn ang="0">
                    <a:pos x="128" y="152"/>
                  </a:cxn>
                  <a:cxn ang="0">
                    <a:pos x="102" y="150"/>
                  </a:cxn>
                  <a:cxn ang="0">
                    <a:pos x="78" y="148"/>
                  </a:cxn>
                  <a:cxn ang="0">
                    <a:pos x="54" y="142"/>
                  </a:cxn>
                  <a:cxn ang="0">
                    <a:pos x="28" y="136"/>
                  </a:cxn>
                  <a:cxn ang="0">
                    <a:pos x="0" y="128"/>
                  </a:cxn>
                  <a:cxn ang="0">
                    <a:pos x="0" y="128"/>
                  </a:cxn>
                  <a:cxn ang="0">
                    <a:pos x="14" y="138"/>
                  </a:cxn>
                  <a:cxn ang="0">
                    <a:pos x="34" y="148"/>
                  </a:cxn>
                  <a:cxn ang="0">
                    <a:pos x="60" y="158"/>
                  </a:cxn>
                  <a:cxn ang="0">
                    <a:pos x="92" y="166"/>
                  </a:cxn>
                  <a:cxn ang="0">
                    <a:pos x="110" y="168"/>
                  </a:cxn>
                  <a:cxn ang="0">
                    <a:pos x="130" y="168"/>
                  </a:cxn>
                  <a:cxn ang="0">
                    <a:pos x="150" y="168"/>
                  </a:cxn>
                  <a:cxn ang="0">
                    <a:pos x="170" y="166"/>
                  </a:cxn>
                  <a:cxn ang="0">
                    <a:pos x="192" y="162"/>
                  </a:cxn>
                  <a:cxn ang="0">
                    <a:pos x="214" y="156"/>
                  </a:cxn>
                  <a:cxn ang="0">
                    <a:pos x="238" y="146"/>
                  </a:cxn>
                  <a:cxn ang="0">
                    <a:pos x="262" y="136"/>
                  </a:cxn>
                  <a:cxn ang="0">
                    <a:pos x="262" y="136"/>
                  </a:cxn>
                  <a:cxn ang="0">
                    <a:pos x="302" y="112"/>
                  </a:cxn>
                  <a:cxn ang="0">
                    <a:pos x="346" y="80"/>
                  </a:cxn>
                  <a:cxn ang="0">
                    <a:pos x="370" y="62"/>
                  </a:cxn>
                  <a:cxn ang="0">
                    <a:pos x="392" y="42"/>
                  </a:cxn>
                  <a:cxn ang="0">
                    <a:pos x="412" y="22"/>
                  </a:cxn>
                  <a:cxn ang="0">
                    <a:pos x="432" y="0"/>
                  </a:cxn>
                  <a:cxn ang="0">
                    <a:pos x="432" y="0"/>
                  </a:cxn>
                  <a:cxn ang="0">
                    <a:pos x="418" y="14"/>
                  </a:cxn>
                  <a:cxn ang="0">
                    <a:pos x="400" y="32"/>
                  </a:cxn>
                  <a:cxn ang="0">
                    <a:pos x="376" y="50"/>
                  </a:cxn>
                  <a:cxn ang="0">
                    <a:pos x="346" y="72"/>
                  </a:cxn>
                  <a:cxn ang="0">
                    <a:pos x="314" y="92"/>
                  </a:cxn>
                  <a:cxn ang="0">
                    <a:pos x="278" y="110"/>
                  </a:cxn>
                  <a:cxn ang="0">
                    <a:pos x="240" y="128"/>
                  </a:cxn>
                  <a:cxn ang="0">
                    <a:pos x="200" y="142"/>
                  </a:cxn>
                  <a:cxn ang="0">
                    <a:pos x="200" y="142"/>
                  </a:cxn>
                </a:cxnLst>
                <a:rect l="0" t="0" r="r" b="b"/>
                <a:pathLst>
                  <a:path w="432" h="168">
                    <a:moveTo>
                      <a:pt x="200" y="142"/>
                    </a:moveTo>
                    <a:lnTo>
                      <a:pt x="200" y="142"/>
                    </a:lnTo>
                    <a:lnTo>
                      <a:pt x="176" y="148"/>
                    </a:lnTo>
                    <a:lnTo>
                      <a:pt x="152" y="150"/>
                    </a:lnTo>
                    <a:lnTo>
                      <a:pt x="128" y="152"/>
                    </a:lnTo>
                    <a:lnTo>
                      <a:pt x="102" y="150"/>
                    </a:lnTo>
                    <a:lnTo>
                      <a:pt x="78" y="148"/>
                    </a:lnTo>
                    <a:lnTo>
                      <a:pt x="54" y="142"/>
                    </a:lnTo>
                    <a:lnTo>
                      <a:pt x="28" y="136"/>
                    </a:lnTo>
                    <a:lnTo>
                      <a:pt x="0" y="128"/>
                    </a:lnTo>
                    <a:lnTo>
                      <a:pt x="0" y="128"/>
                    </a:lnTo>
                    <a:lnTo>
                      <a:pt x="14" y="138"/>
                    </a:lnTo>
                    <a:lnTo>
                      <a:pt x="34" y="148"/>
                    </a:lnTo>
                    <a:lnTo>
                      <a:pt x="60" y="158"/>
                    </a:lnTo>
                    <a:lnTo>
                      <a:pt x="92" y="166"/>
                    </a:lnTo>
                    <a:lnTo>
                      <a:pt x="110" y="168"/>
                    </a:lnTo>
                    <a:lnTo>
                      <a:pt x="130" y="168"/>
                    </a:lnTo>
                    <a:lnTo>
                      <a:pt x="150" y="168"/>
                    </a:lnTo>
                    <a:lnTo>
                      <a:pt x="170" y="166"/>
                    </a:lnTo>
                    <a:lnTo>
                      <a:pt x="192" y="162"/>
                    </a:lnTo>
                    <a:lnTo>
                      <a:pt x="214" y="156"/>
                    </a:lnTo>
                    <a:lnTo>
                      <a:pt x="238" y="146"/>
                    </a:lnTo>
                    <a:lnTo>
                      <a:pt x="262" y="136"/>
                    </a:lnTo>
                    <a:lnTo>
                      <a:pt x="262" y="136"/>
                    </a:lnTo>
                    <a:lnTo>
                      <a:pt x="302" y="112"/>
                    </a:lnTo>
                    <a:lnTo>
                      <a:pt x="346" y="80"/>
                    </a:lnTo>
                    <a:lnTo>
                      <a:pt x="370" y="62"/>
                    </a:lnTo>
                    <a:lnTo>
                      <a:pt x="392" y="42"/>
                    </a:lnTo>
                    <a:lnTo>
                      <a:pt x="412" y="22"/>
                    </a:lnTo>
                    <a:lnTo>
                      <a:pt x="432" y="0"/>
                    </a:lnTo>
                    <a:lnTo>
                      <a:pt x="432" y="0"/>
                    </a:lnTo>
                    <a:lnTo>
                      <a:pt x="418" y="14"/>
                    </a:lnTo>
                    <a:lnTo>
                      <a:pt x="400" y="32"/>
                    </a:lnTo>
                    <a:lnTo>
                      <a:pt x="376" y="50"/>
                    </a:lnTo>
                    <a:lnTo>
                      <a:pt x="346" y="72"/>
                    </a:lnTo>
                    <a:lnTo>
                      <a:pt x="314" y="92"/>
                    </a:lnTo>
                    <a:lnTo>
                      <a:pt x="278" y="110"/>
                    </a:lnTo>
                    <a:lnTo>
                      <a:pt x="240" y="128"/>
                    </a:lnTo>
                    <a:lnTo>
                      <a:pt x="200" y="142"/>
                    </a:lnTo>
                    <a:lnTo>
                      <a:pt x="200" y="142"/>
                    </a:lnTo>
                    <a:close/>
                  </a:path>
                </a:pathLst>
              </a:custGeom>
              <a:solidFill>
                <a:srgbClr val="882F5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1" name="Freeform 58"/>
              <p:cNvSpPr>
                <a:spLocks/>
              </p:cNvSpPr>
              <p:nvPr/>
            </p:nvSpPr>
            <p:spPr bwMode="auto">
              <a:xfrm>
                <a:off x="3910" y="2752"/>
                <a:ext cx="64" cy="34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8" y="0"/>
                  </a:cxn>
                  <a:cxn ang="0">
                    <a:pos x="12" y="2"/>
                  </a:cxn>
                  <a:cxn ang="0">
                    <a:pos x="16" y="8"/>
                  </a:cxn>
                  <a:cxn ang="0">
                    <a:pos x="20" y="14"/>
                  </a:cxn>
                  <a:cxn ang="0">
                    <a:pos x="22" y="26"/>
                  </a:cxn>
                  <a:cxn ang="0">
                    <a:pos x="24" y="60"/>
                  </a:cxn>
                  <a:cxn ang="0">
                    <a:pos x="24" y="112"/>
                  </a:cxn>
                  <a:cxn ang="0">
                    <a:pos x="24" y="112"/>
                  </a:cxn>
                  <a:cxn ang="0">
                    <a:pos x="24" y="146"/>
                  </a:cxn>
                  <a:cxn ang="0">
                    <a:pos x="28" y="180"/>
                  </a:cxn>
                  <a:cxn ang="0">
                    <a:pos x="34" y="214"/>
                  </a:cxn>
                  <a:cxn ang="0">
                    <a:pos x="40" y="248"/>
                  </a:cxn>
                  <a:cxn ang="0">
                    <a:pos x="52" y="306"/>
                  </a:cxn>
                  <a:cxn ang="0">
                    <a:pos x="64" y="344"/>
                  </a:cxn>
                  <a:cxn ang="0">
                    <a:pos x="64" y="344"/>
                  </a:cxn>
                  <a:cxn ang="0">
                    <a:pos x="56" y="330"/>
                  </a:cxn>
                  <a:cxn ang="0">
                    <a:pos x="50" y="310"/>
                  </a:cxn>
                  <a:cxn ang="0">
                    <a:pos x="36" y="260"/>
                  </a:cxn>
                  <a:cxn ang="0">
                    <a:pos x="22" y="202"/>
                  </a:cxn>
                  <a:cxn ang="0">
                    <a:pos x="12" y="142"/>
                  </a:cxn>
                  <a:cxn ang="0">
                    <a:pos x="4" y="86"/>
                  </a:cxn>
                  <a:cxn ang="0">
                    <a:pos x="0" y="40"/>
                  </a:cxn>
                  <a:cxn ang="0">
                    <a:pos x="0" y="22"/>
                  </a:cxn>
                  <a:cxn ang="0">
                    <a:pos x="0" y="10"/>
                  </a:cxn>
                  <a:cxn ang="0">
                    <a:pos x="4" y="2"/>
                  </a:cxn>
                  <a:cxn ang="0">
                    <a:pos x="6" y="0"/>
                  </a:cxn>
                  <a:cxn ang="0">
                    <a:pos x="8" y="0"/>
                  </a:cxn>
                  <a:cxn ang="0">
                    <a:pos x="8" y="0"/>
                  </a:cxn>
                </a:cxnLst>
                <a:rect l="0" t="0" r="r" b="b"/>
                <a:pathLst>
                  <a:path w="64" h="344">
                    <a:moveTo>
                      <a:pt x="8" y="0"/>
                    </a:moveTo>
                    <a:lnTo>
                      <a:pt x="8" y="0"/>
                    </a:lnTo>
                    <a:lnTo>
                      <a:pt x="12" y="2"/>
                    </a:lnTo>
                    <a:lnTo>
                      <a:pt x="16" y="8"/>
                    </a:lnTo>
                    <a:lnTo>
                      <a:pt x="20" y="14"/>
                    </a:lnTo>
                    <a:lnTo>
                      <a:pt x="22" y="26"/>
                    </a:lnTo>
                    <a:lnTo>
                      <a:pt x="24" y="60"/>
                    </a:lnTo>
                    <a:lnTo>
                      <a:pt x="24" y="112"/>
                    </a:lnTo>
                    <a:lnTo>
                      <a:pt x="24" y="112"/>
                    </a:lnTo>
                    <a:lnTo>
                      <a:pt x="24" y="146"/>
                    </a:lnTo>
                    <a:lnTo>
                      <a:pt x="28" y="180"/>
                    </a:lnTo>
                    <a:lnTo>
                      <a:pt x="34" y="214"/>
                    </a:lnTo>
                    <a:lnTo>
                      <a:pt x="40" y="248"/>
                    </a:lnTo>
                    <a:lnTo>
                      <a:pt x="52" y="306"/>
                    </a:lnTo>
                    <a:lnTo>
                      <a:pt x="64" y="344"/>
                    </a:lnTo>
                    <a:lnTo>
                      <a:pt x="64" y="344"/>
                    </a:lnTo>
                    <a:lnTo>
                      <a:pt x="56" y="330"/>
                    </a:lnTo>
                    <a:lnTo>
                      <a:pt x="50" y="310"/>
                    </a:lnTo>
                    <a:lnTo>
                      <a:pt x="36" y="260"/>
                    </a:lnTo>
                    <a:lnTo>
                      <a:pt x="22" y="202"/>
                    </a:lnTo>
                    <a:lnTo>
                      <a:pt x="12" y="142"/>
                    </a:lnTo>
                    <a:lnTo>
                      <a:pt x="4" y="86"/>
                    </a:lnTo>
                    <a:lnTo>
                      <a:pt x="0" y="40"/>
                    </a:lnTo>
                    <a:lnTo>
                      <a:pt x="0" y="22"/>
                    </a:lnTo>
                    <a:lnTo>
                      <a:pt x="0" y="10"/>
                    </a:lnTo>
                    <a:lnTo>
                      <a:pt x="4" y="2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882F5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2" name="Freeform 59"/>
              <p:cNvSpPr>
                <a:spLocks/>
              </p:cNvSpPr>
              <p:nvPr/>
            </p:nvSpPr>
            <p:spPr bwMode="auto">
              <a:xfrm>
                <a:off x="4002" y="2926"/>
                <a:ext cx="504" cy="426"/>
              </a:xfrm>
              <a:custGeom>
                <a:avLst/>
                <a:gdLst/>
                <a:ahLst/>
                <a:cxnLst>
                  <a:cxn ang="0">
                    <a:pos x="4" y="6"/>
                  </a:cxn>
                  <a:cxn ang="0">
                    <a:pos x="0" y="20"/>
                  </a:cxn>
                  <a:cxn ang="0">
                    <a:pos x="8" y="88"/>
                  </a:cxn>
                  <a:cxn ang="0">
                    <a:pos x="28" y="164"/>
                  </a:cxn>
                  <a:cxn ang="0">
                    <a:pos x="46" y="216"/>
                  </a:cxn>
                  <a:cxn ang="0">
                    <a:pos x="72" y="268"/>
                  </a:cxn>
                  <a:cxn ang="0">
                    <a:pos x="104" y="316"/>
                  </a:cxn>
                  <a:cxn ang="0">
                    <a:pos x="124" y="336"/>
                  </a:cxn>
                  <a:cxn ang="0">
                    <a:pos x="162" y="368"/>
                  </a:cxn>
                  <a:cxn ang="0">
                    <a:pos x="200" y="394"/>
                  </a:cxn>
                  <a:cxn ang="0">
                    <a:pos x="238" y="410"/>
                  </a:cxn>
                  <a:cxn ang="0">
                    <a:pos x="272" y="420"/>
                  </a:cxn>
                  <a:cxn ang="0">
                    <a:pos x="334" y="426"/>
                  </a:cxn>
                  <a:cxn ang="0">
                    <a:pos x="376" y="424"/>
                  </a:cxn>
                  <a:cxn ang="0">
                    <a:pos x="358" y="422"/>
                  </a:cxn>
                  <a:cxn ang="0">
                    <a:pos x="314" y="412"/>
                  </a:cxn>
                  <a:cxn ang="0">
                    <a:pos x="268" y="392"/>
                  </a:cxn>
                  <a:cxn ang="0">
                    <a:pos x="220" y="364"/>
                  </a:cxn>
                  <a:cxn ang="0">
                    <a:pos x="178" y="330"/>
                  </a:cxn>
                  <a:cxn ang="0">
                    <a:pos x="140" y="292"/>
                  </a:cxn>
                  <a:cxn ang="0">
                    <a:pos x="112" y="254"/>
                  </a:cxn>
                  <a:cxn ang="0">
                    <a:pos x="96" y="218"/>
                  </a:cxn>
                  <a:cxn ang="0">
                    <a:pos x="94" y="200"/>
                  </a:cxn>
                  <a:cxn ang="0">
                    <a:pos x="96" y="172"/>
                  </a:cxn>
                  <a:cxn ang="0">
                    <a:pos x="104" y="152"/>
                  </a:cxn>
                  <a:cxn ang="0">
                    <a:pos x="114" y="140"/>
                  </a:cxn>
                  <a:cxn ang="0">
                    <a:pos x="132" y="136"/>
                  </a:cxn>
                  <a:cxn ang="0">
                    <a:pos x="180" y="140"/>
                  </a:cxn>
                  <a:cxn ang="0">
                    <a:pos x="252" y="154"/>
                  </a:cxn>
                  <a:cxn ang="0">
                    <a:pos x="312" y="160"/>
                  </a:cxn>
                  <a:cxn ang="0">
                    <a:pos x="384" y="160"/>
                  </a:cxn>
                  <a:cxn ang="0">
                    <a:pos x="452" y="154"/>
                  </a:cxn>
                  <a:cxn ang="0">
                    <a:pos x="504" y="144"/>
                  </a:cxn>
                  <a:cxn ang="0">
                    <a:pos x="464" y="146"/>
                  </a:cxn>
                  <a:cxn ang="0">
                    <a:pos x="370" y="146"/>
                  </a:cxn>
                  <a:cxn ang="0">
                    <a:pos x="266" y="132"/>
                  </a:cxn>
                  <a:cxn ang="0">
                    <a:pos x="214" y="120"/>
                  </a:cxn>
                  <a:cxn ang="0">
                    <a:pos x="162" y="100"/>
                  </a:cxn>
                  <a:cxn ang="0">
                    <a:pos x="112" y="74"/>
                  </a:cxn>
                  <a:cxn ang="0">
                    <a:pos x="72" y="48"/>
                  </a:cxn>
                  <a:cxn ang="0">
                    <a:pos x="24" y="16"/>
                  </a:cxn>
                  <a:cxn ang="0">
                    <a:pos x="6" y="0"/>
                  </a:cxn>
                  <a:cxn ang="0">
                    <a:pos x="4" y="6"/>
                  </a:cxn>
                </a:cxnLst>
                <a:rect l="0" t="0" r="r" b="b"/>
                <a:pathLst>
                  <a:path w="504" h="426">
                    <a:moveTo>
                      <a:pt x="4" y="6"/>
                    </a:moveTo>
                    <a:lnTo>
                      <a:pt x="4" y="6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2" y="48"/>
                    </a:lnTo>
                    <a:lnTo>
                      <a:pt x="8" y="88"/>
                    </a:lnTo>
                    <a:lnTo>
                      <a:pt x="20" y="138"/>
                    </a:lnTo>
                    <a:lnTo>
                      <a:pt x="28" y="164"/>
                    </a:lnTo>
                    <a:lnTo>
                      <a:pt x="36" y="190"/>
                    </a:lnTo>
                    <a:lnTo>
                      <a:pt x="46" y="216"/>
                    </a:lnTo>
                    <a:lnTo>
                      <a:pt x="58" y="244"/>
                    </a:lnTo>
                    <a:lnTo>
                      <a:pt x="72" y="268"/>
                    </a:lnTo>
                    <a:lnTo>
                      <a:pt x="88" y="294"/>
                    </a:lnTo>
                    <a:lnTo>
                      <a:pt x="104" y="316"/>
                    </a:lnTo>
                    <a:lnTo>
                      <a:pt x="124" y="336"/>
                    </a:lnTo>
                    <a:lnTo>
                      <a:pt x="124" y="336"/>
                    </a:lnTo>
                    <a:lnTo>
                      <a:pt x="142" y="354"/>
                    </a:lnTo>
                    <a:lnTo>
                      <a:pt x="162" y="368"/>
                    </a:lnTo>
                    <a:lnTo>
                      <a:pt x="182" y="382"/>
                    </a:lnTo>
                    <a:lnTo>
                      <a:pt x="200" y="394"/>
                    </a:lnTo>
                    <a:lnTo>
                      <a:pt x="220" y="402"/>
                    </a:lnTo>
                    <a:lnTo>
                      <a:pt x="238" y="410"/>
                    </a:lnTo>
                    <a:lnTo>
                      <a:pt x="256" y="416"/>
                    </a:lnTo>
                    <a:lnTo>
                      <a:pt x="272" y="420"/>
                    </a:lnTo>
                    <a:lnTo>
                      <a:pt x="306" y="426"/>
                    </a:lnTo>
                    <a:lnTo>
                      <a:pt x="334" y="426"/>
                    </a:lnTo>
                    <a:lnTo>
                      <a:pt x="358" y="426"/>
                    </a:lnTo>
                    <a:lnTo>
                      <a:pt x="376" y="424"/>
                    </a:lnTo>
                    <a:lnTo>
                      <a:pt x="376" y="424"/>
                    </a:lnTo>
                    <a:lnTo>
                      <a:pt x="358" y="422"/>
                    </a:lnTo>
                    <a:lnTo>
                      <a:pt x="336" y="418"/>
                    </a:lnTo>
                    <a:lnTo>
                      <a:pt x="314" y="412"/>
                    </a:lnTo>
                    <a:lnTo>
                      <a:pt x="290" y="402"/>
                    </a:lnTo>
                    <a:lnTo>
                      <a:pt x="268" y="392"/>
                    </a:lnTo>
                    <a:lnTo>
                      <a:pt x="244" y="378"/>
                    </a:lnTo>
                    <a:lnTo>
                      <a:pt x="220" y="364"/>
                    </a:lnTo>
                    <a:lnTo>
                      <a:pt x="198" y="346"/>
                    </a:lnTo>
                    <a:lnTo>
                      <a:pt x="178" y="330"/>
                    </a:lnTo>
                    <a:lnTo>
                      <a:pt x="158" y="312"/>
                    </a:lnTo>
                    <a:lnTo>
                      <a:pt x="140" y="292"/>
                    </a:lnTo>
                    <a:lnTo>
                      <a:pt x="124" y="274"/>
                    </a:lnTo>
                    <a:lnTo>
                      <a:pt x="112" y="254"/>
                    </a:lnTo>
                    <a:lnTo>
                      <a:pt x="102" y="236"/>
                    </a:lnTo>
                    <a:lnTo>
                      <a:pt x="96" y="218"/>
                    </a:lnTo>
                    <a:lnTo>
                      <a:pt x="94" y="200"/>
                    </a:lnTo>
                    <a:lnTo>
                      <a:pt x="94" y="200"/>
                    </a:lnTo>
                    <a:lnTo>
                      <a:pt x="94" y="184"/>
                    </a:lnTo>
                    <a:lnTo>
                      <a:pt x="96" y="172"/>
                    </a:lnTo>
                    <a:lnTo>
                      <a:pt x="100" y="160"/>
                    </a:lnTo>
                    <a:lnTo>
                      <a:pt x="104" y="152"/>
                    </a:lnTo>
                    <a:lnTo>
                      <a:pt x="108" y="146"/>
                    </a:lnTo>
                    <a:lnTo>
                      <a:pt x="114" y="140"/>
                    </a:lnTo>
                    <a:lnTo>
                      <a:pt x="122" y="138"/>
                    </a:lnTo>
                    <a:lnTo>
                      <a:pt x="132" y="136"/>
                    </a:lnTo>
                    <a:lnTo>
                      <a:pt x="154" y="136"/>
                    </a:lnTo>
                    <a:lnTo>
                      <a:pt x="180" y="140"/>
                    </a:lnTo>
                    <a:lnTo>
                      <a:pt x="252" y="154"/>
                    </a:lnTo>
                    <a:lnTo>
                      <a:pt x="252" y="154"/>
                    </a:lnTo>
                    <a:lnTo>
                      <a:pt x="280" y="158"/>
                    </a:lnTo>
                    <a:lnTo>
                      <a:pt x="312" y="160"/>
                    </a:lnTo>
                    <a:lnTo>
                      <a:pt x="348" y="160"/>
                    </a:lnTo>
                    <a:lnTo>
                      <a:pt x="384" y="160"/>
                    </a:lnTo>
                    <a:lnTo>
                      <a:pt x="420" y="158"/>
                    </a:lnTo>
                    <a:lnTo>
                      <a:pt x="452" y="154"/>
                    </a:lnTo>
                    <a:lnTo>
                      <a:pt x="482" y="150"/>
                    </a:lnTo>
                    <a:lnTo>
                      <a:pt x="504" y="144"/>
                    </a:lnTo>
                    <a:lnTo>
                      <a:pt x="504" y="144"/>
                    </a:lnTo>
                    <a:lnTo>
                      <a:pt x="464" y="146"/>
                    </a:lnTo>
                    <a:lnTo>
                      <a:pt x="418" y="148"/>
                    </a:lnTo>
                    <a:lnTo>
                      <a:pt x="370" y="146"/>
                    </a:lnTo>
                    <a:lnTo>
                      <a:pt x="318" y="142"/>
                    </a:lnTo>
                    <a:lnTo>
                      <a:pt x="266" y="132"/>
                    </a:lnTo>
                    <a:lnTo>
                      <a:pt x="240" y="126"/>
                    </a:lnTo>
                    <a:lnTo>
                      <a:pt x="214" y="120"/>
                    </a:lnTo>
                    <a:lnTo>
                      <a:pt x="188" y="110"/>
                    </a:lnTo>
                    <a:lnTo>
                      <a:pt x="162" y="100"/>
                    </a:lnTo>
                    <a:lnTo>
                      <a:pt x="138" y="88"/>
                    </a:lnTo>
                    <a:lnTo>
                      <a:pt x="112" y="74"/>
                    </a:lnTo>
                    <a:lnTo>
                      <a:pt x="112" y="74"/>
                    </a:lnTo>
                    <a:lnTo>
                      <a:pt x="72" y="48"/>
                    </a:lnTo>
                    <a:lnTo>
                      <a:pt x="44" y="30"/>
                    </a:lnTo>
                    <a:lnTo>
                      <a:pt x="24" y="16"/>
                    </a:lnTo>
                    <a:lnTo>
                      <a:pt x="14" y="6"/>
                    </a:lnTo>
                    <a:lnTo>
                      <a:pt x="6" y="0"/>
                    </a:lnTo>
                    <a:lnTo>
                      <a:pt x="4" y="6"/>
                    </a:lnTo>
                    <a:lnTo>
                      <a:pt x="4" y="6"/>
                    </a:lnTo>
                    <a:close/>
                  </a:path>
                </a:pathLst>
              </a:custGeom>
              <a:solidFill>
                <a:srgbClr val="F9E6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3" name="Freeform 60"/>
              <p:cNvSpPr>
                <a:spLocks/>
              </p:cNvSpPr>
              <p:nvPr/>
            </p:nvSpPr>
            <p:spPr bwMode="auto">
              <a:xfrm>
                <a:off x="4424" y="3006"/>
                <a:ext cx="254" cy="328"/>
              </a:xfrm>
              <a:custGeom>
                <a:avLst/>
                <a:gdLst/>
                <a:ahLst/>
                <a:cxnLst>
                  <a:cxn ang="0">
                    <a:pos x="254" y="10"/>
                  </a:cxn>
                  <a:cxn ang="0">
                    <a:pos x="254" y="10"/>
                  </a:cxn>
                  <a:cxn ang="0">
                    <a:pos x="246" y="34"/>
                  </a:cxn>
                  <a:cxn ang="0">
                    <a:pos x="232" y="70"/>
                  </a:cxn>
                  <a:cxn ang="0">
                    <a:pos x="212" y="112"/>
                  </a:cxn>
                  <a:cxn ang="0">
                    <a:pos x="198" y="136"/>
                  </a:cxn>
                  <a:cxn ang="0">
                    <a:pos x="184" y="162"/>
                  </a:cxn>
                  <a:cxn ang="0">
                    <a:pos x="166" y="186"/>
                  </a:cxn>
                  <a:cxn ang="0">
                    <a:pos x="148" y="210"/>
                  </a:cxn>
                  <a:cxn ang="0">
                    <a:pos x="128" y="234"/>
                  </a:cxn>
                  <a:cxn ang="0">
                    <a:pos x="106" y="258"/>
                  </a:cxn>
                  <a:cxn ang="0">
                    <a:pos x="82" y="278"/>
                  </a:cxn>
                  <a:cxn ang="0">
                    <a:pos x="56" y="298"/>
                  </a:cxn>
                  <a:cxn ang="0">
                    <a:pos x="30" y="314"/>
                  </a:cxn>
                  <a:cxn ang="0">
                    <a:pos x="0" y="328"/>
                  </a:cxn>
                  <a:cxn ang="0">
                    <a:pos x="0" y="328"/>
                  </a:cxn>
                  <a:cxn ang="0">
                    <a:pos x="26" y="310"/>
                  </a:cxn>
                  <a:cxn ang="0">
                    <a:pos x="52" y="290"/>
                  </a:cxn>
                  <a:cxn ang="0">
                    <a:pos x="78" y="268"/>
                  </a:cxn>
                  <a:cxn ang="0">
                    <a:pos x="102" y="244"/>
                  </a:cxn>
                  <a:cxn ang="0">
                    <a:pos x="126" y="216"/>
                  </a:cxn>
                  <a:cxn ang="0">
                    <a:pos x="148" y="186"/>
                  </a:cxn>
                  <a:cxn ang="0">
                    <a:pos x="166" y="154"/>
                  </a:cxn>
                  <a:cxn ang="0">
                    <a:pos x="182" y="120"/>
                  </a:cxn>
                  <a:cxn ang="0">
                    <a:pos x="182" y="120"/>
                  </a:cxn>
                  <a:cxn ang="0">
                    <a:pos x="186" y="104"/>
                  </a:cxn>
                  <a:cxn ang="0">
                    <a:pos x="190" y="90"/>
                  </a:cxn>
                  <a:cxn ang="0">
                    <a:pos x="190" y="78"/>
                  </a:cxn>
                  <a:cxn ang="0">
                    <a:pos x="188" y="70"/>
                  </a:cxn>
                  <a:cxn ang="0">
                    <a:pos x="186" y="64"/>
                  </a:cxn>
                  <a:cxn ang="0">
                    <a:pos x="182" y="58"/>
                  </a:cxn>
                  <a:cxn ang="0">
                    <a:pos x="176" y="54"/>
                  </a:cxn>
                  <a:cxn ang="0">
                    <a:pos x="170" y="54"/>
                  </a:cxn>
                  <a:cxn ang="0">
                    <a:pos x="158" y="52"/>
                  </a:cxn>
                  <a:cxn ang="0">
                    <a:pos x="146" y="54"/>
                  </a:cxn>
                  <a:cxn ang="0">
                    <a:pos x="134" y="58"/>
                  </a:cxn>
                  <a:cxn ang="0">
                    <a:pos x="134" y="58"/>
                  </a:cxn>
                  <a:cxn ang="0">
                    <a:pos x="166" y="48"/>
                  </a:cxn>
                  <a:cxn ang="0">
                    <a:pos x="196" y="36"/>
                  </a:cxn>
                  <a:cxn ang="0">
                    <a:pos x="222" y="20"/>
                  </a:cxn>
                  <a:cxn ang="0">
                    <a:pos x="244" y="6"/>
                  </a:cxn>
                  <a:cxn ang="0">
                    <a:pos x="244" y="6"/>
                  </a:cxn>
                  <a:cxn ang="0">
                    <a:pos x="248" y="2"/>
                  </a:cxn>
                  <a:cxn ang="0">
                    <a:pos x="252" y="0"/>
                  </a:cxn>
                  <a:cxn ang="0">
                    <a:pos x="252" y="0"/>
                  </a:cxn>
                  <a:cxn ang="0">
                    <a:pos x="254" y="2"/>
                  </a:cxn>
                  <a:cxn ang="0">
                    <a:pos x="254" y="10"/>
                  </a:cxn>
                  <a:cxn ang="0">
                    <a:pos x="254" y="10"/>
                  </a:cxn>
                </a:cxnLst>
                <a:rect l="0" t="0" r="r" b="b"/>
                <a:pathLst>
                  <a:path w="254" h="328">
                    <a:moveTo>
                      <a:pt x="254" y="10"/>
                    </a:moveTo>
                    <a:lnTo>
                      <a:pt x="254" y="10"/>
                    </a:lnTo>
                    <a:lnTo>
                      <a:pt x="246" y="34"/>
                    </a:lnTo>
                    <a:lnTo>
                      <a:pt x="232" y="70"/>
                    </a:lnTo>
                    <a:lnTo>
                      <a:pt x="212" y="112"/>
                    </a:lnTo>
                    <a:lnTo>
                      <a:pt x="198" y="136"/>
                    </a:lnTo>
                    <a:lnTo>
                      <a:pt x="184" y="162"/>
                    </a:lnTo>
                    <a:lnTo>
                      <a:pt x="166" y="186"/>
                    </a:lnTo>
                    <a:lnTo>
                      <a:pt x="148" y="210"/>
                    </a:lnTo>
                    <a:lnTo>
                      <a:pt x="128" y="234"/>
                    </a:lnTo>
                    <a:lnTo>
                      <a:pt x="106" y="258"/>
                    </a:lnTo>
                    <a:lnTo>
                      <a:pt x="82" y="278"/>
                    </a:lnTo>
                    <a:lnTo>
                      <a:pt x="56" y="298"/>
                    </a:lnTo>
                    <a:lnTo>
                      <a:pt x="30" y="314"/>
                    </a:lnTo>
                    <a:lnTo>
                      <a:pt x="0" y="328"/>
                    </a:lnTo>
                    <a:lnTo>
                      <a:pt x="0" y="328"/>
                    </a:lnTo>
                    <a:lnTo>
                      <a:pt x="26" y="310"/>
                    </a:lnTo>
                    <a:lnTo>
                      <a:pt x="52" y="290"/>
                    </a:lnTo>
                    <a:lnTo>
                      <a:pt x="78" y="268"/>
                    </a:lnTo>
                    <a:lnTo>
                      <a:pt x="102" y="244"/>
                    </a:lnTo>
                    <a:lnTo>
                      <a:pt x="126" y="216"/>
                    </a:lnTo>
                    <a:lnTo>
                      <a:pt x="148" y="186"/>
                    </a:lnTo>
                    <a:lnTo>
                      <a:pt x="166" y="154"/>
                    </a:lnTo>
                    <a:lnTo>
                      <a:pt x="182" y="120"/>
                    </a:lnTo>
                    <a:lnTo>
                      <a:pt x="182" y="120"/>
                    </a:lnTo>
                    <a:lnTo>
                      <a:pt x="186" y="104"/>
                    </a:lnTo>
                    <a:lnTo>
                      <a:pt x="190" y="90"/>
                    </a:lnTo>
                    <a:lnTo>
                      <a:pt x="190" y="78"/>
                    </a:lnTo>
                    <a:lnTo>
                      <a:pt x="188" y="70"/>
                    </a:lnTo>
                    <a:lnTo>
                      <a:pt x="186" y="64"/>
                    </a:lnTo>
                    <a:lnTo>
                      <a:pt x="182" y="58"/>
                    </a:lnTo>
                    <a:lnTo>
                      <a:pt x="176" y="54"/>
                    </a:lnTo>
                    <a:lnTo>
                      <a:pt x="170" y="54"/>
                    </a:lnTo>
                    <a:lnTo>
                      <a:pt x="158" y="52"/>
                    </a:lnTo>
                    <a:lnTo>
                      <a:pt x="146" y="54"/>
                    </a:lnTo>
                    <a:lnTo>
                      <a:pt x="134" y="58"/>
                    </a:lnTo>
                    <a:lnTo>
                      <a:pt x="134" y="58"/>
                    </a:lnTo>
                    <a:lnTo>
                      <a:pt x="166" y="48"/>
                    </a:lnTo>
                    <a:lnTo>
                      <a:pt x="196" y="36"/>
                    </a:lnTo>
                    <a:lnTo>
                      <a:pt x="222" y="20"/>
                    </a:lnTo>
                    <a:lnTo>
                      <a:pt x="244" y="6"/>
                    </a:lnTo>
                    <a:lnTo>
                      <a:pt x="244" y="6"/>
                    </a:lnTo>
                    <a:lnTo>
                      <a:pt x="248" y="2"/>
                    </a:lnTo>
                    <a:lnTo>
                      <a:pt x="252" y="0"/>
                    </a:lnTo>
                    <a:lnTo>
                      <a:pt x="252" y="0"/>
                    </a:lnTo>
                    <a:lnTo>
                      <a:pt x="254" y="2"/>
                    </a:lnTo>
                    <a:lnTo>
                      <a:pt x="254" y="10"/>
                    </a:lnTo>
                    <a:lnTo>
                      <a:pt x="254" y="10"/>
                    </a:lnTo>
                    <a:close/>
                  </a:path>
                </a:pathLst>
              </a:custGeom>
              <a:solidFill>
                <a:srgbClr val="E8AE9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4" name="Freeform 61"/>
              <p:cNvSpPr>
                <a:spLocks/>
              </p:cNvSpPr>
              <p:nvPr/>
            </p:nvSpPr>
            <p:spPr bwMode="auto">
              <a:xfrm>
                <a:off x="4522" y="2164"/>
                <a:ext cx="58" cy="1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2" y="10"/>
                  </a:cxn>
                  <a:cxn ang="0">
                    <a:pos x="22" y="20"/>
                  </a:cxn>
                  <a:cxn ang="0">
                    <a:pos x="30" y="32"/>
                  </a:cxn>
                  <a:cxn ang="0">
                    <a:pos x="38" y="46"/>
                  </a:cxn>
                  <a:cxn ang="0">
                    <a:pos x="44" y="60"/>
                  </a:cxn>
                  <a:cxn ang="0">
                    <a:pos x="50" y="76"/>
                  </a:cxn>
                  <a:cxn ang="0">
                    <a:pos x="56" y="112"/>
                  </a:cxn>
                  <a:cxn ang="0">
                    <a:pos x="56" y="112"/>
                  </a:cxn>
                  <a:cxn ang="0">
                    <a:pos x="58" y="122"/>
                  </a:cxn>
                  <a:cxn ang="0">
                    <a:pos x="54" y="132"/>
                  </a:cxn>
                  <a:cxn ang="0">
                    <a:pos x="50" y="142"/>
                  </a:cxn>
                  <a:cxn ang="0">
                    <a:pos x="44" y="152"/>
                  </a:cxn>
                  <a:cxn ang="0">
                    <a:pos x="30" y="166"/>
                  </a:cxn>
                  <a:cxn ang="0">
                    <a:pos x="24" y="172"/>
                  </a:cxn>
                  <a:cxn ang="0">
                    <a:pos x="24" y="172"/>
                  </a:cxn>
                  <a:cxn ang="0">
                    <a:pos x="30" y="164"/>
                  </a:cxn>
                  <a:cxn ang="0">
                    <a:pos x="36" y="156"/>
                  </a:cxn>
                  <a:cxn ang="0">
                    <a:pos x="40" y="148"/>
                  </a:cxn>
                  <a:cxn ang="0">
                    <a:pos x="44" y="138"/>
                  </a:cxn>
                  <a:cxn ang="0">
                    <a:pos x="46" y="128"/>
                  </a:cxn>
                  <a:cxn ang="0">
                    <a:pos x="46" y="116"/>
                  </a:cxn>
                  <a:cxn ang="0">
                    <a:pos x="44" y="104"/>
                  </a:cxn>
                  <a:cxn ang="0">
                    <a:pos x="42" y="90"/>
                  </a:cxn>
                  <a:cxn ang="0">
                    <a:pos x="42" y="90"/>
                  </a:cxn>
                  <a:cxn ang="0">
                    <a:pos x="32" y="60"/>
                  </a:cxn>
                  <a:cxn ang="0">
                    <a:pos x="20" y="32"/>
                  </a:cxn>
                  <a:cxn ang="0">
                    <a:pos x="10" y="10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8" h="172">
                    <a:moveTo>
                      <a:pt x="0" y="0"/>
                    </a:moveTo>
                    <a:lnTo>
                      <a:pt x="0" y="0"/>
                    </a:lnTo>
                    <a:lnTo>
                      <a:pt x="12" y="10"/>
                    </a:lnTo>
                    <a:lnTo>
                      <a:pt x="22" y="20"/>
                    </a:lnTo>
                    <a:lnTo>
                      <a:pt x="30" y="32"/>
                    </a:lnTo>
                    <a:lnTo>
                      <a:pt x="38" y="46"/>
                    </a:lnTo>
                    <a:lnTo>
                      <a:pt x="44" y="60"/>
                    </a:lnTo>
                    <a:lnTo>
                      <a:pt x="50" y="76"/>
                    </a:lnTo>
                    <a:lnTo>
                      <a:pt x="56" y="112"/>
                    </a:lnTo>
                    <a:lnTo>
                      <a:pt x="56" y="112"/>
                    </a:lnTo>
                    <a:lnTo>
                      <a:pt x="58" y="122"/>
                    </a:lnTo>
                    <a:lnTo>
                      <a:pt x="54" y="132"/>
                    </a:lnTo>
                    <a:lnTo>
                      <a:pt x="50" y="142"/>
                    </a:lnTo>
                    <a:lnTo>
                      <a:pt x="44" y="152"/>
                    </a:lnTo>
                    <a:lnTo>
                      <a:pt x="30" y="166"/>
                    </a:lnTo>
                    <a:lnTo>
                      <a:pt x="24" y="172"/>
                    </a:lnTo>
                    <a:lnTo>
                      <a:pt x="24" y="172"/>
                    </a:lnTo>
                    <a:lnTo>
                      <a:pt x="30" y="164"/>
                    </a:lnTo>
                    <a:lnTo>
                      <a:pt x="36" y="156"/>
                    </a:lnTo>
                    <a:lnTo>
                      <a:pt x="40" y="148"/>
                    </a:lnTo>
                    <a:lnTo>
                      <a:pt x="44" y="138"/>
                    </a:lnTo>
                    <a:lnTo>
                      <a:pt x="46" y="128"/>
                    </a:lnTo>
                    <a:lnTo>
                      <a:pt x="46" y="116"/>
                    </a:lnTo>
                    <a:lnTo>
                      <a:pt x="44" y="104"/>
                    </a:lnTo>
                    <a:lnTo>
                      <a:pt x="42" y="90"/>
                    </a:lnTo>
                    <a:lnTo>
                      <a:pt x="42" y="90"/>
                    </a:lnTo>
                    <a:lnTo>
                      <a:pt x="32" y="60"/>
                    </a:lnTo>
                    <a:lnTo>
                      <a:pt x="20" y="32"/>
                    </a:lnTo>
                    <a:lnTo>
                      <a:pt x="10" y="10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5" name="Freeform 62"/>
              <p:cNvSpPr>
                <a:spLocks/>
              </p:cNvSpPr>
              <p:nvPr/>
            </p:nvSpPr>
            <p:spPr bwMode="auto">
              <a:xfrm>
                <a:off x="4466" y="2650"/>
                <a:ext cx="254" cy="266"/>
              </a:xfrm>
              <a:custGeom>
                <a:avLst/>
                <a:gdLst/>
                <a:ahLst/>
                <a:cxnLst>
                  <a:cxn ang="0">
                    <a:pos x="0" y="228"/>
                  </a:cxn>
                  <a:cxn ang="0">
                    <a:pos x="244" y="266"/>
                  </a:cxn>
                  <a:cxn ang="0">
                    <a:pos x="244" y="266"/>
                  </a:cxn>
                  <a:cxn ang="0">
                    <a:pos x="248" y="238"/>
                  </a:cxn>
                  <a:cxn ang="0">
                    <a:pos x="252" y="208"/>
                  </a:cxn>
                  <a:cxn ang="0">
                    <a:pos x="254" y="168"/>
                  </a:cxn>
                  <a:cxn ang="0">
                    <a:pos x="254" y="126"/>
                  </a:cxn>
                  <a:cxn ang="0">
                    <a:pos x="252" y="82"/>
                  </a:cxn>
                  <a:cxn ang="0">
                    <a:pos x="250" y="60"/>
                  </a:cxn>
                  <a:cxn ang="0">
                    <a:pos x="246" y="38"/>
                  </a:cxn>
                  <a:cxn ang="0">
                    <a:pos x="242" y="18"/>
                  </a:cxn>
                  <a:cxn ang="0">
                    <a:pos x="236" y="0"/>
                  </a:cxn>
                  <a:cxn ang="0">
                    <a:pos x="236" y="0"/>
                  </a:cxn>
                  <a:cxn ang="0">
                    <a:pos x="242" y="40"/>
                  </a:cxn>
                  <a:cxn ang="0">
                    <a:pos x="246" y="92"/>
                  </a:cxn>
                  <a:cxn ang="0">
                    <a:pos x="248" y="120"/>
                  </a:cxn>
                  <a:cxn ang="0">
                    <a:pos x="246" y="148"/>
                  </a:cxn>
                  <a:cxn ang="0">
                    <a:pos x="244" y="174"/>
                  </a:cxn>
                  <a:cxn ang="0">
                    <a:pos x="236" y="198"/>
                  </a:cxn>
                  <a:cxn ang="0">
                    <a:pos x="236" y="198"/>
                  </a:cxn>
                  <a:cxn ang="0">
                    <a:pos x="228" y="216"/>
                  </a:cxn>
                  <a:cxn ang="0">
                    <a:pos x="220" y="230"/>
                  </a:cxn>
                  <a:cxn ang="0">
                    <a:pos x="210" y="240"/>
                  </a:cxn>
                  <a:cxn ang="0">
                    <a:pos x="200" y="244"/>
                  </a:cxn>
                  <a:cxn ang="0">
                    <a:pos x="190" y="248"/>
                  </a:cxn>
                  <a:cxn ang="0">
                    <a:pos x="178" y="248"/>
                  </a:cxn>
                  <a:cxn ang="0">
                    <a:pos x="148" y="246"/>
                  </a:cxn>
                  <a:cxn ang="0">
                    <a:pos x="148" y="246"/>
                  </a:cxn>
                  <a:cxn ang="0">
                    <a:pos x="106" y="242"/>
                  </a:cxn>
                  <a:cxn ang="0">
                    <a:pos x="58" y="236"/>
                  </a:cxn>
                  <a:cxn ang="0">
                    <a:pos x="0" y="228"/>
                  </a:cxn>
                  <a:cxn ang="0">
                    <a:pos x="0" y="228"/>
                  </a:cxn>
                </a:cxnLst>
                <a:rect l="0" t="0" r="r" b="b"/>
                <a:pathLst>
                  <a:path w="254" h="266">
                    <a:moveTo>
                      <a:pt x="0" y="228"/>
                    </a:moveTo>
                    <a:lnTo>
                      <a:pt x="244" y="266"/>
                    </a:lnTo>
                    <a:lnTo>
                      <a:pt x="244" y="266"/>
                    </a:lnTo>
                    <a:lnTo>
                      <a:pt x="248" y="238"/>
                    </a:lnTo>
                    <a:lnTo>
                      <a:pt x="252" y="208"/>
                    </a:lnTo>
                    <a:lnTo>
                      <a:pt x="254" y="168"/>
                    </a:lnTo>
                    <a:lnTo>
                      <a:pt x="254" y="126"/>
                    </a:lnTo>
                    <a:lnTo>
                      <a:pt x="252" y="82"/>
                    </a:lnTo>
                    <a:lnTo>
                      <a:pt x="250" y="60"/>
                    </a:lnTo>
                    <a:lnTo>
                      <a:pt x="246" y="38"/>
                    </a:lnTo>
                    <a:lnTo>
                      <a:pt x="242" y="18"/>
                    </a:lnTo>
                    <a:lnTo>
                      <a:pt x="236" y="0"/>
                    </a:lnTo>
                    <a:lnTo>
                      <a:pt x="236" y="0"/>
                    </a:lnTo>
                    <a:lnTo>
                      <a:pt x="242" y="40"/>
                    </a:lnTo>
                    <a:lnTo>
                      <a:pt x="246" y="92"/>
                    </a:lnTo>
                    <a:lnTo>
                      <a:pt x="248" y="120"/>
                    </a:lnTo>
                    <a:lnTo>
                      <a:pt x="246" y="148"/>
                    </a:lnTo>
                    <a:lnTo>
                      <a:pt x="244" y="174"/>
                    </a:lnTo>
                    <a:lnTo>
                      <a:pt x="236" y="198"/>
                    </a:lnTo>
                    <a:lnTo>
                      <a:pt x="236" y="198"/>
                    </a:lnTo>
                    <a:lnTo>
                      <a:pt x="228" y="216"/>
                    </a:lnTo>
                    <a:lnTo>
                      <a:pt x="220" y="230"/>
                    </a:lnTo>
                    <a:lnTo>
                      <a:pt x="210" y="240"/>
                    </a:lnTo>
                    <a:lnTo>
                      <a:pt x="200" y="244"/>
                    </a:lnTo>
                    <a:lnTo>
                      <a:pt x="190" y="248"/>
                    </a:lnTo>
                    <a:lnTo>
                      <a:pt x="178" y="248"/>
                    </a:lnTo>
                    <a:lnTo>
                      <a:pt x="148" y="246"/>
                    </a:lnTo>
                    <a:lnTo>
                      <a:pt x="148" y="246"/>
                    </a:lnTo>
                    <a:lnTo>
                      <a:pt x="106" y="242"/>
                    </a:lnTo>
                    <a:lnTo>
                      <a:pt x="58" y="236"/>
                    </a:lnTo>
                    <a:lnTo>
                      <a:pt x="0" y="228"/>
                    </a:lnTo>
                    <a:lnTo>
                      <a:pt x="0" y="228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6" name="Freeform 63"/>
              <p:cNvSpPr>
                <a:spLocks/>
              </p:cNvSpPr>
              <p:nvPr/>
            </p:nvSpPr>
            <p:spPr bwMode="auto">
              <a:xfrm>
                <a:off x="3904" y="2688"/>
                <a:ext cx="110" cy="104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16"/>
                  </a:cxn>
                  <a:cxn ang="0">
                    <a:pos x="10" y="12"/>
                  </a:cxn>
                  <a:cxn ang="0">
                    <a:pos x="20" y="10"/>
                  </a:cxn>
                  <a:cxn ang="0">
                    <a:pos x="30" y="14"/>
                  </a:cxn>
                  <a:cxn ang="0">
                    <a:pos x="42" y="22"/>
                  </a:cxn>
                  <a:cxn ang="0">
                    <a:pos x="52" y="34"/>
                  </a:cxn>
                  <a:cxn ang="0">
                    <a:pos x="60" y="50"/>
                  </a:cxn>
                  <a:cxn ang="0">
                    <a:pos x="64" y="70"/>
                  </a:cxn>
                  <a:cxn ang="0">
                    <a:pos x="66" y="94"/>
                  </a:cxn>
                  <a:cxn ang="0">
                    <a:pos x="66" y="94"/>
                  </a:cxn>
                  <a:cxn ang="0">
                    <a:pos x="68" y="96"/>
                  </a:cxn>
                  <a:cxn ang="0">
                    <a:pos x="72" y="98"/>
                  </a:cxn>
                  <a:cxn ang="0">
                    <a:pos x="88" y="100"/>
                  </a:cxn>
                  <a:cxn ang="0">
                    <a:pos x="110" y="104"/>
                  </a:cxn>
                  <a:cxn ang="0">
                    <a:pos x="110" y="104"/>
                  </a:cxn>
                  <a:cxn ang="0">
                    <a:pos x="102" y="100"/>
                  </a:cxn>
                  <a:cxn ang="0">
                    <a:pos x="96" y="96"/>
                  </a:cxn>
                  <a:cxn ang="0">
                    <a:pos x="92" y="92"/>
                  </a:cxn>
                  <a:cxn ang="0">
                    <a:pos x="90" y="86"/>
                  </a:cxn>
                  <a:cxn ang="0">
                    <a:pos x="84" y="70"/>
                  </a:cxn>
                  <a:cxn ang="0">
                    <a:pos x="78" y="44"/>
                  </a:cxn>
                  <a:cxn ang="0">
                    <a:pos x="78" y="44"/>
                  </a:cxn>
                  <a:cxn ang="0">
                    <a:pos x="72" y="30"/>
                  </a:cxn>
                  <a:cxn ang="0">
                    <a:pos x="64" y="18"/>
                  </a:cxn>
                  <a:cxn ang="0">
                    <a:pos x="54" y="10"/>
                  </a:cxn>
                  <a:cxn ang="0">
                    <a:pos x="44" y="4"/>
                  </a:cxn>
                  <a:cxn ang="0">
                    <a:pos x="34" y="0"/>
                  </a:cxn>
                  <a:cxn ang="0">
                    <a:pos x="22" y="2"/>
                  </a:cxn>
                  <a:cxn ang="0">
                    <a:pos x="10" y="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10" h="104">
                    <a:moveTo>
                      <a:pt x="0" y="16"/>
                    </a:moveTo>
                    <a:lnTo>
                      <a:pt x="0" y="16"/>
                    </a:lnTo>
                    <a:lnTo>
                      <a:pt x="10" y="12"/>
                    </a:lnTo>
                    <a:lnTo>
                      <a:pt x="20" y="10"/>
                    </a:lnTo>
                    <a:lnTo>
                      <a:pt x="30" y="14"/>
                    </a:lnTo>
                    <a:lnTo>
                      <a:pt x="42" y="22"/>
                    </a:lnTo>
                    <a:lnTo>
                      <a:pt x="52" y="34"/>
                    </a:lnTo>
                    <a:lnTo>
                      <a:pt x="60" y="50"/>
                    </a:lnTo>
                    <a:lnTo>
                      <a:pt x="64" y="70"/>
                    </a:lnTo>
                    <a:lnTo>
                      <a:pt x="66" y="94"/>
                    </a:lnTo>
                    <a:lnTo>
                      <a:pt x="66" y="94"/>
                    </a:lnTo>
                    <a:lnTo>
                      <a:pt x="68" y="96"/>
                    </a:lnTo>
                    <a:lnTo>
                      <a:pt x="72" y="98"/>
                    </a:lnTo>
                    <a:lnTo>
                      <a:pt x="88" y="100"/>
                    </a:lnTo>
                    <a:lnTo>
                      <a:pt x="110" y="104"/>
                    </a:lnTo>
                    <a:lnTo>
                      <a:pt x="110" y="104"/>
                    </a:lnTo>
                    <a:lnTo>
                      <a:pt x="102" y="100"/>
                    </a:lnTo>
                    <a:lnTo>
                      <a:pt x="96" y="96"/>
                    </a:lnTo>
                    <a:lnTo>
                      <a:pt x="92" y="92"/>
                    </a:lnTo>
                    <a:lnTo>
                      <a:pt x="90" y="86"/>
                    </a:lnTo>
                    <a:lnTo>
                      <a:pt x="84" y="70"/>
                    </a:lnTo>
                    <a:lnTo>
                      <a:pt x="78" y="44"/>
                    </a:lnTo>
                    <a:lnTo>
                      <a:pt x="78" y="44"/>
                    </a:lnTo>
                    <a:lnTo>
                      <a:pt x="72" y="30"/>
                    </a:lnTo>
                    <a:lnTo>
                      <a:pt x="64" y="18"/>
                    </a:lnTo>
                    <a:lnTo>
                      <a:pt x="54" y="10"/>
                    </a:lnTo>
                    <a:lnTo>
                      <a:pt x="44" y="4"/>
                    </a:lnTo>
                    <a:lnTo>
                      <a:pt x="34" y="0"/>
                    </a:lnTo>
                    <a:lnTo>
                      <a:pt x="22" y="2"/>
                    </a:lnTo>
                    <a:lnTo>
                      <a:pt x="10" y="6"/>
                    </a:lnTo>
                    <a:lnTo>
                      <a:pt x="0" y="16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7" name="Freeform 64"/>
              <p:cNvSpPr>
                <a:spLocks/>
              </p:cNvSpPr>
              <p:nvPr/>
            </p:nvSpPr>
            <p:spPr bwMode="auto">
              <a:xfrm>
                <a:off x="4066" y="2584"/>
                <a:ext cx="26" cy="28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24"/>
                  </a:cxn>
                  <a:cxn ang="0">
                    <a:pos x="0" y="26"/>
                  </a:cxn>
                  <a:cxn ang="0">
                    <a:pos x="4" y="28"/>
                  </a:cxn>
                  <a:cxn ang="0">
                    <a:pos x="4" y="28"/>
                  </a:cxn>
                  <a:cxn ang="0">
                    <a:pos x="8" y="26"/>
                  </a:cxn>
                  <a:cxn ang="0">
                    <a:pos x="14" y="20"/>
                  </a:cxn>
                  <a:cxn ang="0">
                    <a:pos x="26" y="8"/>
                  </a:cxn>
                  <a:cxn ang="0">
                    <a:pos x="26" y="8"/>
                  </a:cxn>
                  <a:cxn ang="0">
                    <a:pos x="22" y="2"/>
                  </a:cxn>
                  <a:cxn ang="0">
                    <a:pos x="20" y="0"/>
                  </a:cxn>
                  <a:cxn ang="0">
                    <a:pos x="16" y="2"/>
                  </a:cxn>
                  <a:cxn ang="0">
                    <a:pos x="12" y="6"/>
                  </a:cxn>
                  <a:cxn ang="0">
                    <a:pos x="4" y="26"/>
                  </a:cxn>
                  <a:cxn ang="0">
                    <a:pos x="0" y="24"/>
                  </a:cxn>
                </a:cxnLst>
                <a:rect l="0" t="0" r="r" b="b"/>
                <a:pathLst>
                  <a:path w="26" h="28">
                    <a:moveTo>
                      <a:pt x="0" y="24"/>
                    </a:moveTo>
                    <a:lnTo>
                      <a:pt x="0" y="24"/>
                    </a:lnTo>
                    <a:lnTo>
                      <a:pt x="0" y="26"/>
                    </a:lnTo>
                    <a:lnTo>
                      <a:pt x="4" y="28"/>
                    </a:lnTo>
                    <a:lnTo>
                      <a:pt x="4" y="28"/>
                    </a:lnTo>
                    <a:lnTo>
                      <a:pt x="8" y="26"/>
                    </a:lnTo>
                    <a:lnTo>
                      <a:pt x="14" y="20"/>
                    </a:lnTo>
                    <a:lnTo>
                      <a:pt x="26" y="8"/>
                    </a:lnTo>
                    <a:lnTo>
                      <a:pt x="26" y="8"/>
                    </a:lnTo>
                    <a:lnTo>
                      <a:pt x="22" y="2"/>
                    </a:lnTo>
                    <a:lnTo>
                      <a:pt x="20" y="0"/>
                    </a:lnTo>
                    <a:lnTo>
                      <a:pt x="16" y="2"/>
                    </a:lnTo>
                    <a:lnTo>
                      <a:pt x="12" y="6"/>
                    </a:lnTo>
                    <a:lnTo>
                      <a:pt x="4" y="26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8" name="Freeform 65"/>
              <p:cNvSpPr>
                <a:spLocks/>
              </p:cNvSpPr>
              <p:nvPr/>
            </p:nvSpPr>
            <p:spPr bwMode="auto">
              <a:xfrm>
                <a:off x="4066" y="2584"/>
                <a:ext cx="26" cy="28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24"/>
                  </a:cxn>
                  <a:cxn ang="0">
                    <a:pos x="0" y="26"/>
                  </a:cxn>
                  <a:cxn ang="0">
                    <a:pos x="4" y="28"/>
                  </a:cxn>
                  <a:cxn ang="0">
                    <a:pos x="4" y="28"/>
                  </a:cxn>
                  <a:cxn ang="0">
                    <a:pos x="8" y="26"/>
                  </a:cxn>
                  <a:cxn ang="0">
                    <a:pos x="14" y="20"/>
                  </a:cxn>
                  <a:cxn ang="0">
                    <a:pos x="26" y="8"/>
                  </a:cxn>
                  <a:cxn ang="0">
                    <a:pos x="26" y="8"/>
                  </a:cxn>
                  <a:cxn ang="0">
                    <a:pos x="22" y="2"/>
                  </a:cxn>
                  <a:cxn ang="0">
                    <a:pos x="20" y="0"/>
                  </a:cxn>
                  <a:cxn ang="0">
                    <a:pos x="16" y="2"/>
                  </a:cxn>
                  <a:cxn ang="0">
                    <a:pos x="12" y="6"/>
                  </a:cxn>
                  <a:cxn ang="0">
                    <a:pos x="4" y="26"/>
                  </a:cxn>
                </a:cxnLst>
                <a:rect l="0" t="0" r="r" b="b"/>
                <a:pathLst>
                  <a:path w="26" h="28">
                    <a:moveTo>
                      <a:pt x="0" y="24"/>
                    </a:moveTo>
                    <a:lnTo>
                      <a:pt x="0" y="24"/>
                    </a:lnTo>
                    <a:lnTo>
                      <a:pt x="0" y="26"/>
                    </a:lnTo>
                    <a:lnTo>
                      <a:pt x="4" y="28"/>
                    </a:lnTo>
                    <a:lnTo>
                      <a:pt x="4" y="28"/>
                    </a:lnTo>
                    <a:lnTo>
                      <a:pt x="8" y="26"/>
                    </a:lnTo>
                    <a:lnTo>
                      <a:pt x="14" y="20"/>
                    </a:lnTo>
                    <a:lnTo>
                      <a:pt x="26" y="8"/>
                    </a:lnTo>
                    <a:lnTo>
                      <a:pt x="26" y="8"/>
                    </a:lnTo>
                    <a:lnTo>
                      <a:pt x="22" y="2"/>
                    </a:lnTo>
                    <a:lnTo>
                      <a:pt x="20" y="0"/>
                    </a:lnTo>
                    <a:lnTo>
                      <a:pt x="16" y="2"/>
                    </a:lnTo>
                    <a:lnTo>
                      <a:pt x="12" y="6"/>
                    </a:lnTo>
                    <a:lnTo>
                      <a:pt x="4" y="26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9" name="Freeform 66"/>
              <p:cNvSpPr>
                <a:spLocks/>
              </p:cNvSpPr>
              <p:nvPr/>
            </p:nvSpPr>
            <p:spPr bwMode="auto">
              <a:xfrm>
                <a:off x="4134" y="2600"/>
                <a:ext cx="32" cy="36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0" y="18"/>
                  </a:cxn>
                  <a:cxn ang="0">
                    <a:pos x="4" y="20"/>
                  </a:cxn>
                  <a:cxn ang="0">
                    <a:pos x="8" y="24"/>
                  </a:cxn>
                  <a:cxn ang="0">
                    <a:pos x="14" y="30"/>
                  </a:cxn>
                  <a:cxn ang="0">
                    <a:pos x="18" y="34"/>
                  </a:cxn>
                  <a:cxn ang="0">
                    <a:pos x="20" y="36"/>
                  </a:cxn>
                  <a:cxn ang="0">
                    <a:pos x="24" y="36"/>
                  </a:cxn>
                  <a:cxn ang="0">
                    <a:pos x="28" y="34"/>
                  </a:cxn>
                  <a:cxn ang="0">
                    <a:pos x="28" y="34"/>
                  </a:cxn>
                  <a:cxn ang="0">
                    <a:pos x="32" y="30"/>
                  </a:cxn>
                  <a:cxn ang="0">
                    <a:pos x="32" y="26"/>
                  </a:cxn>
                  <a:cxn ang="0">
                    <a:pos x="32" y="22"/>
                  </a:cxn>
                  <a:cxn ang="0">
                    <a:pos x="28" y="18"/>
                  </a:cxn>
                  <a:cxn ang="0">
                    <a:pos x="22" y="8"/>
                  </a:cxn>
                  <a:cxn ang="0">
                    <a:pos x="20" y="4"/>
                  </a:cxn>
                  <a:cxn ang="0">
                    <a:pos x="20" y="0"/>
                  </a:cxn>
                  <a:cxn ang="0">
                    <a:pos x="20" y="0"/>
                  </a:cxn>
                  <a:cxn ang="0">
                    <a:pos x="18" y="6"/>
                  </a:cxn>
                  <a:cxn ang="0">
                    <a:pos x="18" y="10"/>
                  </a:cxn>
                  <a:cxn ang="0">
                    <a:pos x="18" y="14"/>
                  </a:cxn>
                  <a:cxn ang="0">
                    <a:pos x="16" y="20"/>
                  </a:cxn>
                  <a:cxn ang="0">
                    <a:pos x="0" y="18"/>
                  </a:cxn>
                </a:cxnLst>
                <a:rect l="0" t="0" r="r" b="b"/>
                <a:pathLst>
                  <a:path w="32" h="36">
                    <a:moveTo>
                      <a:pt x="0" y="18"/>
                    </a:moveTo>
                    <a:lnTo>
                      <a:pt x="0" y="18"/>
                    </a:lnTo>
                    <a:lnTo>
                      <a:pt x="4" y="20"/>
                    </a:lnTo>
                    <a:lnTo>
                      <a:pt x="8" y="24"/>
                    </a:lnTo>
                    <a:lnTo>
                      <a:pt x="14" y="30"/>
                    </a:lnTo>
                    <a:lnTo>
                      <a:pt x="18" y="34"/>
                    </a:lnTo>
                    <a:lnTo>
                      <a:pt x="20" y="36"/>
                    </a:lnTo>
                    <a:lnTo>
                      <a:pt x="24" y="36"/>
                    </a:lnTo>
                    <a:lnTo>
                      <a:pt x="28" y="34"/>
                    </a:lnTo>
                    <a:lnTo>
                      <a:pt x="28" y="34"/>
                    </a:lnTo>
                    <a:lnTo>
                      <a:pt x="32" y="30"/>
                    </a:lnTo>
                    <a:lnTo>
                      <a:pt x="32" y="26"/>
                    </a:lnTo>
                    <a:lnTo>
                      <a:pt x="32" y="22"/>
                    </a:lnTo>
                    <a:lnTo>
                      <a:pt x="28" y="18"/>
                    </a:lnTo>
                    <a:lnTo>
                      <a:pt x="22" y="8"/>
                    </a:lnTo>
                    <a:lnTo>
                      <a:pt x="20" y="4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18" y="6"/>
                    </a:lnTo>
                    <a:lnTo>
                      <a:pt x="18" y="10"/>
                    </a:lnTo>
                    <a:lnTo>
                      <a:pt x="18" y="14"/>
                    </a:lnTo>
                    <a:lnTo>
                      <a:pt x="16" y="2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0" name="Freeform 67"/>
              <p:cNvSpPr>
                <a:spLocks/>
              </p:cNvSpPr>
              <p:nvPr/>
            </p:nvSpPr>
            <p:spPr bwMode="auto">
              <a:xfrm>
                <a:off x="4134" y="2600"/>
                <a:ext cx="32" cy="36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0" y="18"/>
                  </a:cxn>
                  <a:cxn ang="0">
                    <a:pos x="4" y="20"/>
                  </a:cxn>
                  <a:cxn ang="0">
                    <a:pos x="8" y="24"/>
                  </a:cxn>
                  <a:cxn ang="0">
                    <a:pos x="14" y="30"/>
                  </a:cxn>
                  <a:cxn ang="0">
                    <a:pos x="18" y="34"/>
                  </a:cxn>
                  <a:cxn ang="0">
                    <a:pos x="20" y="36"/>
                  </a:cxn>
                  <a:cxn ang="0">
                    <a:pos x="24" y="36"/>
                  </a:cxn>
                  <a:cxn ang="0">
                    <a:pos x="28" y="34"/>
                  </a:cxn>
                  <a:cxn ang="0">
                    <a:pos x="28" y="34"/>
                  </a:cxn>
                  <a:cxn ang="0">
                    <a:pos x="32" y="30"/>
                  </a:cxn>
                  <a:cxn ang="0">
                    <a:pos x="32" y="26"/>
                  </a:cxn>
                  <a:cxn ang="0">
                    <a:pos x="32" y="22"/>
                  </a:cxn>
                  <a:cxn ang="0">
                    <a:pos x="28" y="18"/>
                  </a:cxn>
                  <a:cxn ang="0">
                    <a:pos x="22" y="8"/>
                  </a:cxn>
                  <a:cxn ang="0">
                    <a:pos x="20" y="4"/>
                  </a:cxn>
                  <a:cxn ang="0">
                    <a:pos x="20" y="0"/>
                  </a:cxn>
                  <a:cxn ang="0">
                    <a:pos x="20" y="0"/>
                  </a:cxn>
                  <a:cxn ang="0">
                    <a:pos x="18" y="6"/>
                  </a:cxn>
                  <a:cxn ang="0">
                    <a:pos x="18" y="10"/>
                  </a:cxn>
                  <a:cxn ang="0">
                    <a:pos x="18" y="14"/>
                  </a:cxn>
                  <a:cxn ang="0">
                    <a:pos x="16" y="20"/>
                  </a:cxn>
                </a:cxnLst>
                <a:rect l="0" t="0" r="r" b="b"/>
                <a:pathLst>
                  <a:path w="32" h="36">
                    <a:moveTo>
                      <a:pt x="0" y="18"/>
                    </a:moveTo>
                    <a:lnTo>
                      <a:pt x="0" y="18"/>
                    </a:lnTo>
                    <a:lnTo>
                      <a:pt x="4" y="20"/>
                    </a:lnTo>
                    <a:lnTo>
                      <a:pt x="8" y="24"/>
                    </a:lnTo>
                    <a:lnTo>
                      <a:pt x="14" y="30"/>
                    </a:lnTo>
                    <a:lnTo>
                      <a:pt x="18" y="34"/>
                    </a:lnTo>
                    <a:lnTo>
                      <a:pt x="20" y="36"/>
                    </a:lnTo>
                    <a:lnTo>
                      <a:pt x="24" y="36"/>
                    </a:lnTo>
                    <a:lnTo>
                      <a:pt x="28" y="34"/>
                    </a:lnTo>
                    <a:lnTo>
                      <a:pt x="28" y="34"/>
                    </a:lnTo>
                    <a:lnTo>
                      <a:pt x="32" y="30"/>
                    </a:lnTo>
                    <a:lnTo>
                      <a:pt x="32" y="26"/>
                    </a:lnTo>
                    <a:lnTo>
                      <a:pt x="32" y="22"/>
                    </a:lnTo>
                    <a:lnTo>
                      <a:pt x="28" y="18"/>
                    </a:lnTo>
                    <a:lnTo>
                      <a:pt x="22" y="8"/>
                    </a:lnTo>
                    <a:lnTo>
                      <a:pt x="20" y="4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18" y="6"/>
                    </a:lnTo>
                    <a:lnTo>
                      <a:pt x="18" y="10"/>
                    </a:lnTo>
                    <a:lnTo>
                      <a:pt x="18" y="14"/>
                    </a:lnTo>
                    <a:lnTo>
                      <a:pt x="16" y="2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1" name="Freeform 68"/>
              <p:cNvSpPr>
                <a:spLocks/>
              </p:cNvSpPr>
              <p:nvPr/>
            </p:nvSpPr>
            <p:spPr bwMode="auto">
              <a:xfrm>
                <a:off x="4158" y="2482"/>
                <a:ext cx="36" cy="1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2" y="14"/>
                  </a:cxn>
                  <a:cxn ang="0">
                    <a:pos x="4" y="16"/>
                  </a:cxn>
                  <a:cxn ang="0">
                    <a:pos x="8" y="16"/>
                  </a:cxn>
                  <a:cxn ang="0">
                    <a:pos x="14" y="12"/>
                  </a:cxn>
                  <a:cxn ang="0">
                    <a:pos x="14" y="12"/>
                  </a:cxn>
                  <a:cxn ang="0">
                    <a:pos x="18" y="8"/>
                  </a:cxn>
                  <a:cxn ang="0">
                    <a:pos x="24" y="2"/>
                  </a:cxn>
                  <a:cxn ang="0">
                    <a:pos x="24" y="2"/>
                  </a:cxn>
                  <a:cxn ang="0">
                    <a:pos x="30" y="0"/>
                  </a:cxn>
                  <a:cxn ang="0">
                    <a:pos x="36" y="0"/>
                  </a:cxn>
                  <a:cxn ang="0">
                    <a:pos x="0" y="6"/>
                  </a:cxn>
                </a:cxnLst>
                <a:rect l="0" t="0" r="r" b="b"/>
                <a:pathLst>
                  <a:path w="36" h="16">
                    <a:moveTo>
                      <a:pt x="0" y="6"/>
                    </a:moveTo>
                    <a:lnTo>
                      <a:pt x="0" y="6"/>
                    </a:lnTo>
                    <a:lnTo>
                      <a:pt x="2" y="14"/>
                    </a:lnTo>
                    <a:lnTo>
                      <a:pt x="4" y="16"/>
                    </a:lnTo>
                    <a:lnTo>
                      <a:pt x="8" y="16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18" y="8"/>
                    </a:lnTo>
                    <a:lnTo>
                      <a:pt x="24" y="2"/>
                    </a:lnTo>
                    <a:lnTo>
                      <a:pt x="24" y="2"/>
                    </a:lnTo>
                    <a:lnTo>
                      <a:pt x="30" y="0"/>
                    </a:lnTo>
                    <a:lnTo>
                      <a:pt x="36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2" name="Freeform 69"/>
              <p:cNvSpPr>
                <a:spLocks/>
              </p:cNvSpPr>
              <p:nvPr/>
            </p:nvSpPr>
            <p:spPr bwMode="auto">
              <a:xfrm>
                <a:off x="4158" y="2482"/>
                <a:ext cx="36" cy="1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2" y="14"/>
                  </a:cxn>
                  <a:cxn ang="0">
                    <a:pos x="4" y="16"/>
                  </a:cxn>
                  <a:cxn ang="0">
                    <a:pos x="8" y="16"/>
                  </a:cxn>
                  <a:cxn ang="0">
                    <a:pos x="14" y="12"/>
                  </a:cxn>
                  <a:cxn ang="0">
                    <a:pos x="14" y="12"/>
                  </a:cxn>
                  <a:cxn ang="0">
                    <a:pos x="18" y="8"/>
                  </a:cxn>
                  <a:cxn ang="0">
                    <a:pos x="24" y="2"/>
                  </a:cxn>
                  <a:cxn ang="0">
                    <a:pos x="24" y="2"/>
                  </a:cxn>
                  <a:cxn ang="0">
                    <a:pos x="30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16">
                    <a:moveTo>
                      <a:pt x="0" y="6"/>
                    </a:moveTo>
                    <a:lnTo>
                      <a:pt x="0" y="6"/>
                    </a:lnTo>
                    <a:lnTo>
                      <a:pt x="2" y="14"/>
                    </a:lnTo>
                    <a:lnTo>
                      <a:pt x="4" y="16"/>
                    </a:lnTo>
                    <a:lnTo>
                      <a:pt x="8" y="16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18" y="8"/>
                    </a:lnTo>
                    <a:lnTo>
                      <a:pt x="24" y="2"/>
                    </a:lnTo>
                    <a:lnTo>
                      <a:pt x="24" y="2"/>
                    </a:lnTo>
                    <a:lnTo>
                      <a:pt x="30" y="0"/>
                    </a:lnTo>
                    <a:lnTo>
                      <a:pt x="36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3" name="Freeform 70"/>
              <p:cNvSpPr>
                <a:spLocks/>
              </p:cNvSpPr>
              <p:nvPr/>
            </p:nvSpPr>
            <p:spPr bwMode="auto">
              <a:xfrm>
                <a:off x="4240" y="2286"/>
                <a:ext cx="52" cy="62"/>
              </a:xfrm>
              <a:custGeom>
                <a:avLst/>
                <a:gdLst/>
                <a:ahLst/>
                <a:cxnLst>
                  <a:cxn ang="0">
                    <a:pos x="0" y="46"/>
                  </a:cxn>
                  <a:cxn ang="0">
                    <a:pos x="0" y="46"/>
                  </a:cxn>
                  <a:cxn ang="0">
                    <a:pos x="8" y="48"/>
                  </a:cxn>
                  <a:cxn ang="0">
                    <a:pos x="12" y="48"/>
                  </a:cxn>
                  <a:cxn ang="0">
                    <a:pos x="16" y="46"/>
                  </a:cxn>
                  <a:cxn ang="0">
                    <a:pos x="20" y="40"/>
                  </a:cxn>
                  <a:cxn ang="0">
                    <a:pos x="22" y="30"/>
                  </a:cxn>
                  <a:cxn ang="0">
                    <a:pos x="26" y="12"/>
                  </a:cxn>
                  <a:cxn ang="0">
                    <a:pos x="28" y="4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40" y="4"/>
                  </a:cxn>
                  <a:cxn ang="0">
                    <a:pos x="46" y="6"/>
                  </a:cxn>
                  <a:cxn ang="0">
                    <a:pos x="52" y="6"/>
                  </a:cxn>
                  <a:cxn ang="0">
                    <a:pos x="52" y="6"/>
                  </a:cxn>
                  <a:cxn ang="0">
                    <a:pos x="46" y="14"/>
                  </a:cxn>
                  <a:cxn ang="0">
                    <a:pos x="42" y="20"/>
                  </a:cxn>
                  <a:cxn ang="0">
                    <a:pos x="36" y="34"/>
                  </a:cxn>
                  <a:cxn ang="0">
                    <a:pos x="36" y="34"/>
                  </a:cxn>
                  <a:cxn ang="0">
                    <a:pos x="30" y="42"/>
                  </a:cxn>
                  <a:cxn ang="0">
                    <a:pos x="24" y="48"/>
                  </a:cxn>
                  <a:cxn ang="0">
                    <a:pos x="16" y="54"/>
                  </a:cxn>
                  <a:cxn ang="0">
                    <a:pos x="10" y="62"/>
                  </a:cxn>
                  <a:cxn ang="0">
                    <a:pos x="0" y="46"/>
                  </a:cxn>
                </a:cxnLst>
                <a:rect l="0" t="0" r="r" b="b"/>
                <a:pathLst>
                  <a:path w="52" h="62">
                    <a:moveTo>
                      <a:pt x="0" y="46"/>
                    </a:moveTo>
                    <a:lnTo>
                      <a:pt x="0" y="46"/>
                    </a:lnTo>
                    <a:lnTo>
                      <a:pt x="8" y="48"/>
                    </a:lnTo>
                    <a:lnTo>
                      <a:pt x="12" y="48"/>
                    </a:lnTo>
                    <a:lnTo>
                      <a:pt x="16" y="46"/>
                    </a:lnTo>
                    <a:lnTo>
                      <a:pt x="20" y="40"/>
                    </a:lnTo>
                    <a:lnTo>
                      <a:pt x="22" y="30"/>
                    </a:lnTo>
                    <a:lnTo>
                      <a:pt x="26" y="12"/>
                    </a:lnTo>
                    <a:lnTo>
                      <a:pt x="28" y="4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40" y="4"/>
                    </a:lnTo>
                    <a:lnTo>
                      <a:pt x="46" y="6"/>
                    </a:lnTo>
                    <a:lnTo>
                      <a:pt x="52" y="6"/>
                    </a:lnTo>
                    <a:lnTo>
                      <a:pt x="52" y="6"/>
                    </a:lnTo>
                    <a:lnTo>
                      <a:pt x="46" y="14"/>
                    </a:lnTo>
                    <a:lnTo>
                      <a:pt x="42" y="20"/>
                    </a:lnTo>
                    <a:lnTo>
                      <a:pt x="36" y="34"/>
                    </a:lnTo>
                    <a:lnTo>
                      <a:pt x="36" y="34"/>
                    </a:lnTo>
                    <a:lnTo>
                      <a:pt x="30" y="42"/>
                    </a:lnTo>
                    <a:lnTo>
                      <a:pt x="24" y="48"/>
                    </a:lnTo>
                    <a:lnTo>
                      <a:pt x="16" y="54"/>
                    </a:lnTo>
                    <a:lnTo>
                      <a:pt x="10" y="6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4" name="Freeform 71"/>
              <p:cNvSpPr>
                <a:spLocks/>
              </p:cNvSpPr>
              <p:nvPr/>
            </p:nvSpPr>
            <p:spPr bwMode="auto">
              <a:xfrm>
                <a:off x="4240" y="2286"/>
                <a:ext cx="52" cy="62"/>
              </a:xfrm>
              <a:custGeom>
                <a:avLst/>
                <a:gdLst/>
                <a:ahLst/>
                <a:cxnLst>
                  <a:cxn ang="0">
                    <a:pos x="0" y="46"/>
                  </a:cxn>
                  <a:cxn ang="0">
                    <a:pos x="0" y="46"/>
                  </a:cxn>
                  <a:cxn ang="0">
                    <a:pos x="8" y="48"/>
                  </a:cxn>
                  <a:cxn ang="0">
                    <a:pos x="12" y="48"/>
                  </a:cxn>
                  <a:cxn ang="0">
                    <a:pos x="16" y="46"/>
                  </a:cxn>
                  <a:cxn ang="0">
                    <a:pos x="20" y="40"/>
                  </a:cxn>
                  <a:cxn ang="0">
                    <a:pos x="22" y="30"/>
                  </a:cxn>
                  <a:cxn ang="0">
                    <a:pos x="26" y="12"/>
                  </a:cxn>
                  <a:cxn ang="0">
                    <a:pos x="28" y="4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40" y="4"/>
                  </a:cxn>
                  <a:cxn ang="0">
                    <a:pos x="46" y="6"/>
                  </a:cxn>
                  <a:cxn ang="0">
                    <a:pos x="52" y="6"/>
                  </a:cxn>
                  <a:cxn ang="0">
                    <a:pos x="52" y="6"/>
                  </a:cxn>
                  <a:cxn ang="0">
                    <a:pos x="46" y="14"/>
                  </a:cxn>
                  <a:cxn ang="0">
                    <a:pos x="42" y="20"/>
                  </a:cxn>
                  <a:cxn ang="0">
                    <a:pos x="36" y="34"/>
                  </a:cxn>
                  <a:cxn ang="0">
                    <a:pos x="36" y="34"/>
                  </a:cxn>
                  <a:cxn ang="0">
                    <a:pos x="30" y="42"/>
                  </a:cxn>
                  <a:cxn ang="0">
                    <a:pos x="24" y="48"/>
                  </a:cxn>
                  <a:cxn ang="0">
                    <a:pos x="16" y="54"/>
                  </a:cxn>
                  <a:cxn ang="0">
                    <a:pos x="10" y="62"/>
                  </a:cxn>
                </a:cxnLst>
                <a:rect l="0" t="0" r="r" b="b"/>
                <a:pathLst>
                  <a:path w="52" h="62">
                    <a:moveTo>
                      <a:pt x="0" y="46"/>
                    </a:moveTo>
                    <a:lnTo>
                      <a:pt x="0" y="46"/>
                    </a:lnTo>
                    <a:lnTo>
                      <a:pt x="8" y="48"/>
                    </a:lnTo>
                    <a:lnTo>
                      <a:pt x="12" y="48"/>
                    </a:lnTo>
                    <a:lnTo>
                      <a:pt x="16" y="46"/>
                    </a:lnTo>
                    <a:lnTo>
                      <a:pt x="20" y="40"/>
                    </a:lnTo>
                    <a:lnTo>
                      <a:pt x="22" y="30"/>
                    </a:lnTo>
                    <a:lnTo>
                      <a:pt x="26" y="12"/>
                    </a:lnTo>
                    <a:lnTo>
                      <a:pt x="28" y="4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40" y="4"/>
                    </a:lnTo>
                    <a:lnTo>
                      <a:pt x="46" y="6"/>
                    </a:lnTo>
                    <a:lnTo>
                      <a:pt x="52" y="6"/>
                    </a:lnTo>
                    <a:lnTo>
                      <a:pt x="52" y="6"/>
                    </a:lnTo>
                    <a:lnTo>
                      <a:pt x="46" y="14"/>
                    </a:lnTo>
                    <a:lnTo>
                      <a:pt x="42" y="20"/>
                    </a:lnTo>
                    <a:lnTo>
                      <a:pt x="36" y="34"/>
                    </a:lnTo>
                    <a:lnTo>
                      <a:pt x="36" y="34"/>
                    </a:lnTo>
                    <a:lnTo>
                      <a:pt x="30" y="42"/>
                    </a:lnTo>
                    <a:lnTo>
                      <a:pt x="24" y="48"/>
                    </a:lnTo>
                    <a:lnTo>
                      <a:pt x="16" y="54"/>
                    </a:lnTo>
                    <a:lnTo>
                      <a:pt x="10" y="62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5" name="Freeform 72"/>
              <p:cNvSpPr>
                <a:spLocks/>
              </p:cNvSpPr>
              <p:nvPr/>
            </p:nvSpPr>
            <p:spPr bwMode="auto">
              <a:xfrm>
                <a:off x="4356" y="2170"/>
                <a:ext cx="82" cy="94"/>
              </a:xfrm>
              <a:custGeom>
                <a:avLst/>
                <a:gdLst/>
                <a:ahLst/>
                <a:cxnLst>
                  <a:cxn ang="0">
                    <a:pos x="0" y="94"/>
                  </a:cxn>
                  <a:cxn ang="0">
                    <a:pos x="0" y="94"/>
                  </a:cxn>
                  <a:cxn ang="0">
                    <a:pos x="4" y="88"/>
                  </a:cxn>
                  <a:cxn ang="0">
                    <a:pos x="6" y="84"/>
                  </a:cxn>
                  <a:cxn ang="0">
                    <a:pos x="6" y="78"/>
                  </a:cxn>
                  <a:cxn ang="0">
                    <a:pos x="4" y="72"/>
                  </a:cxn>
                  <a:cxn ang="0">
                    <a:pos x="4" y="72"/>
                  </a:cxn>
                  <a:cxn ang="0">
                    <a:pos x="12" y="72"/>
                  </a:cxn>
                  <a:cxn ang="0">
                    <a:pos x="20" y="70"/>
                  </a:cxn>
                  <a:cxn ang="0">
                    <a:pos x="28" y="66"/>
                  </a:cxn>
                  <a:cxn ang="0">
                    <a:pos x="34" y="58"/>
                  </a:cxn>
                  <a:cxn ang="0">
                    <a:pos x="38" y="50"/>
                  </a:cxn>
                  <a:cxn ang="0">
                    <a:pos x="40" y="42"/>
                  </a:cxn>
                  <a:cxn ang="0">
                    <a:pos x="42" y="34"/>
                  </a:cxn>
                  <a:cxn ang="0">
                    <a:pos x="42" y="26"/>
                  </a:cxn>
                  <a:cxn ang="0">
                    <a:pos x="42" y="26"/>
                  </a:cxn>
                  <a:cxn ang="0">
                    <a:pos x="38" y="18"/>
                  </a:cxn>
                  <a:cxn ang="0">
                    <a:pos x="34" y="12"/>
                  </a:cxn>
                  <a:cxn ang="0">
                    <a:pos x="32" y="8"/>
                  </a:cxn>
                  <a:cxn ang="0">
                    <a:pos x="34" y="6"/>
                  </a:cxn>
                  <a:cxn ang="0">
                    <a:pos x="36" y="2"/>
                  </a:cxn>
                  <a:cxn ang="0">
                    <a:pos x="40" y="0"/>
                  </a:cxn>
                  <a:cxn ang="0">
                    <a:pos x="40" y="0"/>
                  </a:cxn>
                  <a:cxn ang="0">
                    <a:pos x="44" y="0"/>
                  </a:cxn>
                  <a:cxn ang="0">
                    <a:pos x="50" y="0"/>
                  </a:cxn>
                  <a:cxn ang="0">
                    <a:pos x="60" y="6"/>
                  </a:cxn>
                  <a:cxn ang="0">
                    <a:pos x="72" y="12"/>
                  </a:cxn>
                  <a:cxn ang="0">
                    <a:pos x="82" y="16"/>
                  </a:cxn>
                  <a:cxn ang="0">
                    <a:pos x="82" y="16"/>
                  </a:cxn>
                  <a:cxn ang="0">
                    <a:pos x="74" y="14"/>
                  </a:cxn>
                  <a:cxn ang="0">
                    <a:pos x="64" y="12"/>
                  </a:cxn>
                  <a:cxn ang="0">
                    <a:pos x="58" y="14"/>
                  </a:cxn>
                  <a:cxn ang="0">
                    <a:pos x="56" y="18"/>
                  </a:cxn>
                  <a:cxn ang="0">
                    <a:pos x="54" y="20"/>
                  </a:cxn>
                  <a:cxn ang="0">
                    <a:pos x="54" y="20"/>
                  </a:cxn>
                  <a:cxn ang="0">
                    <a:pos x="54" y="28"/>
                  </a:cxn>
                  <a:cxn ang="0">
                    <a:pos x="56" y="36"/>
                  </a:cxn>
                  <a:cxn ang="0">
                    <a:pos x="60" y="44"/>
                  </a:cxn>
                  <a:cxn ang="0">
                    <a:pos x="58" y="54"/>
                  </a:cxn>
                  <a:cxn ang="0">
                    <a:pos x="58" y="54"/>
                  </a:cxn>
                  <a:cxn ang="0">
                    <a:pos x="54" y="62"/>
                  </a:cxn>
                  <a:cxn ang="0">
                    <a:pos x="48" y="68"/>
                  </a:cxn>
                  <a:cxn ang="0">
                    <a:pos x="42" y="72"/>
                  </a:cxn>
                  <a:cxn ang="0">
                    <a:pos x="34" y="76"/>
                  </a:cxn>
                  <a:cxn ang="0">
                    <a:pos x="34" y="76"/>
                  </a:cxn>
                  <a:cxn ang="0">
                    <a:pos x="22" y="84"/>
                  </a:cxn>
                  <a:cxn ang="0">
                    <a:pos x="16" y="86"/>
                  </a:cxn>
                  <a:cxn ang="0">
                    <a:pos x="8" y="86"/>
                  </a:cxn>
                  <a:cxn ang="0">
                    <a:pos x="0" y="94"/>
                  </a:cxn>
                </a:cxnLst>
                <a:rect l="0" t="0" r="r" b="b"/>
                <a:pathLst>
                  <a:path w="82" h="94">
                    <a:moveTo>
                      <a:pt x="0" y="94"/>
                    </a:moveTo>
                    <a:lnTo>
                      <a:pt x="0" y="94"/>
                    </a:lnTo>
                    <a:lnTo>
                      <a:pt x="4" y="88"/>
                    </a:lnTo>
                    <a:lnTo>
                      <a:pt x="6" y="84"/>
                    </a:lnTo>
                    <a:lnTo>
                      <a:pt x="6" y="78"/>
                    </a:lnTo>
                    <a:lnTo>
                      <a:pt x="4" y="72"/>
                    </a:lnTo>
                    <a:lnTo>
                      <a:pt x="4" y="72"/>
                    </a:lnTo>
                    <a:lnTo>
                      <a:pt x="12" y="72"/>
                    </a:lnTo>
                    <a:lnTo>
                      <a:pt x="20" y="70"/>
                    </a:lnTo>
                    <a:lnTo>
                      <a:pt x="28" y="66"/>
                    </a:lnTo>
                    <a:lnTo>
                      <a:pt x="34" y="58"/>
                    </a:lnTo>
                    <a:lnTo>
                      <a:pt x="38" y="50"/>
                    </a:lnTo>
                    <a:lnTo>
                      <a:pt x="40" y="42"/>
                    </a:lnTo>
                    <a:lnTo>
                      <a:pt x="42" y="34"/>
                    </a:lnTo>
                    <a:lnTo>
                      <a:pt x="42" y="26"/>
                    </a:lnTo>
                    <a:lnTo>
                      <a:pt x="42" y="26"/>
                    </a:lnTo>
                    <a:lnTo>
                      <a:pt x="38" y="18"/>
                    </a:lnTo>
                    <a:lnTo>
                      <a:pt x="34" y="12"/>
                    </a:lnTo>
                    <a:lnTo>
                      <a:pt x="32" y="8"/>
                    </a:lnTo>
                    <a:lnTo>
                      <a:pt x="34" y="6"/>
                    </a:lnTo>
                    <a:lnTo>
                      <a:pt x="36" y="2"/>
                    </a:lnTo>
                    <a:lnTo>
                      <a:pt x="40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50" y="0"/>
                    </a:lnTo>
                    <a:lnTo>
                      <a:pt x="60" y="6"/>
                    </a:lnTo>
                    <a:lnTo>
                      <a:pt x="72" y="12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74" y="14"/>
                    </a:lnTo>
                    <a:lnTo>
                      <a:pt x="64" y="12"/>
                    </a:lnTo>
                    <a:lnTo>
                      <a:pt x="58" y="14"/>
                    </a:lnTo>
                    <a:lnTo>
                      <a:pt x="56" y="18"/>
                    </a:lnTo>
                    <a:lnTo>
                      <a:pt x="54" y="20"/>
                    </a:lnTo>
                    <a:lnTo>
                      <a:pt x="54" y="20"/>
                    </a:lnTo>
                    <a:lnTo>
                      <a:pt x="54" y="28"/>
                    </a:lnTo>
                    <a:lnTo>
                      <a:pt x="56" y="36"/>
                    </a:lnTo>
                    <a:lnTo>
                      <a:pt x="60" y="44"/>
                    </a:lnTo>
                    <a:lnTo>
                      <a:pt x="58" y="54"/>
                    </a:lnTo>
                    <a:lnTo>
                      <a:pt x="58" y="54"/>
                    </a:lnTo>
                    <a:lnTo>
                      <a:pt x="54" y="62"/>
                    </a:lnTo>
                    <a:lnTo>
                      <a:pt x="48" y="68"/>
                    </a:lnTo>
                    <a:lnTo>
                      <a:pt x="42" y="72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22" y="84"/>
                    </a:lnTo>
                    <a:lnTo>
                      <a:pt x="16" y="86"/>
                    </a:lnTo>
                    <a:lnTo>
                      <a:pt x="8" y="86"/>
                    </a:lnTo>
                    <a:lnTo>
                      <a:pt x="0" y="94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6" name="Freeform 73"/>
              <p:cNvSpPr>
                <a:spLocks/>
              </p:cNvSpPr>
              <p:nvPr/>
            </p:nvSpPr>
            <p:spPr bwMode="auto">
              <a:xfrm>
                <a:off x="4356" y="2170"/>
                <a:ext cx="82" cy="94"/>
              </a:xfrm>
              <a:custGeom>
                <a:avLst/>
                <a:gdLst/>
                <a:ahLst/>
                <a:cxnLst>
                  <a:cxn ang="0">
                    <a:pos x="0" y="94"/>
                  </a:cxn>
                  <a:cxn ang="0">
                    <a:pos x="0" y="94"/>
                  </a:cxn>
                  <a:cxn ang="0">
                    <a:pos x="4" y="88"/>
                  </a:cxn>
                  <a:cxn ang="0">
                    <a:pos x="6" y="84"/>
                  </a:cxn>
                  <a:cxn ang="0">
                    <a:pos x="6" y="78"/>
                  </a:cxn>
                  <a:cxn ang="0">
                    <a:pos x="4" y="72"/>
                  </a:cxn>
                  <a:cxn ang="0">
                    <a:pos x="4" y="72"/>
                  </a:cxn>
                  <a:cxn ang="0">
                    <a:pos x="12" y="72"/>
                  </a:cxn>
                  <a:cxn ang="0">
                    <a:pos x="20" y="70"/>
                  </a:cxn>
                  <a:cxn ang="0">
                    <a:pos x="28" y="66"/>
                  </a:cxn>
                  <a:cxn ang="0">
                    <a:pos x="34" y="58"/>
                  </a:cxn>
                  <a:cxn ang="0">
                    <a:pos x="38" y="50"/>
                  </a:cxn>
                  <a:cxn ang="0">
                    <a:pos x="40" y="42"/>
                  </a:cxn>
                  <a:cxn ang="0">
                    <a:pos x="42" y="34"/>
                  </a:cxn>
                  <a:cxn ang="0">
                    <a:pos x="42" y="26"/>
                  </a:cxn>
                  <a:cxn ang="0">
                    <a:pos x="42" y="26"/>
                  </a:cxn>
                  <a:cxn ang="0">
                    <a:pos x="38" y="18"/>
                  </a:cxn>
                  <a:cxn ang="0">
                    <a:pos x="34" y="12"/>
                  </a:cxn>
                  <a:cxn ang="0">
                    <a:pos x="32" y="8"/>
                  </a:cxn>
                  <a:cxn ang="0">
                    <a:pos x="34" y="6"/>
                  </a:cxn>
                  <a:cxn ang="0">
                    <a:pos x="36" y="2"/>
                  </a:cxn>
                  <a:cxn ang="0">
                    <a:pos x="40" y="0"/>
                  </a:cxn>
                  <a:cxn ang="0">
                    <a:pos x="40" y="0"/>
                  </a:cxn>
                  <a:cxn ang="0">
                    <a:pos x="44" y="0"/>
                  </a:cxn>
                  <a:cxn ang="0">
                    <a:pos x="50" y="0"/>
                  </a:cxn>
                  <a:cxn ang="0">
                    <a:pos x="60" y="6"/>
                  </a:cxn>
                  <a:cxn ang="0">
                    <a:pos x="72" y="12"/>
                  </a:cxn>
                  <a:cxn ang="0">
                    <a:pos x="82" y="16"/>
                  </a:cxn>
                  <a:cxn ang="0">
                    <a:pos x="82" y="16"/>
                  </a:cxn>
                  <a:cxn ang="0">
                    <a:pos x="74" y="14"/>
                  </a:cxn>
                  <a:cxn ang="0">
                    <a:pos x="64" y="12"/>
                  </a:cxn>
                  <a:cxn ang="0">
                    <a:pos x="58" y="14"/>
                  </a:cxn>
                  <a:cxn ang="0">
                    <a:pos x="56" y="18"/>
                  </a:cxn>
                  <a:cxn ang="0">
                    <a:pos x="54" y="20"/>
                  </a:cxn>
                  <a:cxn ang="0">
                    <a:pos x="54" y="20"/>
                  </a:cxn>
                  <a:cxn ang="0">
                    <a:pos x="54" y="28"/>
                  </a:cxn>
                  <a:cxn ang="0">
                    <a:pos x="56" y="36"/>
                  </a:cxn>
                  <a:cxn ang="0">
                    <a:pos x="60" y="44"/>
                  </a:cxn>
                  <a:cxn ang="0">
                    <a:pos x="58" y="54"/>
                  </a:cxn>
                  <a:cxn ang="0">
                    <a:pos x="58" y="54"/>
                  </a:cxn>
                  <a:cxn ang="0">
                    <a:pos x="54" y="62"/>
                  </a:cxn>
                  <a:cxn ang="0">
                    <a:pos x="48" y="68"/>
                  </a:cxn>
                  <a:cxn ang="0">
                    <a:pos x="42" y="72"/>
                  </a:cxn>
                  <a:cxn ang="0">
                    <a:pos x="34" y="76"/>
                  </a:cxn>
                  <a:cxn ang="0">
                    <a:pos x="34" y="76"/>
                  </a:cxn>
                  <a:cxn ang="0">
                    <a:pos x="22" y="84"/>
                  </a:cxn>
                  <a:cxn ang="0">
                    <a:pos x="16" y="86"/>
                  </a:cxn>
                  <a:cxn ang="0">
                    <a:pos x="8" y="86"/>
                  </a:cxn>
                </a:cxnLst>
                <a:rect l="0" t="0" r="r" b="b"/>
                <a:pathLst>
                  <a:path w="82" h="94">
                    <a:moveTo>
                      <a:pt x="0" y="94"/>
                    </a:moveTo>
                    <a:lnTo>
                      <a:pt x="0" y="94"/>
                    </a:lnTo>
                    <a:lnTo>
                      <a:pt x="4" y="88"/>
                    </a:lnTo>
                    <a:lnTo>
                      <a:pt x="6" y="84"/>
                    </a:lnTo>
                    <a:lnTo>
                      <a:pt x="6" y="78"/>
                    </a:lnTo>
                    <a:lnTo>
                      <a:pt x="4" y="72"/>
                    </a:lnTo>
                    <a:lnTo>
                      <a:pt x="4" y="72"/>
                    </a:lnTo>
                    <a:lnTo>
                      <a:pt x="12" y="72"/>
                    </a:lnTo>
                    <a:lnTo>
                      <a:pt x="20" y="70"/>
                    </a:lnTo>
                    <a:lnTo>
                      <a:pt x="28" y="66"/>
                    </a:lnTo>
                    <a:lnTo>
                      <a:pt x="34" y="58"/>
                    </a:lnTo>
                    <a:lnTo>
                      <a:pt x="38" y="50"/>
                    </a:lnTo>
                    <a:lnTo>
                      <a:pt x="40" y="42"/>
                    </a:lnTo>
                    <a:lnTo>
                      <a:pt x="42" y="34"/>
                    </a:lnTo>
                    <a:lnTo>
                      <a:pt x="42" y="26"/>
                    </a:lnTo>
                    <a:lnTo>
                      <a:pt x="42" y="26"/>
                    </a:lnTo>
                    <a:lnTo>
                      <a:pt x="38" y="18"/>
                    </a:lnTo>
                    <a:lnTo>
                      <a:pt x="34" y="12"/>
                    </a:lnTo>
                    <a:lnTo>
                      <a:pt x="32" y="8"/>
                    </a:lnTo>
                    <a:lnTo>
                      <a:pt x="34" y="6"/>
                    </a:lnTo>
                    <a:lnTo>
                      <a:pt x="36" y="2"/>
                    </a:lnTo>
                    <a:lnTo>
                      <a:pt x="40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50" y="0"/>
                    </a:lnTo>
                    <a:lnTo>
                      <a:pt x="60" y="6"/>
                    </a:lnTo>
                    <a:lnTo>
                      <a:pt x="72" y="12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74" y="14"/>
                    </a:lnTo>
                    <a:lnTo>
                      <a:pt x="64" y="12"/>
                    </a:lnTo>
                    <a:lnTo>
                      <a:pt x="58" y="14"/>
                    </a:lnTo>
                    <a:lnTo>
                      <a:pt x="56" y="18"/>
                    </a:lnTo>
                    <a:lnTo>
                      <a:pt x="54" y="20"/>
                    </a:lnTo>
                    <a:lnTo>
                      <a:pt x="54" y="20"/>
                    </a:lnTo>
                    <a:lnTo>
                      <a:pt x="54" y="28"/>
                    </a:lnTo>
                    <a:lnTo>
                      <a:pt x="56" y="36"/>
                    </a:lnTo>
                    <a:lnTo>
                      <a:pt x="60" y="44"/>
                    </a:lnTo>
                    <a:lnTo>
                      <a:pt x="58" y="54"/>
                    </a:lnTo>
                    <a:lnTo>
                      <a:pt x="58" y="54"/>
                    </a:lnTo>
                    <a:lnTo>
                      <a:pt x="54" y="62"/>
                    </a:lnTo>
                    <a:lnTo>
                      <a:pt x="48" y="68"/>
                    </a:lnTo>
                    <a:lnTo>
                      <a:pt x="42" y="72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22" y="84"/>
                    </a:lnTo>
                    <a:lnTo>
                      <a:pt x="16" y="86"/>
                    </a:lnTo>
                    <a:lnTo>
                      <a:pt x="8" y="86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7" name="Freeform 74"/>
              <p:cNvSpPr>
                <a:spLocks/>
              </p:cNvSpPr>
              <p:nvPr/>
            </p:nvSpPr>
            <p:spPr bwMode="auto">
              <a:xfrm>
                <a:off x="4222" y="2152"/>
                <a:ext cx="50" cy="54"/>
              </a:xfrm>
              <a:custGeom>
                <a:avLst/>
                <a:gdLst/>
                <a:ahLst/>
                <a:cxnLst>
                  <a:cxn ang="0">
                    <a:pos x="40" y="2"/>
                  </a:cxn>
                  <a:cxn ang="0">
                    <a:pos x="40" y="2"/>
                  </a:cxn>
                  <a:cxn ang="0">
                    <a:pos x="18" y="4"/>
                  </a:cxn>
                  <a:cxn ang="0">
                    <a:pos x="8" y="8"/>
                  </a:cxn>
                  <a:cxn ang="0">
                    <a:pos x="4" y="10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0" y="16"/>
                  </a:cxn>
                  <a:cxn ang="0">
                    <a:pos x="2" y="22"/>
                  </a:cxn>
                  <a:cxn ang="0">
                    <a:pos x="10" y="30"/>
                  </a:cxn>
                  <a:cxn ang="0">
                    <a:pos x="16" y="42"/>
                  </a:cxn>
                  <a:cxn ang="0">
                    <a:pos x="18" y="48"/>
                  </a:cxn>
                  <a:cxn ang="0">
                    <a:pos x="18" y="54"/>
                  </a:cxn>
                  <a:cxn ang="0">
                    <a:pos x="18" y="54"/>
                  </a:cxn>
                  <a:cxn ang="0">
                    <a:pos x="18" y="44"/>
                  </a:cxn>
                  <a:cxn ang="0">
                    <a:pos x="18" y="34"/>
                  </a:cxn>
                  <a:cxn ang="0">
                    <a:pos x="18" y="24"/>
                  </a:cxn>
                  <a:cxn ang="0">
                    <a:pos x="20" y="18"/>
                  </a:cxn>
                  <a:cxn ang="0">
                    <a:pos x="20" y="18"/>
                  </a:cxn>
                  <a:cxn ang="0">
                    <a:pos x="26" y="12"/>
                  </a:cxn>
                  <a:cxn ang="0">
                    <a:pos x="34" y="8"/>
                  </a:cxn>
                  <a:cxn ang="0">
                    <a:pos x="42" y="4"/>
                  </a:cxn>
                  <a:cxn ang="0">
                    <a:pos x="50" y="0"/>
                  </a:cxn>
                  <a:cxn ang="0">
                    <a:pos x="40" y="2"/>
                  </a:cxn>
                </a:cxnLst>
                <a:rect l="0" t="0" r="r" b="b"/>
                <a:pathLst>
                  <a:path w="50" h="54">
                    <a:moveTo>
                      <a:pt x="40" y="2"/>
                    </a:moveTo>
                    <a:lnTo>
                      <a:pt x="40" y="2"/>
                    </a:lnTo>
                    <a:lnTo>
                      <a:pt x="18" y="4"/>
                    </a:lnTo>
                    <a:lnTo>
                      <a:pt x="8" y="8"/>
                    </a:lnTo>
                    <a:lnTo>
                      <a:pt x="4" y="1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" y="22"/>
                    </a:lnTo>
                    <a:lnTo>
                      <a:pt x="10" y="30"/>
                    </a:lnTo>
                    <a:lnTo>
                      <a:pt x="16" y="42"/>
                    </a:lnTo>
                    <a:lnTo>
                      <a:pt x="18" y="48"/>
                    </a:lnTo>
                    <a:lnTo>
                      <a:pt x="18" y="54"/>
                    </a:lnTo>
                    <a:lnTo>
                      <a:pt x="18" y="54"/>
                    </a:lnTo>
                    <a:lnTo>
                      <a:pt x="18" y="44"/>
                    </a:lnTo>
                    <a:lnTo>
                      <a:pt x="18" y="34"/>
                    </a:lnTo>
                    <a:lnTo>
                      <a:pt x="18" y="24"/>
                    </a:lnTo>
                    <a:lnTo>
                      <a:pt x="20" y="18"/>
                    </a:lnTo>
                    <a:lnTo>
                      <a:pt x="20" y="18"/>
                    </a:lnTo>
                    <a:lnTo>
                      <a:pt x="26" y="12"/>
                    </a:lnTo>
                    <a:lnTo>
                      <a:pt x="34" y="8"/>
                    </a:lnTo>
                    <a:lnTo>
                      <a:pt x="42" y="4"/>
                    </a:lnTo>
                    <a:lnTo>
                      <a:pt x="50" y="0"/>
                    </a:lnTo>
                    <a:lnTo>
                      <a:pt x="40" y="2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8" name="Freeform 75"/>
              <p:cNvSpPr>
                <a:spLocks/>
              </p:cNvSpPr>
              <p:nvPr/>
            </p:nvSpPr>
            <p:spPr bwMode="auto">
              <a:xfrm>
                <a:off x="4222" y="2152"/>
                <a:ext cx="50" cy="54"/>
              </a:xfrm>
              <a:custGeom>
                <a:avLst/>
                <a:gdLst/>
                <a:ahLst/>
                <a:cxnLst>
                  <a:cxn ang="0">
                    <a:pos x="40" y="2"/>
                  </a:cxn>
                  <a:cxn ang="0">
                    <a:pos x="40" y="2"/>
                  </a:cxn>
                  <a:cxn ang="0">
                    <a:pos x="18" y="4"/>
                  </a:cxn>
                  <a:cxn ang="0">
                    <a:pos x="8" y="8"/>
                  </a:cxn>
                  <a:cxn ang="0">
                    <a:pos x="4" y="10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0" y="16"/>
                  </a:cxn>
                  <a:cxn ang="0">
                    <a:pos x="2" y="22"/>
                  </a:cxn>
                  <a:cxn ang="0">
                    <a:pos x="10" y="30"/>
                  </a:cxn>
                  <a:cxn ang="0">
                    <a:pos x="16" y="42"/>
                  </a:cxn>
                  <a:cxn ang="0">
                    <a:pos x="18" y="48"/>
                  </a:cxn>
                  <a:cxn ang="0">
                    <a:pos x="18" y="54"/>
                  </a:cxn>
                  <a:cxn ang="0">
                    <a:pos x="18" y="54"/>
                  </a:cxn>
                  <a:cxn ang="0">
                    <a:pos x="18" y="44"/>
                  </a:cxn>
                  <a:cxn ang="0">
                    <a:pos x="18" y="34"/>
                  </a:cxn>
                  <a:cxn ang="0">
                    <a:pos x="18" y="24"/>
                  </a:cxn>
                  <a:cxn ang="0">
                    <a:pos x="20" y="18"/>
                  </a:cxn>
                  <a:cxn ang="0">
                    <a:pos x="20" y="18"/>
                  </a:cxn>
                  <a:cxn ang="0">
                    <a:pos x="26" y="12"/>
                  </a:cxn>
                  <a:cxn ang="0">
                    <a:pos x="34" y="8"/>
                  </a:cxn>
                  <a:cxn ang="0">
                    <a:pos x="42" y="4"/>
                  </a:cxn>
                  <a:cxn ang="0">
                    <a:pos x="50" y="0"/>
                  </a:cxn>
                </a:cxnLst>
                <a:rect l="0" t="0" r="r" b="b"/>
                <a:pathLst>
                  <a:path w="50" h="54">
                    <a:moveTo>
                      <a:pt x="40" y="2"/>
                    </a:moveTo>
                    <a:lnTo>
                      <a:pt x="40" y="2"/>
                    </a:lnTo>
                    <a:lnTo>
                      <a:pt x="18" y="4"/>
                    </a:lnTo>
                    <a:lnTo>
                      <a:pt x="8" y="8"/>
                    </a:lnTo>
                    <a:lnTo>
                      <a:pt x="4" y="1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" y="22"/>
                    </a:lnTo>
                    <a:lnTo>
                      <a:pt x="10" y="30"/>
                    </a:lnTo>
                    <a:lnTo>
                      <a:pt x="16" y="42"/>
                    </a:lnTo>
                    <a:lnTo>
                      <a:pt x="18" y="48"/>
                    </a:lnTo>
                    <a:lnTo>
                      <a:pt x="18" y="54"/>
                    </a:lnTo>
                    <a:lnTo>
                      <a:pt x="18" y="54"/>
                    </a:lnTo>
                    <a:lnTo>
                      <a:pt x="18" y="44"/>
                    </a:lnTo>
                    <a:lnTo>
                      <a:pt x="18" y="34"/>
                    </a:lnTo>
                    <a:lnTo>
                      <a:pt x="18" y="24"/>
                    </a:lnTo>
                    <a:lnTo>
                      <a:pt x="20" y="18"/>
                    </a:lnTo>
                    <a:lnTo>
                      <a:pt x="20" y="18"/>
                    </a:lnTo>
                    <a:lnTo>
                      <a:pt x="26" y="12"/>
                    </a:lnTo>
                    <a:lnTo>
                      <a:pt x="34" y="8"/>
                    </a:lnTo>
                    <a:lnTo>
                      <a:pt x="42" y="4"/>
                    </a:lnTo>
                    <a:lnTo>
                      <a:pt x="5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9" name="Freeform 76"/>
              <p:cNvSpPr>
                <a:spLocks/>
              </p:cNvSpPr>
              <p:nvPr/>
            </p:nvSpPr>
            <p:spPr bwMode="auto">
              <a:xfrm>
                <a:off x="4132" y="2182"/>
                <a:ext cx="40" cy="7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4" y="6"/>
                  </a:cxn>
                  <a:cxn ang="0">
                    <a:pos x="2" y="8"/>
                  </a:cxn>
                  <a:cxn ang="0">
                    <a:pos x="0" y="12"/>
                  </a:cxn>
                  <a:cxn ang="0">
                    <a:pos x="2" y="14"/>
                  </a:cxn>
                  <a:cxn ang="0">
                    <a:pos x="6" y="20"/>
                  </a:cxn>
                  <a:cxn ang="0">
                    <a:pos x="10" y="30"/>
                  </a:cxn>
                  <a:cxn ang="0">
                    <a:pos x="10" y="30"/>
                  </a:cxn>
                  <a:cxn ang="0">
                    <a:pos x="12" y="40"/>
                  </a:cxn>
                  <a:cxn ang="0">
                    <a:pos x="10" y="50"/>
                  </a:cxn>
                  <a:cxn ang="0">
                    <a:pos x="8" y="60"/>
                  </a:cxn>
                  <a:cxn ang="0">
                    <a:pos x="4" y="70"/>
                  </a:cxn>
                  <a:cxn ang="0">
                    <a:pos x="4" y="70"/>
                  </a:cxn>
                  <a:cxn ang="0">
                    <a:pos x="12" y="60"/>
                  </a:cxn>
                  <a:cxn ang="0">
                    <a:pos x="18" y="52"/>
                  </a:cxn>
                  <a:cxn ang="0">
                    <a:pos x="22" y="42"/>
                  </a:cxn>
                  <a:cxn ang="0">
                    <a:pos x="22" y="28"/>
                  </a:cxn>
                  <a:cxn ang="0">
                    <a:pos x="22" y="28"/>
                  </a:cxn>
                  <a:cxn ang="0">
                    <a:pos x="22" y="20"/>
                  </a:cxn>
                  <a:cxn ang="0">
                    <a:pos x="24" y="12"/>
                  </a:cxn>
                  <a:cxn ang="0">
                    <a:pos x="26" y="8"/>
                  </a:cxn>
                  <a:cxn ang="0">
                    <a:pos x="28" y="6"/>
                  </a:cxn>
                  <a:cxn ang="0">
                    <a:pos x="34" y="4"/>
                  </a:cxn>
                  <a:cxn ang="0">
                    <a:pos x="40" y="6"/>
                  </a:cxn>
                  <a:cxn ang="0">
                    <a:pos x="40" y="6"/>
                  </a:cxn>
                  <a:cxn ang="0">
                    <a:pos x="34" y="0"/>
                  </a:cxn>
                  <a:cxn ang="0">
                    <a:pos x="28" y="0"/>
                  </a:cxn>
                  <a:cxn ang="0">
                    <a:pos x="22" y="2"/>
                  </a:cxn>
                  <a:cxn ang="0">
                    <a:pos x="16" y="6"/>
                  </a:cxn>
                  <a:cxn ang="0">
                    <a:pos x="10" y="4"/>
                  </a:cxn>
                </a:cxnLst>
                <a:rect l="0" t="0" r="r" b="b"/>
                <a:pathLst>
                  <a:path w="40" h="70">
                    <a:moveTo>
                      <a:pt x="10" y="4"/>
                    </a:moveTo>
                    <a:lnTo>
                      <a:pt x="10" y="4"/>
                    </a:lnTo>
                    <a:lnTo>
                      <a:pt x="4" y="6"/>
                    </a:lnTo>
                    <a:lnTo>
                      <a:pt x="2" y="8"/>
                    </a:lnTo>
                    <a:lnTo>
                      <a:pt x="0" y="12"/>
                    </a:lnTo>
                    <a:lnTo>
                      <a:pt x="2" y="14"/>
                    </a:lnTo>
                    <a:lnTo>
                      <a:pt x="6" y="20"/>
                    </a:lnTo>
                    <a:lnTo>
                      <a:pt x="10" y="30"/>
                    </a:lnTo>
                    <a:lnTo>
                      <a:pt x="10" y="30"/>
                    </a:lnTo>
                    <a:lnTo>
                      <a:pt x="12" y="40"/>
                    </a:lnTo>
                    <a:lnTo>
                      <a:pt x="10" y="50"/>
                    </a:lnTo>
                    <a:lnTo>
                      <a:pt x="8" y="60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12" y="60"/>
                    </a:lnTo>
                    <a:lnTo>
                      <a:pt x="18" y="52"/>
                    </a:lnTo>
                    <a:lnTo>
                      <a:pt x="22" y="42"/>
                    </a:lnTo>
                    <a:lnTo>
                      <a:pt x="22" y="28"/>
                    </a:lnTo>
                    <a:lnTo>
                      <a:pt x="22" y="28"/>
                    </a:lnTo>
                    <a:lnTo>
                      <a:pt x="22" y="20"/>
                    </a:lnTo>
                    <a:lnTo>
                      <a:pt x="24" y="12"/>
                    </a:lnTo>
                    <a:lnTo>
                      <a:pt x="26" y="8"/>
                    </a:lnTo>
                    <a:lnTo>
                      <a:pt x="28" y="6"/>
                    </a:lnTo>
                    <a:lnTo>
                      <a:pt x="34" y="4"/>
                    </a:lnTo>
                    <a:lnTo>
                      <a:pt x="40" y="6"/>
                    </a:lnTo>
                    <a:lnTo>
                      <a:pt x="40" y="6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22" y="2"/>
                    </a:lnTo>
                    <a:lnTo>
                      <a:pt x="16" y="6"/>
                    </a:lnTo>
                    <a:lnTo>
                      <a:pt x="10" y="4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0" name="Freeform 77"/>
              <p:cNvSpPr>
                <a:spLocks/>
              </p:cNvSpPr>
              <p:nvPr/>
            </p:nvSpPr>
            <p:spPr bwMode="auto">
              <a:xfrm>
                <a:off x="4132" y="2182"/>
                <a:ext cx="40" cy="7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4" y="6"/>
                  </a:cxn>
                  <a:cxn ang="0">
                    <a:pos x="2" y="8"/>
                  </a:cxn>
                  <a:cxn ang="0">
                    <a:pos x="0" y="12"/>
                  </a:cxn>
                  <a:cxn ang="0">
                    <a:pos x="2" y="14"/>
                  </a:cxn>
                  <a:cxn ang="0">
                    <a:pos x="6" y="20"/>
                  </a:cxn>
                  <a:cxn ang="0">
                    <a:pos x="10" y="30"/>
                  </a:cxn>
                  <a:cxn ang="0">
                    <a:pos x="10" y="30"/>
                  </a:cxn>
                  <a:cxn ang="0">
                    <a:pos x="12" y="40"/>
                  </a:cxn>
                  <a:cxn ang="0">
                    <a:pos x="10" y="50"/>
                  </a:cxn>
                  <a:cxn ang="0">
                    <a:pos x="8" y="60"/>
                  </a:cxn>
                  <a:cxn ang="0">
                    <a:pos x="4" y="70"/>
                  </a:cxn>
                  <a:cxn ang="0">
                    <a:pos x="4" y="70"/>
                  </a:cxn>
                  <a:cxn ang="0">
                    <a:pos x="12" y="60"/>
                  </a:cxn>
                  <a:cxn ang="0">
                    <a:pos x="18" y="52"/>
                  </a:cxn>
                  <a:cxn ang="0">
                    <a:pos x="22" y="42"/>
                  </a:cxn>
                  <a:cxn ang="0">
                    <a:pos x="22" y="28"/>
                  </a:cxn>
                  <a:cxn ang="0">
                    <a:pos x="22" y="28"/>
                  </a:cxn>
                  <a:cxn ang="0">
                    <a:pos x="22" y="20"/>
                  </a:cxn>
                  <a:cxn ang="0">
                    <a:pos x="24" y="12"/>
                  </a:cxn>
                  <a:cxn ang="0">
                    <a:pos x="26" y="8"/>
                  </a:cxn>
                  <a:cxn ang="0">
                    <a:pos x="28" y="6"/>
                  </a:cxn>
                  <a:cxn ang="0">
                    <a:pos x="34" y="4"/>
                  </a:cxn>
                  <a:cxn ang="0">
                    <a:pos x="40" y="6"/>
                  </a:cxn>
                  <a:cxn ang="0">
                    <a:pos x="40" y="6"/>
                  </a:cxn>
                  <a:cxn ang="0">
                    <a:pos x="34" y="0"/>
                  </a:cxn>
                  <a:cxn ang="0">
                    <a:pos x="28" y="0"/>
                  </a:cxn>
                  <a:cxn ang="0">
                    <a:pos x="22" y="2"/>
                  </a:cxn>
                  <a:cxn ang="0">
                    <a:pos x="16" y="6"/>
                  </a:cxn>
                </a:cxnLst>
                <a:rect l="0" t="0" r="r" b="b"/>
                <a:pathLst>
                  <a:path w="40" h="70">
                    <a:moveTo>
                      <a:pt x="10" y="4"/>
                    </a:moveTo>
                    <a:lnTo>
                      <a:pt x="10" y="4"/>
                    </a:lnTo>
                    <a:lnTo>
                      <a:pt x="4" y="6"/>
                    </a:lnTo>
                    <a:lnTo>
                      <a:pt x="2" y="8"/>
                    </a:lnTo>
                    <a:lnTo>
                      <a:pt x="0" y="12"/>
                    </a:lnTo>
                    <a:lnTo>
                      <a:pt x="2" y="14"/>
                    </a:lnTo>
                    <a:lnTo>
                      <a:pt x="6" y="20"/>
                    </a:lnTo>
                    <a:lnTo>
                      <a:pt x="10" y="30"/>
                    </a:lnTo>
                    <a:lnTo>
                      <a:pt x="10" y="30"/>
                    </a:lnTo>
                    <a:lnTo>
                      <a:pt x="12" y="40"/>
                    </a:lnTo>
                    <a:lnTo>
                      <a:pt x="10" y="50"/>
                    </a:lnTo>
                    <a:lnTo>
                      <a:pt x="8" y="60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12" y="60"/>
                    </a:lnTo>
                    <a:lnTo>
                      <a:pt x="18" y="52"/>
                    </a:lnTo>
                    <a:lnTo>
                      <a:pt x="22" y="42"/>
                    </a:lnTo>
                    <a:lnTo>
                      <a:pt x="22" y="28"/>
                    </a:lnTo>
                    <a:lnTo>
                      <a:pt x="22" y="28"/>
                    </a:lnTo>
                    <a:lnTo>
                      <a:pt x="22" y="20"/>
                    </a:lnTo>
                    <a:lnTo>
                      <a:pt x="24" y="12"/>
                    </a:lnTo>
                    <a:lnTo>
                      <a:pt x="26" y="8"/>
                    </a:lnTo>
                    <a:lnTo>
                      <a:pt x="28" y="6"/>
                    </a:lnTo>
                    <a:lnTo>
                      <a:pt x="34" y="4"/>
                    </a:lnTo>
                    <a:lnTo>
                      <a:pt x="40" y="6"/>
                    </a:lnTo>
                    <a:lnTo>
                      <a:pt x="40" y="6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22" y="2"/>
                    </a:lnTo>
                    <a:lnTo>
                      <a:pt x="16" y="6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1" name="Freeform 78"/>
              <p:cNvSpPr>
                <a:spLocks/>
              </p:cNvSpPr>
              <p:nvPr/>
            </p:nvSpPr>
            <p:spPr bwMode="auto">
              <a:xfrm>
                <a:off x="4022" y="2240"/>
                <a:ext cx="20" cy="52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12" y="4"/>
                  </a:cxn>
                  <a:cxn ang="0">
                    <a:pos x="2" y="14"/>
                  </a:cxn>
                  <a:cxn ang="0">
                    <a:pos x="0" y="18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4" y="26"/>
                  </a:cxn>
                  <a:cxn ang="0">
                    <a:pos x="6" y="28"/>
                  </a:cxn>
                  <a:cxn ang="0">
                    <a:pos x="10" y="32"/>
                  </a:cxn>
                  <a:cxn ang="0">
                    <a:pos x="12" y="34"/>
                  </a:cxn>
                  <a:cxn ang="0">
                    <a:pos x="12" y="34"/>
                  </a:cxn>
                  <a:cxn ang="0">
                    <a:pos x="14" y="42"/>
                  </a:cxn>
                  <a:cxn ang="0">
                    <a:pos x="12" y="52"/>
                  </a:cxn>
                  <a:cxn ang="0">
                    <a:pos x="12" y="52"/>
                  </a:cxn>
                  <a:cxn ang="0">
                    <a:pos x="14" y="46"/>
                  </a:cxn>
                  <a:cxn ang="0">
                    <a:pos x="16" y="42"/>
                  </a:cxn>
                  <a:cxn ang="0">
                    <a:pos x="20" y="38"/>
                  </a:cxn>
                  <a:cxn ang="0">
                    <a:pos x="20" y="32"/>
                  </a:cxn>
                  <a:cxn ang="0">
                    <a:pos x="20" y="32"/>
                  </a:cxn>
                  <a:cxn ang="0">
                    <a:pos x="20" y="24"/>
                  </a:cxn>
                  <a:cxn ang="0">
                    <a:pos x="16" y="16"/>
                  </a:cxn>
                  <a:cxn ang="0">
                    <a:pos x="14" y="10"/>
                  </a:cxn>
                  <a:cxn ang="0">
                    <a:pos x="16" y="6"/>
                  </a:cxn>
                  <a:cxn ang="0">
                    <a:pos x="20" y="0"/>
                  </a:cxn>
                  <a:cxn ang="0">
                    <a:pos x="12" y="4"/>
                  </a:cxn>
                </a:cxnLst>
                <a:rect l="0" t="0" r="r" b="b"/>
                <a:pathLst>
                  <a:path w="20" h="52">
                    <a:moveTo>
                      <a:pt x="12" y="4"/>
                    </a:moveTo>
                    <a:lnTo>
                      <a:pt x="12" y="4"/>
                    </a:lnTo>
                    <a:lnTo>
                      <a:pt x="2" y="14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4" y="26"/>
                    </a:lnTo>
                    <a:lnTo>
                      <a:pt x="6" y="28"/>
                    </a:lnTo>
                    <a:lnTo>
                      <a:pt x="10" y="32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4" y="42"/>
                    </a:lnTo>
                    <a:lnTo>
                      <a:pt x="12" y="52"/>
                    </a:lnTo>
                    <a:lnTo>
                      <a:pt x="12" y="52"/>
                    </a:lnTo>
                    <a:lnTo>
                      <a:pt x="14" y="46"/>
                    </a:lnTo>
                    <a:lnTo>
                      <a:pt x="16" y="42"/>
                    </a:lnTo>
                    <a:lnTo>
                      <a:pt x="20" y="38"/>
                    </a:lnTo>
                    <a:lnTo>
                      <a:pt x="20" y="32"/>
                    </a:lnTo>
                    <a:lnTo>
                      <a:pt x="20" y="32"/>
                    </a:lnTo>
                    <a:lnTo>
                      <a:pt x="20" y="24"/>
                    </a:lnTo>
                    <a:lnTo>
                      <a:pt x="16" y="16"/>
                    </a:lnTo>
                    <a:lnTo>
                      <a:pt x="14" y="10"/>
                    </a:lnTo>
                    <a:lnTo>
                      <a:pt x="16" y="6"/>
                    </a:lnTo>
                    <a:lnTo>
                      <a:pt x="20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2" name="Freeform 79"/>
              <p:cNvSpPr>
                <a:spLocks/>
              </p:cNvSpPr>
              <p:nvPr/>
            </p:nvSpPr>
            <p:spPr bwMode="auto">
              <a:xfrm>
                <a:off x="4022" y="2240"/>
                <a:ext cx="20" cy="52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12" y="4"/>
                  </a:cxn>
                  <a:cxn ang="0">
                    <a:pos x="2" y="14"/>
                  </a:cxn>
                  <a:cxn ang="0">
                    <a:pos x="0" y="18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4" y="26"/>
                  </a:cxn>
                  <a:cxn ang="0">
                    <a:pos x="6" y="28"/>
                  </a:cxn>
                  <a:cxn ang="0">
                    <a:pos x="10" y="32"/>
                  </a:cxn>
                  <a:cxn ang="0">
                    <a:pos x="12" y="34"/>
                  </a:cxn>
                  <a:cxn ang="0">
                    <a:pos x="12" y="34"/>
                  </a:cxn>
                  <a:cxn ang="0">
                    <a:pos x="14" y="42"/>
                  </a:cxn>
                  <a:cxn ang="0">
                    <a:pos x="12" y="52"/>
                  </a:cxn>
                  <a:cxn ang="0">
                    <a:pos x="12" y="52"/>
                  </a:cxn>
                  <a:cxn ang="0">
                    <a:pos x="14" y="46"/>
                  </a:cxn>
                  <a:cxn ang="0">
                    <a:pos x="16" y="42"/>
                  </a:cxn>
                  <a:cxn ang="0">
                    <a:pos x="20" y="38"/>
                  </a:cxn>
                  <a:cxn ang="0">
                    <a:pos x="20" y="32"/>
                  </a:cxn>
                  <a:cxn ang="0">
                    <a:pos x="20" y="32"/>
                  </a:cxn>
                  <a:cxn ang="0">
                    <a:pos x="20" y="24"/>
                  </a:cxn>
                  <a:cxn ang="0">
                    <a:pos x="16" y="16"/>
                  </a:cxn>
                  <a:cxn ang="0">
                    <a:pos x="14" y="10"/>
                  </a:cxn>
                  <a:cxn ang="0">
                    <a:pos x="16" y="6"/>
                  </a:cxn>
                  <a:cxn ang="0">
                    <a:pos x="20" y="0"/>
                  </a:cxn>
                </a:cxnLst>
                <a:rect l="0" t="0" r="r" b="b"/>
                <a:pathLst>
                  <a:path w="20" h="52">
                    <a:moveTo>
                      <a:pt x="12" y="4"/>
                    </a:moveTo>
                    <a:lnTo>
                      <a:pt x="12" y="4"/>
                    </a:lnTo>
                    <a:lnTo>
                      <a:pt x="2" y="14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4" y="26"/>
                    </a:lnTo>
                    <a:lnTo>
                      <a:pt x="6" y="28"/>
                    </a:lnTo>
                    <a:lnTo>
                      <a:pt x="10" y="32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4" y="42"/>
                    </a:lnTo>
                    <a:lnTo>
                      <a:pt x="12" y="52"/>
                    </a:lnTo>
                    <a:lnTo>
                      <a:pt x="12" y="52"/>
                    </a:lnTo>
                    <a:lnTo>
                      <a:pt x="14" y="46"/>
                    </a:lnTo>
                    <a:lnTo>
                      <a:pt x="16" y="42"/>
                    </a:lnTo>
                    <a:lnTo>
                      <a:pt x="20" y="38"/>
                    </a:lnTo>
                    <a:lnTo>
                      <a:pt x="20" y="32"/>
                    </a:lnTo>
                    <a:lnTo>
                      <a:pt x="20" y="32"/>
                    </a:lnTo>
                    <a:lnTo>
                      <a:pt x="20" y="24"/>
                    </a:lnTo>
                    <a:lnTo>
                      <a:pt x="16" y="16"/>
                    </a:lnTo>
                    <a:lnTo>
                      <a:pt x="14" y="10"/>
                    </a:lnTo>
                    <a:lnTo>
                      <a:pt x="16" y="6"/>
                    </a:lnTo>
                    <a:lnTo>
                      <a:pt x="2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3" name="Freeform 80"/>
              <p:cNvSpPr>
                <a:spLocks/>
              </p:cNvSpPr>
              <p:nvPr/>
            </p:nvSpPr>
            <p:spPr bwMode="auto">
              <a:xfrm>
                <a:off x="3956" y="2394"/>
                <a:ext cx="50" cy="6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2"/>
                  </a:cxn>
                  <a:cxn ang="0">
                    <a:pos x="6" y="6"/>
                  </a:cxn>
                  <a:cxn ang="0">
                    <a:pos x="8" y="12"/>
                  </a:cxn>
                  <a:cxn ang="0">
                    <a:pos x="8" y="16"/>
                  </a:cxn>
                  <a:cxn ang="0">
                    <a:pos x="6" y="22"/>
                  </a:cxn>
                  <a:cxn ang="0">
                    <a:pos x="4" y="34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12" y="46"/>
                  </a:cxn>
                  <a:cxn ang="0">
                    <a:pos x="24" y="48"/>
                  </a:cxn>
                  <a:cxn ang="0">
                    <a:pos x="28" y="52"/>
                  </a:cxn>
                  <a:cxn ang="0">
                    <a:pos x="32" y="54"/>
                  </a:cxn>
                  <a:cxn ang="0">
                    <a:pos x="36" y="60"/>
                  </a:cxn>
                  <a:cxn ang="0">
                    <a:pos x="38" y="66"/>
                  </a:cxn>
                  <a:cxn ang="0">
                    <a:pos x="38" y="66"/>
                  </a:cxn>
                  <a:cxn ang="0">
                    <a:pos x="40" y="62"/>
                  </a:cxn>
                  <a:cxn ang="0">
                    <a:pos x="42" y="58"/>
                  </a:cxn>
                  <a:cxn ang="0">
                    <a:pos x="46" y="56"/>
                  </a:cxn>
                  <a:cxn ang="0">
                    <a:pos x="50" y="54"/>
                  </a:cxn>
                  <a:cxn ang="0">
                    <a:pos x="50" y="54"/>
                  </a:cxn>
                  <a:cxn ang="0">
                    <a:pos x="36" y="48"/>
                  </a:cxn>
                  <a:cxn ang="0">
                    <a:pos x="30" y="46"/>
                  </a:cxn>
                  <a:cxn ang="0">
                    <a:pos x="26" y="42"/>
                  </a:cxn>
                  <a:cxn ang="0">
                    <a:pos x="26" y="42"/>
                  </a:cxn>
                  <a:cxn ang="0">
                    <a:pos x="22" y="36"/>
                  </a:cxn>
                  <a:cxn ang="0">
                    <a:pos x="22" y="32"/>
                  </a:cxn>
                  <a:cxn ang="0">
                    <a:pos x="20" y="20"/>
                  </a:cxn>
                  <a:cxn ang="0">
                    <a:pos x="18" y="8"/>
                  </a:cxn>
                  <a:cxn ang="0">
                    <a:pos x="14" y="4"/>
                  </a:cxn>
                  <a:cxn ang="0">
                    <a:pos x="10" y="0"/>
                  </a:cxn>
                  <a:cxn ang="0">
                    <a:pos x="2" y="2"/>
                  </a:cxn>
                </a:cxnLst>
                <a:rect l="0" t="0" r="r" b="b"/>
                <a:pathLst>
                  <a:path w="50" h="66">
                    <a:moveTo>
                      <a:pt x="2" y="2"/>
                    </a:moveTo>
                    <a:lnTo>
                      <a:pt x="2" y="2"/>
                    </a:lnTo>
                    <a:lnTo>
                      <a:pt x="6" y="6"/>
                    </a:lnTo>
                    <a:lnTo>
                      <a:pt x="8" y="12"/>
                    </a:lnTo>
                    <a:lnTo>
                      <a:pt x="8" y="16"/>
                    </a:lnTo>
                    <a:lnTo>
                      <a:pt x="6" y="22"/>
                    </a:lnTo>
                    <a:lnTo>
                      <a:pt x="4" y="34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12" y="46"/>
                    </a:lnTo>
                    <a:lnTo>
                      <a:pt x="24" y="48"/>
                    </a:lnTo>
                    <a:lnTo>
                      <a:pt x="28" y="52"/>
                    </a:lnTo>
                    <a:lnTo>
                      <a:pt x="32" y="54"/>
                    </a:lnTo>
                    <a:lnTo>
                      <a:pt x="36" y="60"/>
                    </a:lnTo>
                    <a:lnTo>
                      <a:pt x="38" y="66"/>
                    </a:lnTo>
                    <a:lnTo>
                      <a:pt x="38" y="66"/>
                    </a:lnTo>
                    <a:lnTo>
                      <a:pt x="40" y="62"/>
                    </a:lnTo>
                    <a:lnTo>
                      <a:pt x="42" y="58"/>
                    </a:lnTo>
                    <a:lnTo>
                      <a:pt x="46" y="56"/>
                    </a:lnTo>
                    <a:lnTo>
                      <a:pt x="50" y="54"/>
                    </a:lnTo>
                    <a:lnTo>
                      <a:pt x="50" y="54"/>
                    </a:lnTo>
                    <a:lnTo>
                      <a:pt x="36" y="48"/>
                    </a:lnTo>
                    <a:lnTo>
                      <a:pt x="30" y="46"/>
                    </a:lnTo>
                    <a:lnTo>
                      <a:pt x="26" y="42"/>
                    </a:lnTo>
                    <a:lnTo>
                      <a:pt x="26" y="42"/>
                    </a:lnTo>
                    <a:lnTo>
                      <a:pt x="22" y="36"/>
                    </a:lnTo>
                    <a:lnTo>
                      <a:pt x="22" y="32"/>
                    </a:lnTo>
                    <a:lnTo>
                      <a:pt x="20" y="20"/>
                    </a:lnTo>
                    <a:lnTo>
                      <a:pt x="18" y="8"/>
                    </a:lnTo>
                    <a:lnTo>
                      <a:pt x="14" y="4"/>
                    </a:lnTo>
                    <a:lnTo>
                      <a:pt x="10" y="0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4" name="Freeform 81"/>
              <p:cNvSpPr>
                <a:spLocks/>
              </p:cNvSpPr>
              <p:nvPr/>
            </p:nvSpPr>
            <p:spPr bwMode="auto">
              <a:xfrm>
                <a:off x="3956" y="2394"/>
                <a:ext cx="50" cy="6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2"/>
                  </a:cxn>
                  <a:cxn ang="0">
                    <a:pos x="6" y="6"/>
                  </a:cxn>
                  <a:cxn ang="0">
                    <a:pos x="8" y="12"/>
                  </a:cxn>
                  <a:cxn ang="0">
                    <a:pos x="8" y="16"/>
                  </a:cxn>
                  <a:cxn ang="0">
                    <a:pos x="6" y="22"/>
                  </a:cxn>
                  <a:cxn ang="0">
                    <a:pos x="4" y="34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12" y="46"/>
                  </a:cxn>
                  <a:cxn ang="0">
                    <a:pos x="24" y="48"/>
                  </a:cxn>
                  <a:cxn ang="0">
                    <a:pos x="28" y="52"/>
                  </a:cxn>
                  <a:cxn ang="0">
                    <a:pos x="32" y="54"/>
                  </a:cxn>
                  <a:cxn ang="0">
                    <a:pos x="36" y="60"/>
                  </a:cxn>
                  <a:cxn ang="0">
                    <a:pos x="38" y="66"/>
                  </a:cxn>
                  <a:cxn ang="0">
                    <a:pos x="38" y="66"/>
                  </a:cxn>
                  <a:cxn ang="0">
                    <a:pos x="40" y="62"/>
                  </a:cxn>
                  <a:cxn ang="0">
                    <a:pos x="42" y="58"/>
                  </a:cxn>
                  <a:cxn ang="0">
                    <a:pos x="46" y="56"/>
                  </a:cxn>
                  <a:cxn ang="0">
                    <a:pos x="50" y="54"/>
                  </a:cxn>
                  <a:cxn ang="0">
                    <a:pos x="50" y="54"/>
                  </a:cxn>
                  <a:cxn ang="0">
                    <a:pos x="36" y="48"/>
                  </a:cxn>
                  <a:cxn ang="0">
                    <a:pos x="30" y="46"/>
                  </a:cxn>
                  <a:cxn ang="0">
                    <a:pos x="26" y="42"/>
                  </a:cxn>
                  <a:cxn ang="0">
                    <a:pos x="26" y="42"/>
                  </a:cxn>
                  <a:cxn ang="0">
                    <a:pos x="22" y="36"/>
                  </a:cxn>
                  <a:cxn ang="0">
                    <a:pos x="22" y="32"/>
                  </a:cxn>
                  <a:cxn ang="0">
                    <a:pos x="20" y="20"/>
                  </a:cxn>
                  <a:cxn ang="0">
                    <a:pos x="18" y="8"/>
                  </a:cxn>
                  <a:cxn ang="0">
                    <a:pos x="14" y="4"/>
                  </a:cxn>
                  <a:cxn ang="0">
                    <a:pos x="10" y="0"/>
                  </a:cxn>
                </a:cxnLst>
                <a:rect l="0" t="0" r="r" b="b"/>
                <a:pathLst>
                  <a:path w="50" h="66">
                    <a:moveTo>
                      <a:pt x="2" y="2"/>
                    </a:moveTo>
                    <a:lnTo>
                      <a:pt x="2" y="2"/>
                    </a:lnTo>
                    <a:lnTo>
                      <a:pt x="6" y="6"/>
                    </a:lnTo>
                    <a:lnTo>
                      <a:pt x="8" y="12"/>
                    </a:lnTo>
                    <a:lnTo>
                      <a:pt x="8" y="16"/>
                    </a:lnTo>
                    <a:lnTo>
                      <a:pt x="6" y="22"/>
                    </a:lnTo>
                    <a:lnTo>
                      <a:pt x="4" y="34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12" y="46"/>
                    </a:lnTo>
                    <a:lnTo>
                      <a:pt x="24" y="48"/>
                    </a:lnTo>
                    <a:lnTo>
                      <a:pt x="28" y="52"/>
                    </a:lnTo>
                    <a:lnTo>
                      <a:pt x="32" y="54"/>
                    </a:lnTo>
                    <a:lnTo>
                      <a:pt x="36" y="60"/>
                    </a:lnTo>
                    <a:lnTo>
                      <a:pt x="38" y="66"/>
                    </a:lnTo>
                    <a:lnTo>
                      <a:pt x="38" y="66"/>
                    </a:lnTo>
                    <a:lnTo>
                      <a:pt x="40" y="62"/>
                    </a:lnTo>
                    <a:lnTo>
                      <a:pt x="42" y="58"/>
                    </a:lnTo>
                    <a:lnTo>
                      <a:pt x="46" y="56"/>
                    </a:lnTo>
                    <a:lnTo>
                      <a:pt x="50" y="54"/>
                    </a:lnTo>
                    <a:lnTo>
                      <a:pt x="50" y="54"/>
                    </a:lnTo>
                    <a:lnTo>
                      <a:pt x="36" y="48"/>
                    </a:lnTo>
                    <a:lnTo>
                      <a:pt x="30" y="46"/>
                    </a:lnTo>
                    <a:lnTo>
                      <a:pt x="26" y="42"/>
                    </a:lnTo>
                    <a:lnTo>
                      <a:pt x="26" y="42"/>
                    </a:lnTo>
                    <a:lnTo>
                      <a:pt x="22" y="36"/>
                    </a:lnTo>
                    <a:lnTo>
                      <a:pt x="22" y="32"/>
                    </a:lnTo>
                    <a:lnTo>
                      <a:pt x="20" y="20"/>
                    </a:lnTo>
                    <a:lnTo>
                      <a:pt x="18" y="8"/>
                    </a:lnTo>
                    <a:lnTo>
                      <a:pt x="14" y="4"/>
                    </a:lnTo>
                    <a:lnTo>
                      <a:pt x="1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5" name="Freeform 82"/>
              <p:cNvSpPr>
                <a:spLocks/>
              </p:cNvSpPr>
              <p:nvPr/>
            </p:nvSpPr>
            <p:spPr bwMode="auto">
              <a:xfrm>
                <a:off x="4554" y="2500"/>
                <a:ext cx="54" cy="56"/>
              </a:xfrm>
              <a:custGeom>
                <a:avLst/>
                <a:gdLst/>
                <a:ahLst/>
                <a:cxnLst>
                  <a:cxn ang="0">
                    <a:pos x="0" y="36"/>
                  </a:cxn>
                  <a:cxn ang="0">
                    <a:pos x="0" y="36"/>
                  </a:cxn>
                  <a:cxn ang="0">
                    <a:pos x="10" y="38"/>
                  </a:cxn>
                  <a:cxn ang="0">
                    <a:pos x="18" y="38"/>
                  </a:cxn>
                  <a:cxn ang="0">
                    <a:pos x="26" y="34"/>
                  </a:cxn>
                  <a:cxn ang="0">
                    <a:pos x="34" y="30"/>
                  </a:cxn>
                  <a:cxn ang="0">
                    <a:pos x="42" y="24"/>
                  </a:cxn>
                  <a:cxn ang="0">
                    <a:pos x="48" y="18"/>
                  </a:cxn>
                  <a:cxn ang="0">
                    <a:pos x="52" y="10"/>
                  </a:cxn>
                  <a:cxn ang="0">
                    <a:pos x="54" y="0"/>
                  </a:cxn>
                  <a:cxn ang="0">
                    <a:pos x="54" y="0"/>
                  </a:cxn>
                  <a:cxn ang="0">
                    <a:pos x="52" y="18"/>
                  </a:cxn>
                  <a:cxn ang="0">
                    <a:pos x="48" y="26"/>
                  </a:cxn>
                  <a:cxn ang="0">
                    <a:pos x="44" y="34"/>
                  </a:cxn>
                  <a:cxn ang="0">
                    <a:pos x="44" y="34"/>
                  </a:cxn>
                  <a:cxn ang="0">
                    <a:pos x="34" y="40"/>
                  </a:cxn>
                  <a:cxn ang="0">
                    <a:pos x="26" y="44"/>
                  </a:cxn>
                  <a:cxn ang="0">
                    <a:pos x="18" y="48"/>
                  </a:cxn>
                  <a:cxn ang="0">
                    <a:pos x="12" y="56"/>
                  </a:cxn>
                  <a:cxn ang="0">
                    <a:pos x="12" y="56"/>
                  </a:cxn>
                  <a:cxn ang="0">
                    <a:pos x="12" y="52"/>
                  </a:cxn>
                  <a:cxn ang="0">
                    <a:pos x="12" y="46"/>
                  </a:cxn>
                  <a:cxn ang="0">
                    <a:pos x="8" y="36"/>
                  </a:cxn>
                  <a:cxn ang="0">
                    <a:pos x="0" y="36"/>
                  </a:cxn>
                </a:cxnLst>
                <a:rect l="0" t="0" r="r" b="b"/>
                <a:pathLst>
                  <a:path w="54" h="56">
                    <a:moveTo>
                      <a:pt x="0" y="36"/>
                    </a:moveTo>
                    <a:lnTo>
                      <a:pt x="0" y="36"/>
                    </a:lnTo>
                    <a:lnTo>
                      <a:pt x="10" y="38"/>
                    </a:lnTo>
                    <a:lnTo>
                      <a:pt x="18" y="38"/>
                    </a:lnTo>
                    <a:lnTo>
                      <a:pt x="26" y="34"/>
                    </a:lnTo>
                    <a:lnTo>
                      <a:pt x="34" y="30"/>
                    </a:lnTo>
                    <a:lnTo>
                      <a:pt x="42" y="24"/>
                    </a:lnTo>
                    <a:lnTo>
                      <a:pt x="48" y="18"/>
                    </a:lnTo>
                    <a:lnTo>
                      <a:pt x="52" y="10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2" y="18"/>
                    </a:lnTo>
                    <a:lnTo>
                      <a:pt x="48" y="26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34" y="40"/>
                    </a:lnTo>
                    <a:lnTo>
                      <a:pt x="26" y="44"/>
                    </a:lnTo>
                    <a:lnTo>
                      <a:pt x="18" y="48"/>
                    </a:lnTo>
                    <a:lnTo>
                      <a:pt x="12" y="56"/>
                    </a:lnTo>
                    <a:lnTo>
                      <a:pt x="12" y="56"/>
                    </a:lnTo>
                    <a:lnTo>
                      <a:pt x="12" y="52"/>
                    </a:lnTo>
                    <a:lnTo>
                      <a:pt x="12" y="46"/>
                    </a:lnTo>
                    <a:lnTo>
                      <a:pt x="8" y="36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6" name="Freeform 83"/>
              <p:cNvSpPr>
                <a:spLocks/>
              </p:cNvSpPr>
              <p:nvPr/>
            </p:nvSpPr>
            <p:spPr bwMode="auto">
              <a:xfrm>
                <a:off x="4554" y="2500"/>
                <a:ext cx="54" cy="56"/>
              </a:xfrm>
              <a:custGeom>
                <a:avLst/>
                <a:gdLst/>
                <a:ahLst/>
                <a:cxnLst>
                  <a:cxn ang="0">
                    <a:pos x="0" y="36"/>
                  </a:cxn>
                  <a:cxn ang="0">
                    <a:pos x="0" y="36"/>
                  </a:cxn>
                  <a:cxn ang="0">
                    <a:pos x="10" y="38"/>
                  </a:cxn>
                  <a:cxn ang="0">
                    <a:pos x="18" y="38"/>
                  </a:cxn>
                  <a:cxn ang="0">
                    <a:pos x="26" y="34"/>
                  </a:cxn>
                  <a:cxn ang="0">
                    <a:pos x="34" y="30"/>
                  </a:cxn>
                  <a:cxn ang="0">
                    <a:pos x="42" y="24"/>
                  </a:cxn>
                  <a:cxn ang="0">
                    <a:pos x="48" y="18"/>
                  </a:cxn>
                  <a:cxn ang="0">
                    <a:pos x="52" y="10"/>
                  </a:cxn>
                  <a:cxn ang="0">
                    <a:pos x="54" y="0"/>
                  </a:cxn>
                  <a:cxn ang="0">
                    <a:pos x="54" y="0"/>
                  </a:cxn>
                  <a:cxn ang="0">
                    <a:pos x="52" y="18"/>
                  </a:cxn>
                  <a:cxn ang="0">
                    <a:pos x="48" y="26"/>
                  </a:cxn>
                  <a:cxn ang="0">
                    <a:pos x="44" y="34"/>
                  </a:cxn>
                  <a:cxn ang="0">
                    <a:pos x="44" y="34"/>
                  </a:cxn>
                  <a:cxn ang="0">
                    <a:pos x="34" y="40"/>
                  </a:cxn>
                  <a:cxn ang="0">
                    <a:pos x="26" y="44"/>
                  </a:cxn>
                  <a:cxn ang="0">
                    <a:pos x="18" y="48"/>
                  </a:cxn>
                  <a:cxn ang="0">
                    <a:pos x="12" y="56"/>
                  </a:cxn>
                  <a:cxn ang="0">
                    <a:pos x="12" y="56"/>
                  </a:cxn>
                  <a:cxn ang="0">
                    <a:pos x="12" y="52"/>
                  </a:cxn>
                  <a:cxn ang="0">
                    <a:pos x="12" y="46"/>
                  </a:cxn>
                  <a:cxn ang="0">
                    <a:pos x="8" y="36"/>
                  </a:cxn>
                </a:cxnLst>
                <a:rect l="0" t="0" r="r" b="b"/>
                <a:pathLst>
                  <a:path w="54" h="56">
                    <a:moveTo>
                      <a:pt x="0" y="36"/>
                    </a:moveTo>
                    <a:lnTo>
                      <a:pt x="0" y="36"/>
                    </a:lnTo>
                    <a:lnTo>
                      <a:pt x="10" y="38"/>
                    </a:lnTo>
                    <a:lnTo>
                      <a:pt x="18" y="38"/>
                    </a:lnTo>
                    <a:lnTo>
                      <a:pt x="26" y="34"/>
                    </a:lnTo>
                    <a:lnTo>
                      <a:pt x="34" y="30"/>
                    </a:lnTo>
                    <a:lnTo>
                      <a:pt x="42" y="24"/>
                    </a:lnTo>
                    <a:lnTo>
                      <a:pt x="48" y="18"/>
                    </a:lnTo>
                    <a:lnTo>
                      <a:pt x="52" y="10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2" y="18"/>
                    </a:lnTo>
                    <a:lnTo>
                      <a:pt x="48" y="26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34" y="40"/>
                    </a:lnTo>
                    <a:lnTo>
                      <a:pt x="26" y="44"/>
                    </a:lnTo>
                    <a:lnTo>
                      <a:pt x="18" y="48"/>
                    </a:lnTo>
                    <a:lnTo>
                      <a:pt x="12" y="56"/>
                    </a:lnTo>
                    <a:lnTo>
                      <a:pt x="12" y="56"/>
                    </a:lnTo>
                    <a:lnTo>
                      <a:pt x="12" y="52"/>
                    </a:lnTo>
                    <a:lnTo>
                      <a:pt x="12" y="46"/>
                    </a:lnTo>
                    <a:lnTo>
                      <a:pt x="8" y="36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7" name="Freeform 84"/>
              <p:cNvSpPr>
                <a:spLocks/>
              </p:cNvSpPr>
              <p:nvPr/>
            </p:nvSpPr>
            <p:spPr bwMode="auto">
              <a:xfrm>
                <a:off x="4610" y="2548"/>
                <a:ext cx="48" cy="26"/>
              </a:xfrm>
              <a:custGeom>
                <a:avLst/>
                <a:gdLst/>
                <a:ahLst/>
                <a:cxnLst>
                  <a:cxn ang="0">
                    <a:pos x="8" y="2"/>
                  </a:cxn>
                  <a:cxn ang="0">
                    <a:pos x="8" y="2"/>
                  </a:cxn>
                  <a:cxn ang="0">
                    <a:pos x="10" y="8"/>
                  </a:cxn>
                  <a:cxn ang="0">
                    <a:pos x="10" y="14"/>
                  </a:cxn>
                  <a:cxn ang="0">
                    <a:pos x="12" y="26"/>
                  </a:cxn>
                  <a:cxn ang="0">
                    <a:pos x="12" y="26"/>
                  </a:cxn>
                  <a:cxn ang="0">
                    <a:pos x="20" y="22"/>
                  </a:cxn>
                  <a:cxn ang="0">
                    <a:pos x="30" y="20"/>
                  </a:cxn>
                  <a:cxn ang="0">
                    <a:pos x="40" y="22"/>
                  </a:cxn>
                  <a:cxn ang="0">
                    <a:pos x="48" y="26"/>
                  </a:cxn>
                  <a:cxn ang="0">
                    <a:pos x="48" y="26"/>
                  </a:cxn>
                  <a:cxn ang="0">
                    <a:pos x="42" y="22"/>
                  </a:cxn>
                  <a:cxn ang="0">
                    <a:pos x="36" y="20"/>
                  </a:cxn>
                  <a:cxn ang="0">
                    <a:pos x="30" y="18"/>
                  </a:cxn>
                  <a:cxn ang="0">
                    <a:pos x="24" y="14"/>
                  </a:cxn>
                  <a:cxn ang="0">
                    <a:pos x="24" y="14"/>
                  </a:cxn>
                  <a:cxn ang="0">
                    <a:pos x="20" y="10"/>
                  </a:cxn>
                  <a:cxn ang="0">
                    <a:pos x="14" y="4"/>
                  </a:cxn>
                  <a:cxn ang="0">
                    <a:pos x="12" y="2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8" y="2"/>
                  </a:cxn>
                </a:cxnLst>
                <a:rect l="0" t="0" r="r" b="b"/>
                <a:pathLst>
                  <a:path w="48" h="26">
                    <a:moveTo>
                      <a:pt x="8" y="2"/>
                    </a:moveTo>
                    <a:lnTo>
                      <a:pt x="8" y="2"/>
                    </a:lnTo>
                    <a:lnTo>
                      <a:pt x="10" y="8"/>
                    </a:lnTo>
                    <a:lnTo>
                      <a:pt x="10" y="14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20" y="22"/>
                    </a:lnTo>
                    <a:lnTo>
                      <a:pt x="30" y="20"/>
                    </a:lnTo>
                    <a:lnTo>
                      <a:pt x="40" y="22"/>
                    </a:lnTo>
                    <a:lnTo>
                      <a:pt x="48" y="26"/>
                    </a:lnTo>
                    <a:lnTo>
                      <a:pt x="48" y="26"/>
                    </a:lnTo>
                    <a:lnTo>
                      <a:pt x="42" y="22"/>
                    </a:lnTo>
                    <a:lnTo>
                      <a:pt x="36" y="20"/>
                    </a:lnTo>
                    <a:lnTo>
                      <a:pt x="30" y="18"/>
                    </a:lnTo>
                    <a:lnTo>
                      <a:pt x="24" y="14"/>
                    </a:lnTo>
                    <a:lnTo>
                      <a:pt x="24" y="14"/>
                    </a:lnTo>
                    <a:lnTo>
                      <a:pt x="20" y="10"/>
                    </a:lnTo>
                    <a:lnTo>
                      <a:pt x="14" y="4"/>
                    </a:lnTo>
                    <a:lnTo>
                      <a:pt x="12" y="2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8" y="2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8" name="Freeform 85"/>
              <p:cNvSpPr>
                <a:spLocks/>
              </p:cNvSpPr>
              <p:nvPr/>
            </p:nvSpPr>
            <p:spPr bwMode="auto">
              <a:xfrm>
                <a:off x="4610" y="2548"/>
                <a:ext cx="48" cy="26"/>
              </a:xfrm>
              <a:custGeom>
                <a:avLst/>
                <a:gdLst/>
                <a:ahLst/>
                <a:cxnLst>
                  <a:cxn ang="0">
                    <a:pos x="8" y="2"/>
                  </a:cxn>
                  <a:cxn ang="0">
                    <a:pos x="8" y="2"/>
                  </a:cxn>
                  <a:cxn ang="0">
                    <a:pos x="10" y="8"/>
                  </a:cxn>
                  <a:cxn ang="0">
                    <a:pos x="10" y="14"/>
                  </a:cxn>
                  <a:cxn ang="0">
                    <a:pos x="12" y="26"/>
                  </a:cxn>
                  <a:cxn ang="0">
                    <a:pos x="12" y="26"/>
                  </a:cxn>
                  <a:cxn ang="0">
                    <a:pos x="20" y="22"/>
                  </a:cxn>
                  <a:cxn ang="0">
                    <a:pos x="30" y="20"/>
                  </a:cxn>
                  <a:cxn ang="0">
                    <a:pos x="40" y="22"/>
                  </a:cxn>
                  <a:cxn ang="0">
                    <a:pos x="48" y="26"/>
                  </a:cxn>
                  <a:cxn ang="0">
                    <a:pos x="48" y="26"/>
                  </a:cxn>
                  <a:cxn ang="0">
                    <a:pos x="42" y="22"/>
                  </a:cxn>
                  <a:cxn ang="0">
                    <a:pos x="36" y="20"/>
                  </a:cxn>
                  <a:cxn ang="0">
                    <a:pos x="30" y="18"/>
                  </a:cxn>
                  <a:cxn ang="0">
                    <a:pos x="24" y="14"/>
                  </a:cxn>
                  <a:cxn ang="0">
                    <a:pos x="24" y="14"/>
                  </a:cxn>
                  <a:cxn ang="0">
                    <a:pos x="20" y="10"/>
                  </a:cxn>
                  <a:cxn ang="0">
                    <a:pos x="14" y="4"/>
                  </a:cxn>
                  <a:cxn ang="0">
                    <a:pos x="12" y="2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0" y="4"/>
                  </a:cxn>
                </a:cxnLst>
                <a:rect l="0" t="0" r="r" b="b"/>
                <a:pathLst>
                  <a:path w="48" h="26">
                    <a:moveTo>
                      <a:pt x="8" y="2"/>
                    </a:moveTo>
                    <a:lnTo>
                      <a:pt x="8" y="2"/>
                    </a:lnTo>
                    <a:lnTo>
                      <a:pt x="10" y="8"/>
                    </a:lnTo>
                    <a:lnTo>
                      <a:pt x="10" y="14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20" y="22"/>
                    </a:lnTo>
                    <a:lnTo>
                      <a:pt x="30" y="20"/>
                    </a:lnTo>
                    <a:lnTo>
                      <a:pt x="40" y="22"/>
                    </a:lnTo>
                    <a:lnTo>
                      <a:pt x="48" y="26"/>
                    </a:lnTo>
                    <a:lnTo>
                      <a:pt x="48" y="26"/>
                    </a:lnTo>
                    <a:lnTo>
                      <a:pt x="42" y="22"/>
                    </a:lnTo>
                    <a:lnTo>
                      <a:pt x="36" y="20"/>
                    </a:lnTo>
                    <a:lnTo>
                      <a:pt x="30" y="18"/>
                    </a:lnTo>
                    <a:lnTo>
                      <a:pt x="24" y="14"/>
                    </a:lnTo>
                    <a:lnTo>
                      <a:pt x="24" y="14"/>
                    </a:lnTo>
                    <a:lnTo>
                      <a:pt x="20" y="10"/>
                    </a:lnTo>
                    <a:lnTo>
                      <a:pt x="14" y="4"/>
                    </a:lnTo>
                    <a:lnTo>
                      <a:pt x="12" y="2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9" name="Freeform 86"/>
              <p:cNvSpPr>
                <a:spLocks/>
              </p:cNvSpPr>
              <p:nvPr/>
            </p:nvSpPr>
            <p:spPr bwMode="auto">
              <a:xfrm>
                <a:off x="4528" y="2684"/>
                <a:ext cx="36" cy="42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10" y="10"/>
                  </a:cxn>
                  <a:cxn ang="0">
                    <a:pos x="18" y="10"/>
                  </a:cxn>
                  <a:cxn ang="0">
                    <a:pos x="28" y="6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34" y="12"/>
                  </a:cxn>
                  <a:cxn ang="0">
                    <a:pos x="34" y="22"/>
                  </a:cxn>
                  <a:cxn ang="0">
                    <a:pos x="34" y="34"/>
                  </a:cxn>
                  <a:cxn ang="0">
                    <a:pos x="32" y="42"/>
                  </a:cxn>
                  <a:cxn ang="0">
                    <a:pos x="32" y="42"/>
                  </a:cxn>
                  <a:cxn ang="0">
                    <a:pos x="24" y="30"/>
                  </a:cxn>
                  <a:cxn ang="0">
                    <a:pos x="18" y="22"/>
                  </a:cxn>
                  <a:cxn ang="0">
                    <a:pos x="16" y="20"/>
                  </a:cxn>
                  <a:cxn ang="0">
                    <a:pos x="12" y="20"/>
                  </a:cxn>
                  <a:cxn ang="0">
                    <a:pos x="6" y="24"/>
                  </a:cxn>
                  <a:cxn ang="0">
                    <a:pos x="0" y="30"/>
                  </a:cxn>
                  <a:cxn ang="0">
                    <a:pos x="0" y="8"/>
                  </a:cxn>
                </a:cxnLst>
                <a:rect l="0" t="0" r="r" b="b"/>
                <a:pathLst>
                  <a:path w="36" h="42">
                    <a:moveTo>
                      <a:pt x="0" y="8"/>
                    </a:moveTo>
                    <a:lnTo>
                      <a:pt x="0" y="8"/>
                    </a:lnTo>
                    <a:lnTo>
                      <a:pt x="10" y="10"/>
                    </a:lnTo>
                    <a:lnTo>
                      <a:pt x="18" y="10"/>
                    </a:lnTo>
                    <a:lnTo>
                      <a:pt x="28" y="6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34" y="12"/>
                    </a:lnTo>
                    <a:lnTo>
                      <a:pt x="34" y="22"/>
                    </a:lnTo>
                    <a:lnTo>
                      <a:pt x="34" y="34"/>
                    </a:lnTo>
                    <a:lnTo>
                      <a:pt x="32" y="42"/>
                    </a:lnTo>
                    <a:lnTo>
                      <a:pt x="32" y="42"/>
                    </a:lnTo>
                    <a:lnTo>
                      <a:pt x="24" y="30"/>
                    </a:lnTo>
                    <a:lnTo>
                      <a:pt x="18" y="22"/>
                    </a:lnTo>
                    <a:lnTo>
                      <a:pt x="16" y="20"/>
                    </a:lnTo>
                    <a:lnTo>
                      <a:pt x="12" y="20"/>
                    </a:lnTo>
                    <a:lnTo>
                      <a:pt x="6" y="24"/>
                    </a:lnTo>
                    <a:lnTo>
                      <a:pt x="0" y="3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0" name="Freeform 87"/>
              <p:cNvSpPr>
                <a:spLocks/>
              </p:cNvSpPr>
              <p:nvPr/>
            </p:nvSpPr>
            <p:spPr bwMode="auto">
              <a:xfrm>
                <a:off x="4528" y="2684"/>
                <a:ext cx="36" cy="42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10" y="10"/>
                  </a:cxn>
                  <a:cxn ang="0">
                    <a:pos x="18" y="10"/>
                  </a:cxn>
                  <a:cxn ang="0">
                    <a:pos x="28" y="6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34" y="12"/>
                  </a:cxn>
                  <a:cxn ang="0">
                    <a:pos x="34" y="22"/>
                  </a:cxn>
                  <a:cxn ang="0">
                    <a:pos x="34" y="34"/>
                  </a:cxn>
                  <a:cxn ang="0">
                    <a:pos x="32" y="42"/>
                  </a:cxn>
                  <a:cxn ang="0">
                    <a:pos x="32" y="42"/>
                  </a:cxn>
                  <a:cxn ang="0">
                    <a:pos x="24" y="30"/>
                  </a:cxn>
                  <a:cxn ang="0">
                    <a:pos x="18" y="22"/>
                  </a:cxn>
                  <a:cxn ang="0">
                    <a:pos x="16" y="20"/>
                  </a:cxn>
                  <a:cxn ang="0">
                    <a:pos x="12" y="20"/>
                  </a:cxn>
                  <a:cxn ang="0">
                    <a:pos x="6" y="24"/>
                  </a:cxn>
                  <a:cxn ang="0">
                    <a:pos x="0" y="30"/>
                  </a:cxn>
                </a:cxnLst>
                <a:rect l="0" t="0" r="r" b="b"/>
                <a:pathLst>
                  <a:path w="36" h="42">
                    <a:moveTo>
                      <a:pt x="0" y="8"/>
                    </a:moveTo>
                    <a:lnTo>
                      <a:pt x="0" y="8"/>
                    </a:lnTo>
                    <a:lnTo>
                      <a:pt x="10" y="10"/>
                    </a:lnTo>
                    <a:lnTo>
                      <a:pt x="18" y="10"/>
                    </a:lnTo>
                    <a:lnTo>
                      <a:pt x="28" y="6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34" y="12"/>
                    </a:lnTo>
                    <a:lnTo>
                      <a:pt x="34" y="22"/>
                    </a:lnTo>
                    <a:lnTo>
                      <a:pt x="34" y="34"/>
                    </a:lnTo>
                    <a:lnTo>
                      <a:pt x="32" y="42"/>
                    </a:lnTo>
                    <a:lnTo>
                      <a:pt x="32" y="42"/>
                    </a:lnTo>
                    <a:lnTo>
                      <a:pt x="24" y="30"/>
                    </a:lnTo>
                    <a:lnTo>
                      <a:pt x="18" y="22"/>
                    </a:lnTo>
                    <a:lnTo>
                      <a:pt x="16" y="20"/>
                    </a:lnTo>
                    <a:lnTo>
                      <a:pt x="12" y="20"/>
                    </a:lnTo>
                    <a:lnTo>
                      <a:pt x="6" y="24"/>
                    </a:lnTo>
                    <a:lnTo>
                      <a:pt x="0" y="3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1" name="Freeform 88"/>
              <p:cNvSpPr>
                <a:spLocks/>
              </p:cNvSpPr>
              <p:nvPr/>
            </p:nvSpPr>
            <p:spPr bwMode="auto">
              <a:xfrm>
                <a:off x="4230" y="2546"/>
                <a:ext cx="68" cy="30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2" y="14"/>
                  </a:cxn>
                  <a:cxn ang="0">
                    <a:pos x="0" y="22"/>
                  </a:cxn>
                  <a:cxn ang="0">
                    <a:pos x="0" y="30"/>
                  </a:cxn>
                  <a:cxn ang="0">
                    <a:pos x="0" y="30"/>
                  </a:cxn>
                  <a:cxn ang="0">
                    <a:pos x="18" y="22"/>
                  </a:cxn>
                  <a:cxn ang="0">
                    <a:pos x="28" y="18"/>
                  </a:cxn>
                  <a:cxn ang="0">
                    <a:pos x="38" y="18"/>
                  </a:cxn>
                  <a:cxn ang="0">
                    <a:pos x="38" y="18"/>
                  </a:cxn>
                  <a:cxn ang="0">
                    <a:pos x="48" y="18"/>
                  </a:cxn>
                  <a:cxn ang="0">
                    <a:pos x="56" y="20"/>
                  </a:cxn>
                  <a:cxn ang="0">
                    <a:pos x="60" y="20"/>
                  </a:cxn>
                  <a:cxn ang="0">
                    <a:pos x="64" y="18"/>
                  </a:cxn>
                  <a:cxn ang="0">
                    <a:pos x="66" y="14"/>
                  </a:cxn>
                  <a:cxn ang="0">
                    <a:pos x="68" y="8"/>
                  </a:cxn>
                  <a:cxn ang="0">
                    <a:pos x="68" y="8"/>
                  </a:cxn>
                  <a:cxn ang="0">
                    <a:pos x="60" y="16"/>
                  </a:cxn>
                  <a:cxn ang="0">
                    <a:pos x="58" y="16"/>
                  </a:cxn>
                  <a:cxn ang="0">
                    <a:pos x="54" y="16"/>
                  </a:cxn>
                  <a:cxn ang="0">
                    <a:pos x="40" y="8"/>
                  </a:cxn>
                  <a:cxn ang="0">
                    <a:pos x="40" y="8"/>
                  </a:cxn>
                  <a:cxn ang="0">
                    <a:pos x="32" y="8"/>
                  </a:cxn>
                  <a:cxn ang="0">
                    <a:pos x="24" y="10"/>
                  </a:cxn>
                  <a:cxn ang="0">
                    <a:pos x="16" y="8"/>
                  </a:cxn>
                  <a:cxn ang="0">
                    <a:pos x="14" y="6"/>
                  </a:cxn>
                  <a:cxn ang="0">
                    <a:pos x="12" y="2"/>
                  </a:cxn>
                  <a:cxn ang="0">
                    <a:pos x="12" y="0"/>
                  </a:cxn>
                </a:cxnLst>
                <a:rect l="0" t="0" r="r" b="b"/>
                <a:pathLst>
                  <a:path w="68" h="30">
                    <a:moveTo>
                      <a:pt x="12" y="0"/>
                    </a:moveTo>
                    <a:lnTo>
                      <a:pt x="12" y="0"/>
                    </a:lnTo>
                    <a:lnTo>
                      <a:pt x="2" y="14"/>
                    </a:lnTo>
                    <a:lnTo>
                      <a:pt x="0" y="22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18" y="22"/>
                    </a:lnTo>
                    <a:lnTo>
                      <a:pt x="28" y="18"/>
                    </a:lnTo>
                    <a:lnTo>
                      <a:pt x="38" y="18"/>
                    </a:lnTo>
                    <a:lnTo>
                      <a:pt x="38" y="18"/>
                    </a:lnTo>
                    <a:lnTo>
                      <a:pt x="48" y="18"/>
                    </a:lnTo>
                    <a:lnTo>
                      <a:pt x="56" y="20"/>
                    </a:lnTo>
                    <a:lnTo>
                      <a:pt x="60" y="20"/>
                    </a:lnTo>
                    <a:lnTo>
                      <a:pt x="64" y="18"/>
                    </a:lnTo>
                    <a:lnTo>
                      <a:pt x="66" y="14"/>
                    </a:lnTo>
                    <a:lnTo>
                      <a:pt x="68" y="8"/>
                    </a:lnTo>
                    <a:lnTo>
                      <a:pt x="68" y="8"/>
                    </a:lnTo>
                    <a:lnTo>
                      <a:pt x="60" y="16"/>
                    </a:lnTo>
                    <a:lnTo>
                      <a:pt x="58" y="16"/>
                    </a:lnTo>
                    <a:lnTo>
                      <a:pt x="54" y="16"/>
                    </a:lnTo>
                    <a:lnTo>
                      <a:pt x="40" y="8"/>
                    </a:lnTo>
                    <a:lnTo>
                      <a:pt x="40" y="8"/>
                    </a:lnTo>
                    <a:lnTo>
                      <a:pt x="32" y="8"/>
                    </a:lnTo>
                    <a:lnTo>
                      <a:pt x="24" y="10"/>
                    </a:lnTo>
                    <a:lnTo>
                      <a:pt x="16" y="8"/>
                    </a:lnTo>
                    <a:lnTo>
                      <a:pt x="14" y="6"/>
                    </a:lnTo>
                    <a:lnTo>
                      <a:pt x="12" y="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2" name="Freeform 89"/>
              <p:cNvSpPr>
                <a:spLocks/>
              </p:cNvSpPr>
              <p:nvPr/>
            </p:nvSpPr>
            <p:spPr bwMode="auto">
              <a:xfrm>
                <a:off x="4230" y="2546"/>
                <a:ext cx="68" cy="30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2" y="14"/>
                  </a:cxn>
                  <a:cxn ang="0">
                    <a:pos x="0" y="22"/>
                  </a:cxn>
                  <a:cxn ang="0">
                    <a:pos x="0" y="30"/>
                  </a:cxn>
                  <a:cxn ang="0">
                    <a:pos x="0" y="30"/>
                  </a:cxn>
                  <a:cxn ang="0">
                    <a:pos x="18" y="22"/>
                  </a:cxn>
                  <a:cxn ang="0">
                    <a:pos x="28" y="18"/>
                  </a:cxn>
                  <a:cxn ang="0">
                    <a:pos x="38" y="18"/>
                  </a:cxn>
                  <a:cxn ang="0">
                    <a:pos x="38" y="18"/>
                  </a:cxn>
                  <a:cxn ang="0">
                    <a:pos x="48" y="18"/>
                  </a:cxn>
                  <a:cxn ang="0">
                    <a:pos x="56" y="20"/>
                  </a:cxn>
                  <a:cxn ang="0">
                    <a:pos x="60" y="20"/>
                  </a:cxn>
                  <a:cxn ang="0">
                    <a:pos x="64" y="18"/>
                  </a:cxn>
                  <a:cxn ang="0">
                    <a:pos x="66" y="14"/>
                  </a:cxn>
                  <a:cxn ang="0">
                    <a:pos x="68" y="8"/>
                  </a:cxn>
                  <a:cxn ang="0">
                    <a:pos x="68" y="8"/>
                  </a:cxn>
                  <a:cxn ang="0">
                    <a:pos x="60" y="16"/>
                  </a:cxn>
                  <a:cxn ang="0">
                    <a:pos x="58" y="16"/>
                  </a:cxn>
                  <a:cxn ang="0">
                    <a:pos x="54" y="16"/>
                  </a:cxn>
                  <a:cxn ang="0">
                    <a:pos x="40" y="8"/>
                  </a:cxn>
                  <a:cxn ang="0">
                    <a:pos x="40" y="8"/>
                  </a:cxn>
                  <a:cxn ang="0">
                    <a:pos x="32" y="8"/>
                  </a:cxn>
                  <a:cxn ang="0">
                    <a:pos x="24" y="10"/>
                  </a:cxn>
                  <a:cxn ang="0">
                    <a:pos x="16" y="8"/>
                  </a:cxn>
                  <a:cxn ang="0">
                    <a:pos x="14" y="6"/>
                  </a:cxn>
                  <a:cxn ang="0">
                    <a:pos x="12" y="2"/>
                  </a:cxn>
                </a:cxnLst>
                <a:rect l="0" t="0" r="r" b="b"/>
                <a:pathLst>
                  <a:path w="68" h="30">
                    <a:moveTo>
                      <a:pt x="12" y="0"/>
                    </a:moveTo>
                    <a:lnTo>
                      <a:pt x="12" y="0"/>
                    </a:lnTo>
                    <a:lnTo>
                      <a:pt x="2" y="14"/>
                    </a:lnTo>
                    <a:lnTo>
                      <a:pt x="0" y="22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18" y="22"/>
                    </a:lnTo>
                    <a:lnTo>
                      <a:pt x="28" y="18"/>
                    </a:lnTo>
                    <a:lnTo>
                      <a:pt x="38" y="18"/>
                    </a:lnTo>
                    <a:lnTo>
                      <a:pt x="38" y="18"/>
                    </a:lnTo>
                    <a:lnTo>
                      <a:pt x="48" y="18"/>
                    </a:lnTo>
                    <a:lnTo>
                      <a:pt x="56" y="20"/>
                    </a:lnTo>
                    <a:lnTo>
                      <a:pt x="60" y="20"/>
                    </a:lnTo>
                    <a:lnTo>
                      <a:pt x="64" y="18"/>
                    </a:lnTo>
                    <a:lnTo>
                      <a:pt x="66" y="14"/>
                    </a:lnTo>
                    <a:lnTo>
                      <a:pt x="68" y="8"/>
                    </a:lnTo>
                    <a:lnTo>
                      <a:pt x="68" y="8"/>
                    </a:lnTo>
                    <a:lnTo>
                      <a:pt x="60" y="16"/>
                    </a:lnTo>
                    <a:lnTo>
                      <a:pt x="58" y="16"/>
                    </a:lnTo>
                    <a:lnTo>
                      <a:pt x="54" y="16"/>
                    </a:lnTo>
                    <a:lnTo>
                      <a:pt x="40" y="8"/>
                    </a:lnTo>
                    <a:lnTo>
                      <a:pt x="40" y="8"/>
                    </a:lnTo>
                    <a:lnTo>
                      <a:pt x="32" y="8"/>
                    </a:lnTo>
                    <a:lnTo>
                      <a:pt x="24" y="10"/>
                    </a:lnTo>
                    <a:lnTo>
                      <a:pt x="16" y="8"/>
                    </a:lnTo>
                    <a:lnTo>
                      <a:pt x="14" y="6"/>
                    </a:lnTo>
                    <a:lnTo>
                      <a:pt x="12" y="2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3" name="Freeform 90"/>
              <p:cNvSpPr>
                <a:spLocks/>
              </p:cNvSpPr>
              <p:nvPr/>
            </p:nvSpPr>
            <p:spPr bwMode="auto">
              <a:xfrm>
                <a:off x="4174" y="2644"/>
                <a:ext cx="54" cy="24"/>
              </a:xfrm>
              <a:custGeom>
                <a:avLst/>
                <a:gdLst/>
                <a:ahLst/>
                <a:cxnLst>
                  <a:cxn ang="0">
                    <a:pos x="8" y="2"/>
                  </a:cxn>
                  <a:cxn ang="0">
                    <a:pos x="8" y="2"/>
                  </a:cxn>
                  <a:cxn ang="0">
                    <a:pos x="4" y="10"/>
                  </a:cxn>
                  <a:cxn ang="0">
                    <a:pos x="0" y="18"/>
                  </a:cxn>
                  <a:cxn ang="0">
                    <a:pos x="0" y="22"/>
                  </a:cxn>
                  <a:cxn ang="0">
                    <a:pos x="0" y="24"/>
                  </a:cxn>
                  <a:cxn ang="0">
                    <a:pos x="4" y="24"/>
                  </a:cxn>
                  <a:cxn ang="0">
                    <a:pos x="12" y="22"/>
                  </a:cxn>
                  <a:cxn ang="0">
                    <a:pos x="12" y="22"/>
                  </a:cxn>
                  <a:cxn ang="0">
                    <a:pos x="32" y="16"/>
                  </a:cxn>
                  <a:cxn ang="0">
                    <a:pos x="42" y="16"/>
                  </a:cxn>
                  <a:cxn ang="0">
                    <a:pos x="54" y="16"/>
                  </a:cxn>
                  <a:cxn ang="0">
                    <a:pos x="54" y="16"/>
                  </a:cxn>
                  <a:cxn ang="0">
                    <a:pos x="48" y="12"/>
                  </a:cxn>
                  <a:cxn ang="0">
                    <a:pos x="42" y="8"/>
                  </a:cxn>
                  <a:cxn ang="0">
                    <a:pos x="36" y="8"/>
                  </a:cxn>
                  <a:cxn ang="0">
                    <a:pos x="28" y="8"/>
                  </a:cxn>
                  <a:cxn ang="0">
                    <a:pos x="28" y="8"/>
                  </a:cxn>
                  <a:cxn ang="0">
                    <a:pos x="22" y="10"/>
                  </a:cxn>
                  <a:cxn ang="0">
                    <a:pos x="14" y="10"/>
                  </a:cxn>
                  <a:cxn ang="0">
                    <a:pos x="12" y="10"/>
                  </a:cxn>
                  <a:cxn ang="0">
                    <a:pos x="10" y="8"/>
                  </a:cxn>
                  <a:cxn ang="0">
                    <a:pos x="10" y="4"/>
                  </a:cxn>
                  <a:cxn ang="0">
                    <a:pos x="12" y="0"/>
                  </a:cxn>
                  <a:cxn ang="0">
                    <a:pos x="8" y="2"/>
                  </a:cxn>
                </a:cxnLst>
                <a:rect l="0" t="0" r="r" b="b"/>
                <a:pathLst>
                  <a:path w="54" h="24">
                    <a:moveTo>
                      <a:pt x="8" y="2"/>
                    </a:moveTo>
                    <a:lnTo>
                      <a:pt x="8" y="2"/>
                    </a:lnTo>
                    <a:lnTo>
                      <a:pt x="4" y="10"/>
                    </a:lnTo>
                    <a:lnTo>
                      <a:pt x="0" y="18"/>
                    </a:lnTo>
                    <a:lnTo>
                      <a:pt x="0" y="22"/>
                    </a:lnTo>
                    <a:lnTo>
                      <a:pt x="0" y="24"/>
                    </a:lnTo>
                    <a:lnTo>
                      <a:pt x="4" y="24"/>
                    </a:lnTo>
                    <a:lnTo>
                      <a:pt x="12" y="22"/>
                    </a:lnTo>
                    <a:lnTo>
                      <a:pt x="12" y="22"/>
                    </a:lnTo>
                    <a:lnTo>
                      <a:pt x="32" y="16"/>
                    </a:lnTo>
                    <a:lnTo>
                      <a:pt x="42" y="16"/>
                    </a:lnTo>
                    <a:lnTo>
                      <a:pt x="54" y="16"/>
                    </a:lnTo>
                    <a:lnTo>
                      <a:pt x="54" y="16"/>
                    </a:lnTo>
                    <a:lnTo>
                      <a:pt x="48" y="12"/>
                    </a:lnTo>
                    <a:lnTo>
                      <a:pt x="42" y="8"/>
                    </a:lnTo>
                    <a:lnTo>
                      <a:pt x="36" y="8"/>
                    </a:lnTo>
                    <a:lnTo>
                      <a:pt x="28" y="8"/>
                    </a:lnTo>
                    <a:lnTo>
                      <a:pt x="28" y="8"/>
                    </a:lnTo>
                    <a:lnTo>
                      <a:pt x="22" y="10"/>
                    </a:lnTo>
                    <a:lnTo>
                      <a:pt x="14" y="10"/>
                    </a:lnTo>
                    <a:lnTo>
                      <a:pt x="12" y="10"/>
                    </a:lnTo>
                    <a:lnTo>
                      <a:pt x="10" y="8"/>
                    </a:lnTo>
                    <a:lnTo>
                      <a:pt x="10" y="4"/>
                    </a:lnTo>
                    <a:lnTo>
                      <a:pt x="12" y="0"/>
                    </a:lnTo>
                    <a:lnTo>
                      <a:pt x="8" y="2"/>
                    </a:lnTo>
                    <a:close/>
                  </a:path>
                </a:pathLst>
              </a:custGeom>
              <a:solidFill>
                <a:srgbClr val="F3D3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4" name="Freeform 91"/>
              <p:cNvSpPr>
                <a:spLocks/>
              </p:cNvSpPr>
              <p:nvPr/>
            </p:nvSpPr>
            <p:spPr bwMode="auto">
              <a:xfrm>
                <a:off x="4174" y="2644"/>
                <a:ext cx="54" cy="24"/>
              </a:xfrm>
              <a:custGeom>
                <a:avLst/>
                <a:gdLst/>
                <a:ahLst/>
                <a:cxnLst>
                  <a:cxn ang="0">
                    <a:pos x="8" y="2"/>
                  </a:cxn>
                  <a:cxn ang="0">
                    <a:pos x="8" y="2"/>
                  </a:cxn>
                  <a:cxn ang="0">
                    <a:pos x="4" y="10"/>
                  </a:cxn>
                  <a:cxn ang="0">
                    <a:pos x="0" y="18"/>
                  </a:cxn>
                  <a:cxn ang="0">
                    <a:pos x="0" y="22"/>
                  </a:cxn>
                  <a:cxn ang="0">
                    <a:pos x="0" y="24"/>
                  </a:cxn>
                  <a:cxn ang="0">
                    <a:pos x="4" y="24"/>
                  </a:cxn>
                  <a:cxn ang="0">
                    <a:pos x="12" y="22"/>
                  </a:cxn>
                  <a:cxn ang="0">
                    <a:pos x="12" y="22"/>
                  </a:cxn>
                  <a:cxn ang="0">
                    <a:pos x="32" y="16"/>
                  </a:cxn>
                  <a:cxn ang="0">
                    <a:pos x="42" y="16"/>
                  </a:cxn>
                  <a:cxn ang="0">
                    <a:pos x="54" y="16"/>
                  </a:cxn>
                  <a:cxn ang="0">
                    <a:pos x="54" y="16"/>
                  </a:cxn>
                  <a:cxn ang="0">
                    <a:pos x="48" y="12"/>
                  </a:cxn>
                  <a:cxn ang="0">
                    <a:pos x="42" y="8"/>
                  </a:cxn>
                  <a:cxn ang="0">
                    <a:pos x="36" y="8"/>
                  </a:cxn>
                  <a:cxn ang="0">
                    <a:pos x="28" y="8"/>
                  </a:cxn>
                  <a:cxn ang="0">
                    <a:pos x="28" y="8"/>
                  </a:cxn>
                  <a:cxn ang="0">
                    <a:pos x="22" y="10"/>
                  </a:cxn>
                  <a:cxn ang="0">
                    <a:pos x="14" y="10"/>
                  </a:cxn>
                  <a:cxn ang="0">
                    <a:pos x="12" y="10"/>
                  </a:cxn>
                  <a:cxn ang="0">
                    <a:pos x="10" y="8"/>
                  </a:cxn>
                  <a:cxn ang="0">
                    <a:pos x="10" y="4"/>
                  </a:cxn>
                  <a:cxn ang="0">
                    <a:pos x="12" y="0"/>
                  </a:cxn>
                </a:cxnLst>
                <a:rect l="0" t="0" r="r" b="b"/>
                <a:pathLst>
                  <a:path w="54" h="24">
                    <a:moveTo>
                      <a:pt x="8" y="2"/>
                    </a:moveTo>
                    <a:lnTo>
                      <a:pt x="8" y="2"/>
                    </a:lnTo>
                    <a:lnTo>
                      <a:pt x="4" y="10"/>
                    </a:lnTo>
                    <a:lnTo>
                      <a:pt x="0" y="18"/>
                    </a:lnTo>
                    <a:lnTo>
                      <a:pt x="0" y="22"/>
                    </a:lnTo>
                    <a:lnTo>
                      <a:pt x="0" y="24"/>
                    </a:lnTo>
                    <a:lnTo>
                      <a:pt x="4" y="24"/>
                    </a:lnTo>
                    <a:lnTo>
                      <a:pt x="12" y="22"/>
                    </a:lnTo>
                    <a:lnTo>
                      <a:pt x="12" y="22"/>
                    </a:lnTo>
                    <a:lnTo>
                      <a:pt x="32" y="16"/>
                    </a:lnTo>
                    <a:lnTo>
                      <a:pt x="42" y="16"/>
                    </a:lnTo>
                    <a:lnTo>
                      <a:pt x="54" y="16"/>
                    </a:lnTo>
                    <a:lnTo>
                      <a:pt x="54" y="16"/>
                    </a:lnTo>
                    <a:lnTo>
                      <a:pt x="48" y="12"/>
                    </a:lnTo>
                    <a:lnTo>
                      <a:pt x="42" y="8"/>
                    </a:lnTo>
                    <a:lnTo>
                      <a:pt x="36" y="8"/>
                    </a:lnTo>
                    <a:lnTo>
                      <a:pt x="28" y="8"/>
                    </a:lnTo>
                    <a:lnTo>
                      <a:pt x="28" y="8"/>
                    </a:lnTo>
                    <a:lnTo>
                      <a:pt x="22" y="10"/>
                    </a:lnTo>
                    <a:lnTo>
                      <a:pt x="14" y="10"/>
                    </a:lnTo>
                    <a:lnTo>
                      <a:pt x="12" y="10"/>
                    </a:lnTo>
                    <a:lnTo>
                      <a:pt x="10" y="8"/>
                    </a:lnTo>
                    <a:lnTo>
                      <a:pt x="10" y="4"/>
                    </a:lnTo>
                    <a:lnTo>
                      <a:pt x="12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5" name="Freeform 92"/>
              <p:cNvSpPr>
                <a:spLocks/>
              </p:cNvSpPr>
              <p:nvPr/>
            </p:nvSpPr>
            <p:spPr bwMode="auto">
              <a:xfrm>
                <a:off x="4106" y="1036"/>
                <a:ext cx="214" cy="534"/>
              </a:xfrm>
              <a:custGeom>
                <a:avLst/>
                <a:gdLst/>
                <a:ahLst/>
                <a:cxnLst>
                  <a:cxn ang="0">
                    <a:pos x="120" y="0"/>
                  </a:cxn>
                  <a:cxn ang="0">
                    <a:pos x="120" y="0"/>
                  </a:cxn>
                  <a:cxn ang="0">
                    <a:pos x="122" y="24"/>
                  </a:cxn>
                  <a:cxn ang="0">
                    <a:pos x="122" y="52"/>
                  </a:cxn>
                  <a:cxn ang="0">
                    <a:pos x="118" y="82"/>
                  </a:cxn>
                  <a:cxn ang="0">
                    <a:pos x="112" y="114"/>
                  </a:cxn>
                  <a:cxn ang="0">
                    <a:pos x="98" y="184"/>
                  </a:cxn>
                  <a:cxn ang="0">
                    <a:pos x="80" y="258"/>
                  </a:cxn>
                  <a:cxn ang="0">
                    <a:pos x="80" y="258"/>
                  </a:cxn>
                  <a:cxn ang="0">
                    <a:pos x="64" y="324"/>
                  </a:cxn>
                  <a:cxn ang="0">
                    <a:pos x="44" y="394"/>
                  </a:cxn>
                  <a:cxn ang="0">
                    <a:pos x="22" y="460"/>
                  </a:cxn>
                  <a:cxn ang="0">
                    <a:pos x="4" y="514"/>
                  </a:cxn>
                  <a:cxn ang="0">
                    <a:pos x="4" y="514"/>
                  </a:cxn>
                  <a:cxn ang="0">
                    <a:pos x="0" y="528"/>
                  </a:cxn>
                  <a:cxn ang="0">
                    <a:pos x="2" y="532"/>
                  </a:cxn>
                  <a:cxn ang="0">
                    <a:pos x="2" y="534"/>
                  </a:cxn>
                  <a:cxn ang="0">
                    <a:pos x="4" y="534"/>
                  </a:cxn>
                  <a:cxn ang="0">
                    <a:pos x="8" y="534"/>
                  </a:cxn>
                  <a:cxn ang="0">
                    <a:pos x="14" y="528"/>
                  </a:cxn>
                  <a:cxn ang="0">
                    <a:pos x="14" y="528"/>
                  </a:cxn>
                  <a:cxn ang="0">
                    <a:pos x="34" y="516"/>
                  </a:cxn>
                  <a:cxn ang="0">
                    <a:pos x="56" y="504"/>
                  </a:cxn>
                  <a:cxn ang="0">
                    <a:pos x="78" y="496"/>
                  </a:cxn>
                  <a:cxn ang="0">
                    <a:pos x="104" y="488"/>
                  </a:cxn>
                  <a:cxn ang="0">
                    <a:pos x="132" y="484"/>
                  </a:cxn>
                  <a:cxn ang="0">
                    <a:pos x="158" y="484"/>
                  </a:cxn>
                  <a:cxn ang="0">
                    <a:pos x="186" y="486"/>
                  </a:cxn>
                  <a:cxn ang="0">
                    <a:pos x="214" y="492"/>
                  </a:cxn>
                  <a:cxn ang="0">
                    <a:pos x="214" y="492"/>
                  </a:cxn>
                  <a:cxn ang="0">
                    <a:pos x="190" y="480"/>
                  </a:cxn>
                  <a:cxn ang="0">
                    <a:pos x="168" y="472"/>
                  </a:cxn>
                  <a:cxn ang="0">
                    <a:pos x="130" y="456"/>
                  </a:cxn>
                  <a:cxn ang="0">
                    <a:pos x="114" y="448"/>
                  </a:cxn>
                  <a:cxn ang="0">
                    <a:pos x="104" y="440"/>
                  </a:cxn>
                  <a:cxn ang="0">
                    <a:pos x="96" y="430"/>
                  </a:cxn>
                  <a:cxn ang="0">
                    <a:pos x="92" y="418"/>
                  </a:cxn>
                  <a:cxn ang="0">
                    <a:pos x="92" y="418"/>
                  </a:cxn>
                  <a:cxn ang="0">
                    <a:pos x="92" y="396"/>
                  </a:cxn>
                  <a:cxn ang="0">
                    <a:pos x="96" y="356"/>
                  </a:cxn>
                  <a:cxn ang="0">
                    <a:pos x="110" y="244"/>
                  </a:cxn>
                  <a:cxn ang="0">
                    <a:pos x="116" y="180"/>
                  </a:cxn>
                  <a:cxn ang="0">
                    <a:pos x="120" y="114"/>
                  </a:cxn>
                  <a:cxn ang="0">
                    <a:pos x="124" y="54"/>
                  </a:cxn>
                  <a:cxn ang="0">
                    <a:pos x="122" y="24"/>
                  </a:cxn>
                  <a:cxn ang="0">
                    <a:pos x="120" y="0"/>
                  </a:cxn>
                  <a:cxn ang="0">
                    <a:pos x="120" y="0"/>
                  </a:cxn>
                </a:cxnLst>
                <a:rect l="0" t="0" r="r" b="b"/>
                <a:pathLst>
                  <a:path w="214" h="534">
                    <a:moveTo>
                      <a:pt x="120" y="0"/>
                    </a:moveTo>
                    <a:lnTo>
                      <a:pt x="120" y="0"/>
                    </a:lnTo>
                    <a:lnTo>
                      <a:pt x="122" y="24"/>
                    </a:lnTo>
                    <a:lnTo>
                      <a:pt x="122" y="52"/>
                    </a:lnTo>
                    <a:lnTo>
                      <a:pt x="118" y="82"/>
                    </a:lnTo>
                    <a:lnTo>
                      <a:pt x="112" y="114"/>
                    </a:lnTo>
                    <a:lnTo>
                      <a:pt x="98" y="184"/>
                    </a:lnTo>
                    <a:lnTo>
                      <a:pt x="80" y="258"/>
                    </a:lnTo>
                    <a:lnTo>
                      <a:pt x="80" y="258"/>
                    </a:lnTo>
                    <a:lnTo>
                      <a:pt x="64" y="324"/>
                    </a:lnTo>
                    <a:lnTo>
                      <a:pt x="44" y="394"/>
                    </a:lnTo>
                    <a:lnTo>
                      <a:pt x="22" y="460"/>
                    </a:lnTo>
                    <a:lnTo>
                      <a:pt x="4" y="514"/>
                    </a:lnTo>
                    <a:lnTo>
                      <a:pt x="4" y="514"/>
                    </a:lnTo>
                    <a:lnTo>
                      <a:pt x="0" y="528"/>
                    </a:lnTo>
                    <a:lnTo>
                      <a:pt x="2" y="532"/>
                    </a:lnTo>
                    <a:lnTo>
                      <a:pt x="2" y="534"/>
                    </a:lnTo>
                    <a:lnTo>
                      <a:pt x="4" y="534"/>
                    </a:lnTo>
                    <a:lnTo>
                      <a:pt x="8" y="534"/>
                    </a:lnTo>
                    <a:lnTo>
                      <a:pt x="14" y="528"/>
                    </a:lnTo>
                    <a:lnTo>
                      <a:pt x="14" y="528"/>
                    </a:lnTo>
                    <a:lnTo>
                      <a:pt x="34" y="516"/>
                    </a:lnTo>
                    <a:lnTo>
                      <a:pt x="56" y="504"/>
                    </a:lnTo>
                    <a:lnTo>
                      <a:pt x="78" y="496"/>
                    </a:lnTo>
                    <a:lnTo>
                      <a:pt x="104" y="488"/>
                    </a:lnTo>
                    <a:lnTo>
                      <a:pt x="132" y="484"/>
                    </a:lnTo>
                    <a:lnTo>
                      <a:pt x="158" y="484"/>
                    </a:lnTo>
                    <a:lnTo>
                      <a:pt x="186" y="486"/>
                    </a:lnTo>
                    <a:lnTo>
                      <a:pt x="214" y="492"/>
                    </a:lnTo>
                    <a:lnTo>
                      <a:pt x="214" y="492"/>
                    </a:lnTo>
                    <a:lnTo>
                      <a:pt x="190" y="480"/>
                    </a:lnTo>
                    <a:lnTo>
                      <a:pt x="168" y="472"/>
                    </a:lnTo>
                    <a:lnTo>
                      <a:pt x="130" y="456"/>
                    </a:lnTo>
                    <a:lnTo>
                      <a:pt x="114" y="448"/>
                    </a:lnTo>
                    <a:lnTo>
                      <a:pt x="104" y="440"/>
                    </a:lnTo>
                    <a:lnTo>
                      <a:pt x="96" y="430"/>
                    </a:lnTo>
                    <a:lnTo>
                      <a:pt x="92" y="418"/>
                    </a:lnTo>
                    <a:lnTo>
                      <a:pt x="92" y="418"/>
                    </a:lnTo>
                    <a:lnTo>
                      <a:pt x="92" y="396"/>
                    </a:lnTo>
                    <a:lnTo>
                      <a:pt x="96" y="356"/>
                    </a:lnTo>
                    <a:lnTo>
                      <a:pt x="110" y="244"/>
                    </a:lnTo>
                    <a:lnTo>
                      <a:pt x="116" y="180"/>
                    </a:lnTo>
                    <a:lnTo>
                      <a:pt x="120" y="114"/>
                    </a:lnTo>
                    <a:lnTo>
                      <a:pt x="124" y="54"/>
                    </a:lnTo>
                    <a:lnTo>
                      <a:pt x="122" y="24"/>
                    </a:lnTo>
                    <a:lnTo>
                      <a:pt x="120" y="0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FFFAF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6" name="Freeform 93"/>
              <p:cNvSpPr>
                <a:spLocks/>
              </p:cNvSpPr>
              <p:nvPr/>
            </p:nvSpPr>
            <p:spPr bwMode="auto">
              <a:xfrm>
                <a:off x="4362" y="1048"/>
                <a:ext cx="96" cy="562"/>
              </a:xfrm>
              <a:custGeom>
                <a:avLst/>
                <a:gdLst/>
                <a:ahLst/>
                <a:cxnLst>
                  <a:cxn ang="0">
                    <a:pos x="52" y="432"/>
                  </a:cxn>
                  <a:cxn ang="0">
                    <a:pos x="52" y="432"/>
                  </a:cxn>
                  <a:cxn ang="0">
                    <a:pos x="60" y="388"/>
                  </a:cxn>
                  <a:cxn ang="0">
                    <a:pos x="66" y="334"/>
                  </a:cxn>
                  <a:cxn ang="0">
                    <a:pos x="70" y="276"/>
                  </a:cxn>
                  <a:cxn ang="0">
                    <a:pos x="74" y="214"/>
                  </a:cxn>
                  <a:cxn ang="0">
                    <a:pos x="80" y="96"/>
                  </a:cxn>
                  <a:cxn ang="0">
                    <a:pos x="82" y="44"/>
                  </a:cxn>
                  <a:cxn ang="0">
                    <a:pos x="86" y="0"/>
                  </a:cxn>
                  <a:cxn ang="0">
                    <a:pos x="86" y="0"/>
                  </a:cxn>
                  <a:cxn ang="0">
                    <a:pos x="84" y="34"/>
                  </a:cxn>
                  <a:cxn ang="0">
                    <a:pos x="82" y="78"/>
                  </a:cxn>
                  <a:cxn ang="0">
                    <a:pos x="82" y="178"/>
                  </a:cxn>
                  <a:cxn ang="0">
                    <a:pos x="84" y="290"/>
                  </a:cxn>
                  <a:cxn ang="0">
                    <a:pos x="88" y="400"/>
                  </a:cxn>
                  <a:cxn ang="0">
                    <a:pos x="88" y="400"/>
                  </a:cxn>
                  <a:cxn ang="0">
                    <a:pos x="92" y="482"/>
                  </a:cxn>
                  <a:cxn ang="0">
                    <a:pos x="96" y="540"/>
                  </a:cxn>
                  <a:cxn ang="0">
                    <a:pos x="96" y="540"/>
                  </a:cxn>
                  <a:cxn ang="0">
                    <a:pos x="96" y="558"/>
                  </a:cxn>
                  <a:cxn ang="0">
                    <a:pos x="96" y="562"/>
                  </a:cxn>
                  <a:cxn ang="0">
                    <a:pos x="92" y="562"/>
                  </a:cxn>
                  <a:cxn ang="0">
                    <a:pos x="86" y="556"/>
                  </a:cxn>
                  <a:cxn ang="0">
                    <a:pos x="78" y="546"/>
                  </a:cxn>
                  <a:cxn ang="0">
                    <a:pos x="78" y="546"/>
                  </a:cxn>
                  <a:cxn ang="0">
                    <a:pos x="68" y="536"/>
                  </a:cxn>
                  <a:cxn ang="0">
                    <a:pos x="58" y="526"/>
                  </a:cxn>
                  <a:cxn ang="0">
                    <a:pos x="34" y="510"/>
                  </a:cxn>
                  <a:cxn ang="0">
                    <a:pos x="14" y="498"/>
                  </a:cxn>
                  <a:cxn ang="0">
                    <a:pos x="0" y="492"/>
                  </a:cxn>
                  <a:cxn ang="0">
                    <a:pos x="0" y="492"/>
                  </a:cxn>
                  <a:cxn ang="0">
                    <a:pos x="12" y="486"/>
                  </a:cxn>
                  <a:cxn ang="0">
                    <a:pos x="20" y="482"/>
                  </a:cxn>
                  <a:cxn ang="0">
                    <a:pos x="26" y="476"/>
                  </a:cxn>
                  <a:cxn ang="0">
                    <a:pos x="34" y="468"/>
                  </a:cxn>
                  <a:cxn ang="0">
                    <a:pos x="42" y="458"/>
                  </a:cxn>
                  <a:cxn ang="0">
                    <a:pos x="46" y="446"/>
                  </a:cxn>
                  <a:cxn ang="0">
                    <a:pos x="52" y="432"/>
                  </a:cxn>
                  <a:cxn ang="0">
                    <a:pos x="52" y="432"/>
                  </a:cxn>
                </a:cxnLst>
                <a:rect l="0" t="0" r="r" b="b"/>
                <a:pathLst>
                  <a:path w="96" h="562">
                    <a:moveTo>
                      <a:pt x="52" y="432"/>
                    </a:moveTo>
                    <a:lnTo>
                      <a:pt x="52" y="432"/>
                    </a:lnTo>
                    <a:lnTo>
                      <a:pt x="60" y="388"/>
                    </a:lnTo>
                    <a:lnTo>
                      <a:pt x="66" y="334"/>
                    </a:lnTo>
                    <a:lnTo>
                      <a:pt x="70" y="276"/>
                    </a:lnTo>
                    <a:lnTo>
                      <a:pt x="74" y="214"/>
                    </a:lnTo>
                    <a:lnTo>
                      <a:pt x="80" y="96"/>
                    </a:lnTo>
                    <a:lnTo>
                      <a:pt x="82" y="44"/>
                    </a:lnTo>
                    <a:lnTo>
                      <a:pt x="86" y="0"/>
                    </a:lnTo>
                    <a:lnTo>
                      <a:pt x="86" y="0"/>
                    </a:lnTo>
                    <a:lnTo>
                      <a:pt x="84" y="34"/>
                    </a:lnTo>
                    <a:lnTo>
                      <a:pt x="82" y="78"/>
                    </a:lnTo>
                    <a:lnTo>
                      <a:pt x="82" y="178"/>
                    </a:lnTo>
                    <a:lnTo>
                      <a:pt x="84" y="290"/>
                    </a:lnTo>
                    <a:lnTo>
                      <a:pt x="88" y="400"/>
                    </a:lnTo>
                    <a:lnTo>
                      <a:pt x="88" y="400"/>
                    </a:lnTo>
                    <a:lnTo>
                      <a:pt x="92" y="482"/>
                    </a:lnTo>
                    <a:lnTo>
                      <a:pt x="96" y="540"/>
                    </a:lnTo>
                    <a:lnTo>
                      <a:pt x="96" y="540"/>
                    </a:lnTo>
                    <a:lnTo>
                      <a:pt x="96" y="558"/>
                    </a:lnTo>
                    <a:lnTo>
                      <a:pt x="96" y="562"/>
                    </a:lnTo>
                    <a:lnTo>
                      <a:pt x="92" y="562"/>
                    </a:lnTo>
                    <a:lnTo>
                      <a:pt x="86" y="556"/>
                    </a:lnTo>
                    <a:lnTo>
                      <a:pt x="78" y="546"/>
                    </a:lnTo>
                    <a:lnTo>
                      <a:pt x="78" y="546"/>
                    </a:lnTo>
                    <a:lnTo>
                      <a:pt x="68" y="536"/>
                    </a:lnTo>
                    <a:lnTo>
                      <a:pt x="58" y="526"/>
                    </a:lnTo>
                    <a:lnTo>
                      <a:pt x="34" y="510"/>
                    </a:lnTo>
                    <a:lnTo>
                      <a:pt x="14" y="498"/>
                    </a:lnTo>
                    <a:lnTo>
                      <a:pt x="0" y="492"/>
                    </a:lnTo>
                    <a:lnTo>
                      <a:pt x="0" y="492"/>
                    </a:lnTo>
                    <a:lnTo>
                      <a:pt x="12" y="486"/>
                    </a:lnTo>
                    <a:lnTo>
                      <a:pt x="20" y="482"/>
                    </a:lnTo>
                    <a:lnTo>
                      <a:pt x="26" y="476"/>
                    </a:lnTo>
                    <a:lnTo>
                      <a:pt x="34" y="468"/>
                    </a:lnTo>
                    <a:lnTo>
                      <a:pt x="42" y="458"/>
                    </a:lnTo>
                    <a:lnTo>
                      <a:pt x="46" y="446"/>
                    </a:lnTo>
                    <a:lnTo>
                      <a:pt x="52" y="432"/>
                    </a:lnTo>
                    <a:lnTo>
                      <a:pt x="52" y="432"/>
                    </a:lnTo>
                    <a:close/>
                  </a:path>
                </a:pathLst>
              </a:custGeom>
              <a:solidFill>
                <a:srgbClr val="FCDBB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7" name="Freeform 94"/>
              <p:cNvSpPr>
                <a:spLocks/>
              </p:cNvSpPr>
              <p:nvPr/>
            </p:nvSpPr>
            <p:spPr bwMode="auto">
              <a:xfrm>
                <a:off x="4442" y="1732"/>
                <a:ext cx="60" cy="334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30"/>
                  </a:cxn>
                  <a:cxn ang="0">
                    <a:pos x="0" y="64"/>
                  </a:cxn>
                  <a:cxn ang="0">
                    <a:pos x="0" y="96"/>
                  </a:cxn>
                  <a:cxn ang="0">
                    <a:pos x="0" y="110"/>
                  </a:cxn>
                  <a:cxn ang="0">
                    <a:pos x="2" y="120"/>
                  </a:cxn>
                  <a:cxn ang="0">
                    <a:pos x="2" y="120"/>
                  </a:cxn>
                  <a:cxn ang="0">
                    <a:pos x="14" y="152"/>
                  </a:cxn>
                  <a:cxn ang="0">
                    <a:pos x="36" y="204"/>
                  </a:cxn>
                  <a:cxn ang="0">
                    <a:pos x="46" y="236"/>
                  </a:cxn>
                  <a:cxn ang="0">
                    <a:pos x="54" y="268"/>
                  </a:cxn>
                  <a:cxn ang="0">
                    <a:pos x="58" y="302"/>
                  </a:cxn>
                  <a:cxn ang="0">
                    <a:pos x="60" y="318"/>
                  </a:cxn>
                  <a:cxn ang="0">
                    <a:pos x="60" y="334"/>
                  </a:cxn>
                  <a:cxn ang="0">
                    <a:pos x="60" y="334"/>
                  </a:cxn>
                  <a:cxn ang="0">
                    <a:pos x="60" y="310"/>
                  </a:cxn>
                  <a:cxn ang="0">
                    <a:pos x="58" y="284"/>
                  </a:cxn>
                  <a:cxn ang="0">
                    <a:pos x="54" y="256"/>
                  </a:cxn>
                  <a:cxn ang="0">
                    <a:pos x="48" y="228"/>
                  </a:cxn>
                  <a:cxn ang="0">
                    <a:pos x="32" y="172"/>
                  </a:cxn>
                  <a:cxn ang="0">
                    <a:pos x="16" y="128"/>
                  </a:cxn>
                  <a:cxn ang="0">
                    <a:pos x="16" y="128"/>
                  </a:cxn>
                  <a:cxn ang="0">
                    <a:pos x="12" y="110"/>
                  </a:cxn>
                  <a:cxn ang="0">
                    <a:pos x="8" y="92"/>
                  </a:cxn>
                  <a:cxn ang="0">
                    <a:pos x="4" y="56"/>
                  </a:cxn>
                  <a:cxn ang="0">
                    <a:pos x="4" y="24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60" h="334">
                    <a:moveTo>
                      <a:pt x="4" y="0"/>
                    </a:moveTo>
                    <a:lnTo>
                      <a:pt x="4" y="0"/>
                    </a:lnTo>
                    <a:lnTo>
                      <a:pt x="2" y="30"/>
                    </a:lnTo>
                    <a:lnTo>
                      <a:pt x="0" y="64"/>
                    </a:lnTo>
                    <a:lnTo>
                      <a:pt x="0" y="96"/>
                    </a:lnTo>
                    <a:lnTo>
                      <a:pt x="0" y="110"/>
                    </a:lnTo>
                    <a:lnTo>
                      <a:pt x="2" y="120"/>
                    </a:lnTo>
                    <a:lnTo>
                      <a:pt x="2" y="120"/>
                    </a:lnTo>
                    <a:lnTo>
                      <a:pt x="14" y="152"/>
                    </a:lnTo>
                    <a:lnTo>
                      <a:pt x="36" y="204"/>
                    </a:lnTo>
                    <a:lnTo>
                      <a:pt x="46" y="236"/>
                    </a:lnTo>
                    <a:lnTo>
                      <a:pt x="54" y="268"/>
                    </a:lnTo>
                    <a:lnTo>
                      <a:pt x="58" y="302"/>
                    </a:lnTo>
                    <a:lnTo>
                      <a:pt x="60" y="318"/>
                    </a:lnTo>
                    <a:lnTo>
                      <a:pt x="60" y="334"/>
                    </a:lnTo>
                    <a:lnTo>
                      <a:pt x="60" y="334"/>
                    </a:lnTo>
                    <a:lnTo>
                      <a:pt x="60" y="310"/>
                    </a:lnTo>
                    <a:lnTo>
                      <a:pt x="58" y="284"/>
                    </a:lnTo>
                    <a:lnTo>
                      <a:pt x="54" y="256"/>
                    </a:lnTo>
                    <a:lnTo>
                      <a:pt x="48" y="228"/>
                    </a:lnTo>
                    <a:lnTo>
                      <a:pt x="32" y="172"/>
                    </a:lnTo>
                    <a:lnTo>
                      <a:pt x="16" y="128"/>
                    </a:lnTo>
                    <a:lnTo>
                      <a:pt x="16" y="128"/>
                    </a:lnTo>
                    <a:lnTo>
                      <a:pt x="12" y="110"/>
                    </a:lnTo>
                    <a:lnTo>
                      <a:pt x="8" y="92"/>
                    </a:lnTo>
                    <a:lnTo>
                      <a:pt x="4" y="56"/>
                    </a:lnTo>
                    <a:lnTo>
                      <a:pt x="4" y="24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8" name="Freeform 95"/>
              <p:cNvSpPr>
                <a:spLocks/>
              </p:cNvSpPr>
              <p:nvPr/>
            </p:nvSpPr>
            <p:spPr bwMode="auto">
              <a:xfrm>
                <a:off x="4410" y="1956"/>
                <a:ext cx="4" cy="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4"/>
                  </a:cxn>
                  <a:cxn ang="0">
                    <a:pos x="4" y="52"/>
                  </a:cxn>
                  <a:cxn ang="0">
                    <a:pos x="2" y="76"/>
                  </a:cxn>
                  <a:cxn ang="0">
                    <a:pos x="0" y="94"/>
                  </a:cxn>
                  <a:cxn ang="0">
                    <a:pos x="0" y="0"/>
                  </a:cxn>
                </a:cxnLst>
                <a:rect l="0" t="0" r="r" b="b"/>
                <a:pathLst>
                  <a:path w="4" h="94">
                    <a:moveTo>
                      <a:pt x="0" y="0"/>
                    </a:moveTo>
                    <a:lnTo>
                      <a:pt x="0" y="0"/>
                    </a:lnTo>
                    <a:lnTo>
                      <a:pt x="4" y="24"/>
                    </a:lnTo>
                    <a:lnTo>
                      <a:pt x="4" y="52"/>
                    </a:lnTo>
                    <a:lnTo>
                      <a:pt x="2" y="76"/>
                    </a:lnTo>
                    <a:lnTo>
                      <a:pt x="0" y="9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9" name="Freeform 96"/>
              <p:cNvSpPr>
                <a:spLocks/>
              </p:cNvSpPr>
              <p:nvPr/>
            </p:nvSpPr>
            <p:spPr bwMode="auto">
              <a:xfrm>
                <a:off x="4410" y="1956"/>
                <a:ext cx="4" cy="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4"/>
                  </a:cxn>
                  <a:cxn ang="0">
                    <a:pos x="4" y="52"/>
                  </a:cxn>
                  <a:cxn ang="0">
                    <a:pos x="2" y="76"/>
                  </a:cxn>
                  <a:cxn ang="0">
                    <a:pos x="0" y="94"/>
                  </a:cxn>
                </a:cxnLst>
                <a:rect l="0" t="0" r="r" b="b"/>
                <a:pathLst>
                  <a:path w="4" h="94">
                    <a:moveTo>
                      <a:pt x="0" y="0"/>
                    </a:moveTo>
                    <a:lnTo>
                      <a:pt x="0" y="0"/>
                    </a:lnTo>
                    <a:lnTo>
                      <a:pt x="4" y="24"/>
                    </a:lnTo>
                    <a:lnTo>
                      <a:pt x="4" y="52"/>
                    </a:lnTo>
                    <a:lnTo>
                      <a:pt x="2" y="76"/>
                    </a:lnTo>
                    <a:lnTo>
                      <a:pt x="0" y="9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0" name="Freeform 97"/>
              <p:cNvSpPr>
                <a:spLocks/>
              </p:cNvSpPr>
              <p:nvPr/>
            </p:nvSpPr>
            <p:spPr bwMode="auto">
              <a:xfrm>
                <a:off x="4294" y="1976"/>
                <a:ext cx="70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0" y="42"/>
                  </a:cxn>
                  <a:cxn ang="0">
                    <a:pos x="38" y="22"/>
                  </a:cxn>
                  <a:cxn ang="0">
                    <a:pos x="58" y="10"/>
                  </a:cxn>
                  <a:cxn ang="0">
                    <a:pos x="64" y="4"/>
                  </a:cxn>
                  <a:cxn ang="0">
                    <a:pos x="70" y="0"/>
                  </a:cxn>
                  <a:cxn ang="0">
                    <a:pos x="0" y="42"/>
                  </a:cxn>
                </a:cxnLst>
                <a:rect l="0" t="0" r="r" b="b"/>
                <a:pathLst>
                  <a:path w="70" h="42">
                    <a:moveTo>
                      <a:pt x="0" y="42"/>
                    </a:moveTo>
                    <a:lnTo>
                      <a:pt x="0" y="42"/>
                    </a:lnTo>
                    <a:lnTo>
                      <a:pt x="38" y="22"/>
                    </a:lnTo>
                    <a:lnTo>
                      <a:pt x="58" y="10"/>
                    </a:lnTo>
                    <a:lnTo>
                      <a:pt x="64" y="4"/>
                    </a:lnTo>
                    <a:lnTo>
                      <a:pt x="7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1" name="Freeform 98"/>
              <p:cNvSpPr>
                <a:spLocks/>
              </p:cNvSpPr>
              <p:nvPr/>
            </p:nvSpPr>
            <p:spPr bwMode="auto">
              <a:xfrm>
                <a:off x="4294" y="1976"/>
                <a:ext cx="70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0" y="42"/>
                  </a:cxn>
                  <a:cxn ang="0">
                    <a:pos x="38" y="22"/>
                  </a:cxn>
                  <a:cxn ang="0">
                    <a:pos x="58" y="10"/>
                  </a:cxn>
                  <a:cxn ang="0">
                    <a:pos x="64" y="4"/>
                  </a:cxn>
                  <a:cxn ang="0">
                    <a:pos x="70" y="0"/>
                  </a:cxn>
                </a:cxnLst>
                <a:rect l="0" t="0" r="r" b="b"/>
                <a:pathLst>
                  <a:path w="70" h="42">
                    <a:moveTo>
                      <a:pt x="0" y="42"/>
                    </a:moveTo>
                    <a:lnTo>
                      <a:pt x="0" y="42"/>
                    </a:lnTo>
                    <a:lnTo>
                      <a:pt x="38" y="22"/>
                    </a:lnTo>
                    <a:lnTo>
                      <a:pt x="58" y="10"/>
                    </a:lnTo>
                    <a:lnTo>
                      <a:pt x="64" y="4"/>
                    </a:lnTo>
                    <a:lnTo>
                      <a:pt x="7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2" name="Freeform 99"/>
              <p:cNvSpPr>
                <a:spLocks/>
              </p:cNvSpPr>
              <p:nvPr/>
            </p:nvSpPr>
            <p:spPr bwMode="auto">
              <a:xfrm>
                <a:off x="4104" y="1994"/>
                <a:ext cx="72" cy="72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0" y="72"/>
                  </a:cxn>
                  <a:cxn ang="0">
                    <a:pos x="4" y="60"/>
                  </a:cxn>
                  <a:cxn ang="0">
                    <a:pos x="12" y="48"/>
                  </a:cxn>
                  <a:cxn ang="0">
                    <a:pos x="20" y="38"/>
                  </a:cxn>
                  <a:cxn ang="0">
                    <a:pos x="28" y="28"/>
                  </a:cxn>
                  <a:cxn ang="0">
                    <a:pos x="38" y="18"/>
                  </a:cxn>
                  <a:cxn ang="0">
                    <a:pos x="50" y="10"/>
                  </a:cxn>
                  <a:cxn ang="0">
                    <a:pos x="60" y="4"/>
                  </a:cxn>
                  <a:cxn ang="0">
                    <a:pos x="72" y="0"/>
                  </a:cxn>
                  <a:cxn ang="0">
                    <a:pos x="72" y="0"/>
                  </a:cxn>
                  <a:cxn ang="0">
                    <a:pos x="66" y="4"/>
                  </a:cxn>
                  <a:cxn ang="0">
                    <a:pos x="56" y="12"/>
                  </a:cxn>
                  <a:cxn ang="0">
                    <a:pos x="34" y="32"/>
                  </a:cxn>
                  <a:cxn ang="0">
                    <a:pos x="14" y="56"/>
                  </a:cxn>
                  <a:cxn ang="0">
                    <a:pos x="0" y="72"/>
                  </a:cxn>
                  <a:cxn ang="0">
                    <a:pos x="0" y="72"/>
                  </a:cxn>
                </a:cxnLst>
                <a:rect l="0" t="0" r="r" b="b"/>
                <a:pathLst>
                  <a:path w="72" h="72">
                    <a:moveTo>
                      <a:pt x="0" y="72"/>
                    </a:moveTo>
                    <a:lnTo>
                      <a:pt x="0" y="72"/>
                    </a:lnTo>
                    <a:lnTo>
                      <a:pt x="4" y="60"/>
                    </a:lnTo>
                    <a:lnTo>
                      <a:pt x="12" y="48"/>
                    </a:lnTo>
                    <a:lnTo>
                      <a:pt x="20" y="38"/>
                    </a:lnTo>
                    <a:lnTo>
                      <a:pt x="28" y="28"/>
                    </a:lnTo>
                    <a:lnTo>
                      <a:pt x="38" y="18"/>
                    </a:lnTo>
                    <a:lnTo>
                      <a:pt x="50" y="10"/>
                    </a:lnTo>
                    <a:lnTo>
                      <a:pt x="60" y="4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66" y="4"/>
                    </a:lnTo>
                    <a:lnTo>
                      <a:pt x="56" y="12"/>
                    </a:lnTo>
                    <a:lnTo>
                      <a:pt x="34" y="32"/>
                    </a:lnTo>
                    <a:lnTo>
                      <a:pt x="14" y="56"/>
                    </a:lnTo>
                    <a:lnTo>
                      <a:pt x="0" y="72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3" name="Freeform 100"/>
              <p:cNvSpPr>
                <a:spLocks/>
              </p:cNvSpPr>
              <p:nvPr/>
            </p:nvSpPr>
            <p:spPr bwMode="auto">
              <a:xfrm>
                <a:off x="4198" y="1694"/>
                <a:ext cx="28" cy="120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8" y="0"/>
                  </a:cxn>
                  <a:cxn ang="0">
                    <a:pos x="18" y="18"/>
                  </a:cxn>
                  <a:cxn ang="0">
                    <a:pos x="12" y="32"/>
                  </a:cxn>
                  <a:cxn ang="0">
                    <a:pos x="8" y="48"/>
                  </a:cxn>
                  <a:cxn ang="0">
                    <a:pos x="4" y="66"/>
                  </a:cxn>
                  <a:cxn ang="0">
                    <a:pos x="0" y="84"/>
                  </a:cxn>
                  <a:cxn ang="0">
                    <a:pos x="0" y="102"/>
                  </a:cxn>
                  <a:cxn ang="0">
                    <a:pos x="4" y="120"/>
                  </a:cxn>
                  <a:cxn ang="0">
                    <a:pos x="4" y="120"/>
                  </a:cxn>
                  <a:cxn ang="0">
                    <a:pos x="6" y="94"/>
                  </a:cxn>
                  <a:cxn ang="0">
                    <a:pos x="12" y="58"/>
                  </a:cxn>
                  <a:cxn ang="0">
                    <a:pos x="20" y="22"/>
                  </a:cxn>
                  <a:cxn ang="0">
                    <a:pos x="24" y="8"/>
                  </a:cxn>
                  <a:cxn ang="0">
                    <a:pos x="28" y="0"/>
                  </a:cxn>
                  <a:cxn ang="0">
                    <a:pos x="28" y="0"/>
                  </a:cxn>
                </a:cxnLst>
                <a:rect l="0" t="0" r="r" b="b"/>
                <a:pathLst>
                  <a:path w="28" h="120">
                    <a:moveTo>
                      <a:pt x="28" y="0"/>
                    </a:moveTo>
                    <a:lnTo>
                      <a:pt x="28" y="0"/>
                    </a:lnTo>
                    <a:lnTo>
                      <a:pt x="18" y="18"/>
                    </a:lnTo>
                    <a:lnTo>
                      <a:pt x="12" y="32"/>
                    </a:lnTo>
                    <a:lnTo>
                      <a:pt x="8" y="48"/>
                    </a:lnTo>
                    <a:lnTo>
                      <a:pt x="4" y="66"/>
                    </a:lnTo>
                    <a:lnTo>
                      <a:pt x="0" y="84"/>
                    </a:lnTo>
                    <a:lnTo>
                      <a:pt x="0" y="102"/>
                    </a:lnTo>
                    <a:lnTo>
                      <a:pt x="4" y="120"/>
                    </a:lnTo>
                    <a:lnTo>
                      <a:pt x="4" y="120"/>
                    </a:lnTo>
                    <a:lnTo>
                      <a:pt x="6" y="94"/>
                    </a:lnTo>
                    <a:lnTo>
                      <a:pt x="12" y="58"/>
                    </a:lnTo>
                    <a:lnTo>
                      <a:pt x="20" y="22"/>
                    </a:lnTo>
                    <a:lnTo>
                      <a:pt x="24" y="8"/>
                    </a:lnTo>
                    <a:lnTo>
                      <a:pt x="28" y="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4" name="Freeform 101"/>
              <p:cNvSpPr>
                <a:spLocks/>
              </p:cNvSpPr>
              <p:nvPr/>
            </p:nvSpPr>
            <p:spPr bwMode="auto">
              <a:xfrm>
                <a:off x="4128" y="1850"/>
                <a:ext cx="12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8"/>
                  </a:cxn>
                  <a:cxn ang="0">
                    <a:pos x="4" y="20"/>
                  </a:cxn>
                  <a:cxn ang="0">
                    <a:pos x="6" y="46"/>
                  </a:cxn>
                  <a:cxn ang="0">
                    <a:pos x="6" y="72"/>
                  </a:cxn>
                  <a:cxn ang="0">
                    <a:pos x="2" y="90"/>
                  </a:cxn>
                  <a:cxn ang="0">
                    <a:pos x="2" y="90"/>
                  </a:cxn>
                  <a:cxn ang="0">
                    <a:pos x="6" y="84"/>
                  </a:cxn>
                  <a:cxn ang="0">
                    <a:pos x="10" y="76"/>
                  </a:cxn>
                  <a:cxn ang="0">
                    <a:pos x="12" y="64"/>
                  </a:cxn>
                  <a:cxn ang="0">
                    <a:pos x="12" y="52"/>
                  </a:cxn>
                  <a:cxn ang="0">
                    <a:pos x="12" y="38"/>
                  </a:cxn>
                  <a:cxn ang="0">
                    <a:pos x="10" y="24"/>
                  </a:cxn>
                  <a:cxn ang="0">
                    <a:pos x="6" y="1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90">
                    <a:moveTo>
                      <a:pt x="0" y="0"/>
                    </a:moveTo>
                    <a:lnTo>
                      <a:pt x="0" y="0"/>
                    </a:lnTo>
                    <a:lnTo>
                      <a:pt x="2" y="8"/>
                    </a:lnTo>
                    <a:lnTo>
                      <a:pt x="4" y="20"/>
                    </a:lnTo>
                    <a:lnTo>
                      <a:pt x="6" y="46"/>
                    </a:lnTo>
                    <a:lnTo>
                      <a:pt x="6" y="72"/>
                    </a:lnTo>
                    <a:lnTo>
                      <a:pt x="2" y="90"/>
                    </a:lnTo>
                    <a:lnTo>
                      <a:pt x="2" y="90"/>
                    </a:lnTo>
                    <a:lnTo>
                      <a:pt x="6" y="84"/>
                    </a:lnTo>
                    <a:lnTo>
                      <a:pt x="10" y="76"/>
                    </a:lnTo>
                    <a:lnTo>
                      <a:pt x="12" y="64"/>
                    </a:lnTo>
                    <a:lnTo>
                      <a:pt x="12" y="52"/>
                    </a:lnTo>
                    <a:lnTo>
                      <a:pt x="12" y="38"/>
                    </a:lnTo>
                    <a:lnTo>
                      <a:pt x="10" y="24"/>
                    </a:lnTo>
                    <a:lnTo>
                      <a:pt x="6" y="1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5" name="Freeform 102"/>
              <p:cNvSpPr>
                <a:spLocks noEditPoints="1"/>
              </p:cNvSpPr>
              <p:nvPr/>
            </p:nvSpPr>
            <p:spPr bwMode="auto">
              <a:xfrm>
                <a:off x="3984" y="1554"/>
                <a:ext cx="504" cy="360"/>
              </a:xfrm>
              <a:custGeom>
                <a:avLst/>
                <a:gdLst/>
                <a:ahLst/>
                <a:cxnLst>
                  <a:cxn ang="0">
                    <a:pos x="6" y="340"/>
                  </a:cxn>
                  <a:cxn ang="0">
                    <a:pos x="14" y="316"/>
                  </a:cxn>
                  <a:cxn ang="0">
                    <a:pos x="0" y="354"/>
                  </a:cxn>
                  <a:cxn ang="0">
                    <a:pos x="490" y="202"/>
                  </a:cxn>
                  <a:cxn ang="0">
                    <a:pos x="476" y="148"/>
                  </a:cxn>
                  <a:cxn ang="0">
                    <a:pos x="450" y="98"/>
                  </a:cxn>
                  <a:cxn ang="0">
                    <a:pos x="412" y="54"/>
                  </a:cxn>
                  <a:cxn ang="0">
                    <a:pos x="364" y="22"/>
                  </a:cxn>
                  <a:cxn ang="0">
                    <a:pos x="306" y="4"/>
                  </a:cxn>
                  <a:cxn ang="0">
                    <a:pos x="262" y="2"/>
                  </a:cxn>
                  <a:cxn ang="0">
                    <a:pos x="204" y="14"/>
                  </a:cxn>
                  <a:cxn ang="0">
                    <a:pos x="158" y="44"/>
                  </a:cxn>
                  <a:cxn ang="0">
                    <a:pos x="122" y="84"/>
                  </a:cxn>
                  <a:cxn ang="0">
                    <a:pos x="64" y="182"/>
                  </a:cxn>
                  <a:cxn ang="0">
                    <a:pos x="54" y="202"/>
                  </a:cxn>
                  <a:cxn ang="0">
                    <a:pos x="32" y="264"/>
                  </a:cxn>
                  <a:cxn ang="0">
                    <a:pos x="20" y="306"/>
                  </a:cxn>
                  <a:cxn ang="0">
                    <a:pos x="44" y="274"/>
                  </a:cxn>
                  <a:cxn ang="0">
                    <a:pos x="54" y="272"/>
                  </a:cxn>
                  <a:cxn ang="0">
                    <a:pos x="68" y="288"/>
                  </a:cxn>
                  <a:cxn ang="0">
                    <a:pos x="66" y="330"/>
                  </a:cxn>
                  <a:cxn ang="0">
                    <a:pos x="76" y="330"/>
                  </a:cxn>
                  <a:cxn ang="0">
                    <a:pos x="84" y="350"/>
                  </a:cxn>
                  <a:cxn ang="0">
                    <a:pos x="94" y="358"/>
                  </a:cxn>
                  <a:cxn ang="0">
                    <a:pos x="114" y="348"/>
                  </a:cxn>
                  <a:cxn ang="0">
                    <a:pos x="126" y="318"/>
                  </a:cxn>
                  <a:cxn ang="0">
                    <a:pos x="134" y="268"/>
                  </a:cxn>
                  <a:cxn ang="0">
                    <a:pos x="142" y="218"/>
                  </a:cxn>
                  <a:cxn ang="0">
                    <a:pos x="166" y="142"/>
                  </a:cxn>
                  <a:cxn ang="0">
                    <a:pos x="176" y="124"/>
                  </a:cxn>
                  <a:cxn ang="0">
                    <a:pos x="194" y="116"/>
                  </a:cxn>
                  <a:cxn ang="0">
                    <a:pos x="200" y="118"/>
                  </a:cxn>
                  <a:cxn ang="0">
                    <a:pos x="212" y="142"/>
                  </a:cxn>
                  <a:cxn ang="0">
                    <a:pos x="226" y="128"/>
                  </a:cxn>
                  <a:cxn ang="0">
                    <a:pos x="236" y="134"/>
                  </a:cxn>
                  <a:cxn ang="0">
                    <a:pos x="244" y="102"/>
                  </a:cxn>
                  <a:cxn ang="0">
                    <a:pos x="262" y="74"/>
                  </a:cxn>
                  <a:cxn ang="0">
                    <a:pos x="274" y="66"/>
                  </a:cxn>
                  <a:cxn ang="0">
                    <a:pos x="298" y="74"/>
                  </a:cxn>
                  <a:cxn ang="0">
                    <a:pos x="322" y="90"/>
                  </a:cxn>
                  <a:cxn ang="0">
                    <a:pos x="342" y="98"/>
                  </a:cxn>
                  <a:cxn ang="0">
                    <a:pos x="350" y="108"/>
                  </a:cxn>
                  <a:cxn ang="0">
                    <a:pos x="360" y="118"/>
                  </a:cxn>
                  <a:cxn ang="0">
                    <a:pos x="384" y="124"/>
                  </a:cxn>
                  <a:cxn ang="0">
                    <a:pos x="404" y="138"/>
                  </a:cxn>
                  <a:cxn ang="0">
                    <a:pos x="424" y="164"/>
                  </a:cxn>
                  <a:cxn ang="0">
                    <a:pos x="436" y="176"/>
                  </a:cxn>
                  <a:cxn ang="0">
                    <a:pos x="446" y="166"/>
                  </a:cxn>
                  <a:cxn ang="0">
                    <a:pos x="462" y="180"/>
                  </a:cxn>
                  <a:cxn ang="0">
                    <a:pos x="478" y="214"/>
                  </a:cxn>
                  <a:cxn ang="0">
                    <a:pos x="502" y="294"/>
                  </a:cxn>
                  <a:cxn ang="0">
                    <a:pos x="504" y="298"/>
                  </a:cxn>
                  <a:cxn ang="0">
                    <a:pos x="490" y="202"/>
                  </a:cxn>
                </a:cxnLst>
                <a:rect l="0" t="0" r="r" b="b"/>
                <a:pathLst>
                  <a:path w="504" h="360">
                    <a:moveTo>
                      <a:pt x="0" y="354"/>
                    </a:moveTo>
                    <a:lnTo>
                      <a:pt x="0" y="354"/>
                    </a:lnTo>
                    <a:lnTo>
                      <a:pt x="6" y="340"/>
                    </a:lnTo>
                    <a:lnTo>
                      <a:pt x="6" y="340"/>
                    </a:lnTo>
                    <a:lnTo>
                      <a:pt x="14" y="316"/>
                    </a:lnTo>
                    <a:lnTo>
                      <a:pt x="14" y="316"/>
                    </a:lnTo>
                    <a:lnTo>
                      <a:pt x="10" y="324"/>
                    </a:lnTo>
                    <a:lnTo>
                      <a:pt x="10" y="324"/>
                    </a:lnTo>
                    <a:lnTo>
                      <a:pt x="0" y="354"/>
                    </a:lnTo>
                    <a:lnTo>
                      <a:pt x="0" y="354"/>
                    </a:lnTo>
                    <a:close/>
                    <a:moveTo>
                      <a:pt x="490" y="202"/>
                    </a:moveTo>
                    <a:lnTo>
                      <a:pt x="490" y="202"/>
                    </a:lnTo>
                    <a:lnTo>
                      <a:pt x="486" y="184"/>
                    </a:lnTo>
                    <a:lnTo>
                      <a:pt x="482" y="166"/>
                    </a:lnTo>
                    <a:lnTo>
                      <a:pt x="476" y="148"/>
                    </a:lnTo>
                    <a:lnTo>
                      <a:pt x="468" y="130"/>
                    </a:lnTo>
                    <a:lnTo>
                      <a:pt x="460" y="114"/>
                    </a:lnTo>
                    <a:lnTo>
                      <a:pt x="450" y="98"/>
                    </a:lnTo>
                    <a:lnTo>
                      <a:pt x="438" y="82"/>
                    </a:lnTo>
                    <a:lnTo>
                      <a:pt x="426" y="68"/>
                    </a:lnTo>
                    <a:lnTo>
                      <a:pt x="412" y="54"/>
                    </a:lnTo>
                    <a:lnTo>
                      <a:pt x="398" y="42"/>
                    </a:lnTo>
                    <a:lnTo>
                      <a:pt x="382" y="32"/>
                    </a:lnTo>
                    <a:lnTo>
                      <a:pt x="364" y="22"/>
                    </a:lnTo>
                    <a:lnTo>
                      <a:pt x="346" y="14"/>
                    </a:lnTo>
                    <a:lnTo>
                      <a:pt x="326" y="8"/>
                    </a:lnTo>
                    <a:lnTo>
                      <a:pt x="306" y="4"/>
                    </a:lnTo>
                    <a:lnTo>
                      <a:pt x="284" y="0"/>
                    </a:lnTo>
                    <a:lnTo>
                      <a:pt x="284" y="0"/>
                    </a:lnTo>
                    <a:lnTo>
                      <a:pt x="262" y="2"/>
                    </a:lnTo>
                    <a:lnTo>
                      <a:pt x="242" y="4"/>
                    </a:lnTo>
                    <a:lnTo>
                      <a:pt x="222" y="8"/>
                    </a:lnTo>
                    <a:lnTo>
                      <a:pt x="204" y="14"/>
                    </a:lnTo>
                    <a:lnTo>
                      <a:pt x="188" y="22"/>
                    </a:lnTo>
                    <a:lnTo>
                      <a:pt x="172" y="32"/>
                    </a:lnTo>
                    <a:lnTo>
                      <a:pt x="158" y="44"/>
                    </a:lnTo>
                    <a:lnTo>
                      <a:pt x="146" y="56"/>
                    </a:lnTo>
                    <a:lnTo>
                      <a:pt x="134" y="70"/>
                    </a:lnTo>
                    <a:lnTo>
                      <a:pt x="122" y="84"/>
                    </a:lnTo>
                    <a:lnTo>
                      <a:pt x="100" y="116"/>
                    </a:lnTo>
                    <a:lnTo>
                      <a:pt x="82" y="148"/>
                    </a:lnTo>
                    <a:lnTo>
                      <a:pt x="64" y="182"/>
                    </a:lnTo>
                    <a:lnTo>
                      <a:pt x="74" y="166"/>
                    </a:lnTo>
                    <a:lnTo>
                      <a:pt x="74" y="166"/>
                    </a:lnTo>
                    <a:lnTo>
                      <a:pt x="54" y="202"/>
                    </a:lnTo>
                    <a:lnTo>
                      <a:pt x="54" y="202"/>
                    </a:lnTo>
                    <a:lnTo>
                      <a:pt x="32" y="264"/>
                    </a:lnTo>
                    <a:lnTo>
                      <a:pt x="32" y="264"/>
                    </a:lnTo>
                    <a:lnTo>
                      <a:pt x="14" y="316"/>
                    </a:lnTo>
                    <a:lnTo>
                      <a:pt x="14" y="316"/>
                    </a:lnTo>
                    <a:lnTo>
                      <a:pt x="20" y="306"/>
                    </a:lnTo>
                    <a:lnTo>
                      <a:pt x="20" y="306"/>
                    </a:lnTo>
                    <a:lnTo>
                      <a:pt x="34" y="284"/>
                    </a:lnTo>
                    <a:lnTo>
                      <a:pt x="44" y="274"/>
                    </a:lnTo>
                    <a:lnTo>
                      <a:pt x="48" y="272"/>
                    </a:lnTo>
                    <a:lnTo>
                      <a:pt x="54" y="272"/>
                    </a:lnTo>
                    <a:lnTo>
                      <a:pt x="54" y="272"/>
                    </a:lnTo>
                    <a:lnTo>
                      <a:pt x="60" y="274"/>
                    </a:lnTo>
                    <a:lnTo>
                      <a:pt x="64" y="280"/>
                    </a:lnTo>
                    <a:lnTo>
                      <a:pt x="68" y="288"/>
                    </a:lnTo>
                    <a:lnTo>
                      <a:pt x="68" y="298"/>
                    </a:lnTo>
                    <a:lnTo>
                      <a:pt x="68" y="316"/>
                    </a:lnTo>
                    <a:lnTo>
                      <a:pt x="66" y="330"/>
                    </a:lnTo>
                    <a:lnTo>
                      <a:pt x="66" y="330"/>
                    </a:lnTo>
                    <a:lnTo>
                      <a:pt x="72" y="328"/>
                    </a:lnTo>
                    <a:lnTo>
                      <a:pt x="76" y="330"/>
                    </a:lnTo>
                    <a:lnTo>
                      <a:pt x="80" y="334"/>
                    </a:lnTo>
                    <a:lnTo>
                      <a:pt x="82" y="338"/>
                    </a:lnTo>
                    <a:lnTo>
                      <a:pt x="84" y="350"/>
                    </a:lnTo>
                    <a:lnTo>
                      <a:pt x="84" y="360"/>
                    </a:lnTo>
                    <a:lnTo>
                      <a:pt x="84" y="360"/>
                    </a:lnTo>
                    <a:lnTo>
                      <a:pt x="94" y="358"/>
                    </a:lnTo>
                    <a:lnTo>
                      <a:pt x="102" y="356"/>
                    </a:lnTo>
                    <a:lnTo>
                      <a:pt x="108" y="352"/>
                    </a:lnTo>
                    <a:lnTo>
                      <a:pt x="114" y="348"/>
                    </a:lnTo>
                    <a:lnTo>
                      <a:pt x="118" y="342"/>
                    </a:lnTo>
                    <a:lnTo>
                      <a:pt x="122" y="336"/>
                    </a:lnTo>
                    <a:lnTo>
                      <a:pt x="126" y="318"/>
                    </a:lnTo>
                    <a:lnTo>
                      <a:pt x="126" y="318"/>
                    </a:lnTo>
                    <a:lnTo>
                      <a:pt x="130" y="294"/>
                    </a:lnTo>
                    <a:lnTo>
                      <a:pt x="134" y="268"/>
                    </a:lnTo>
                    <a:lnTo>
                      <a:pt x="138" y="244"/>
                    </a:lnTo>
                    <a:lnTo>
                      <a:pt x="142" y="218"/>
                    </a:lnTo>
                    <a:lnTo>
                      <a:pt x="142" y="218"/>
                    </a:lnTo>
                    <a:lnTo>
                      <a:pt x="150" y="178"/>
                    </a:lnTo>
                    <a:lnTo>
                      <a:pt x="158" y="160"/>
                    </a:lnTo>
                    <a:lnTo>
                      <a:pt x="166" y="142"/>
                    </a:lnTo>
                    <a:lnTo>
                      <a:pt x="166" y="142"/>
                    </a:lnTo>
                    <a:lnTo>
                      <a:pt x="170" y="132"/>
                    </a:lnTo>
                    <a:lnTo>
                      <a:pt x="176" y="124"/>
                    </a:lnTo>
                    <a:lnTo>
                      <a:pt x="184" y="116"/>
                    </a:lnTo>
                    <a:lnTo>
                      <a:pt x="188" y="116"/>
                    </a:lnTo>
                    <a:lnTo>
                      <a:pt x="194" y="116"/>
                    </a:lnTo>
                    <a:lnTo>
                      <a:pt x="194" y="116"/>
                    </a:lnTo>
                    <a:lnTo>
                      <a:pt x="198" y="116"/>
                    </a:lnTo>
                    <a:lnTo>
                      <a:pt x="200" y="118"/>
                    </a:lnTo>
                    <a:lnTo>
                      <a:pt x="206" y="126"/>
                    </a:lnTo>
                    <a:lnTo>
                      <a:pt x="212" y="142"/>
                    </a:lnTo>
                    <a:lnTo>
                      <a:pt x="212" y="142"/>
                    </a:lnTo>
                    <a:lnTo>
                      <a:pt x="216" y="136"/>
                    </a:lnTo>
                    <a:lnTo>
                      <a:pt x="224" y="130"/>
                    </a:lnTo>
                    <a:lnTo>
                      <a:pt x="226" y="128"/>
                    </a:lnTo>
                    <a:lnTo>
                      <a:pt x="230" y="128"/>
                    </a:lnTo>
                    <a:lnTo>
                      <a:pt x="234" y="130"/>
                    </a:lnTo>
                    <a:lnTo>
                      <a:pt x="236" y="134"/>
                    </a:lnTo>
                    <a:lnTo>
                      <a:pt x="236" y="134"/>
                    </a:lnTo>
                    <a:lnTo>
                      <a:pt x="238" y="118"/>
                    </a:lnTo>
                    <a:lnTo>
                      <a:pt x="244" y="102"/>
                    </a:lnTo>
                    <a:lnTo>
                      <a:pt x="252" y="88"/>
                    </a:lnTo>
                    <a:lnTo>
                      <a:pt x="262" y="74"/>
                    </a:lnTo>
                    <a:lnTo>
                      <a:pt x="262" y="74"/>
                    </a:lnTo>
                    <a:lnTo>
                      <a:pt x="266" y="70"/>
                    </a:lnTo>
                    <a:lnTo>
                      <a:pt x="270" y="68"/>
                    </a:lnTo>
                    <a:lnTo>
                      <a:pt x="274" y="66"/>
                    </a:lnTo>
                    <a:lnTo>
                      <a:pt x="278" y="66"/>
                    </a:lnTo>
                    <a:lnTo>
                      <a:pt x="286" y="68"/>
                    </a:lnTo>
                    <a:lnTo>
                      <a:pt x="298" y="74"/>
                    </a:lnTo>
                    <a:lnTo>
                      <a:pt x="298" y="74"/>
                    </a:lnTo>
                    <a:lnTo>
                      <a:pt x="310" y="82"/>
                    </a:lnTo>
                    <a:lnTo>
                      <a:pt x="322" y="90"/>
                    </a:lnTo>
                    <a:lnTo>
                      <a:pt x="322" y="90"/>
                    </a:lnTo>
                    <a:lnTo>
                      <a:pt x="332" y="94"/>
                    </a:lnTo>
                    <a:lnTo>
                      <a:pt x="342" y="98"/>
                    </a:lnTo>
                    <a:lnTo>
                      <a:pt x="342" y="98"/>
                    </a:lnTo>
                    <a:lnTo>
                      <a:pt x="346" y="104"/>
                    </a:lnTo>
                    <a:lnTo>
                      <a:pt x="350" y="108"/>
                    </a:lnTo>
                    <a:lnTo>
                      <a:pt x="356" y="114"/>
                    </a:lnTo>
                    <a:lnTo>
                      <a:pt x="360" y="118"/>
                    </a:lnTo>
                    <a:lnTo>
                      <a:pt x="360" y="118"/>
                    </a:lnTo>
                    <a:lnTo>
                      <a:pt x="368" y="120"/>
                    </a:lnTo>
                    <a:lnTo>
                      <a:pt x="376" y="122"/>
                    </a:lnTo>
                    <a:lnTo>
                      <a:pt x="384" y="124"/>
                    </a:lnTo>
                    <a:lnTo>
                      <a:pt x="390" y="128"/>
                    </a:lnTo>
                    <a:lnTo>
                      <a:pt x="390" y="128"/>
                    </a:lnTo>
                    <a:lnTo>
                      <a:pt x="404" y="138"/>
                    </a:lnTo>
                    <a:lnTo>
                      <a:pt x="416" y="150"/>
                    </a:lnTo>
                    <a:lnTo>
                      <a:pt x="416" y="150"/>
                    </a:lnTo>
                    <a:lnTo>
                      <a:pt x="424" y="164"/>
                    </a:lnTo>
                    <a:lnTo>
                      <a:pt x="430" y="170"/>
                    </a:lnTo>
                    <a:lnTo>
                      <a:pt x="436" y="176"/>
                    </a:lnTo>
                    <a:lnTo>
                      <a:pt x="436" y="176"/>
                    </a:lnTo>
                    <a:lnTo>
                      <a:pt x="438" y="172"/>
                    </a:lnTo>
                    <a:lnTo>
                      <a:pt x="442" y="168"/>
                    </a:lnTo>
                    <a:lnTo>
                      <a:pt x="446" y="166"/>
                    </a:lnTo>
                    <a:lnTo>
                      <a:pt x="448" y="168"/>
                    </a:lnTo>
                    <a:lnTo>
                      <a:pt x="456" y="172"/>
                    </a:lnTo>
                    <a:lnTo>
                      <a:pt x="462" y="180"/>
                    </a:lnTo>
                    <a:lnTo>
                      <a:pt x="472" y="200"/>
                    </a:lnTo>
                    <a:lnTo>
                      <a:pt x="478" y="214"/>
                    </a:lnTo>
                    <a:lnTo>
                      <a:pt x="478" y="214"/>
                    </a:lnTo>
                    <a:lnTo>
                      <a:pt x="484" y="234"/>
                    </a:lnTo>
                    <a:lnTo>
                      <a:pt x="492" y="254"/>
                    </a:lnTo>
                    <a:lnTo>
                      <a:pt x="502" y="294"/>
                    </a:lnTo>
                    <a:lnTo>
                      <a:pt x="502" y="294"/>
                    </a:lnTo>
                    <a:lnTo>
                      <a:pt x="504" y="298"/>
                    </a:lnTo>
                    <a:lnTo>
                      <a:pt x="504" y="298"/>
                    </a:lnTo>
                    <a:lnTo>
                      <a:pt x="494" y="250"/>
                    </a:lnTo>
                    <a:lnTo>
                      <a:pt x="490" y="202"/>
                    </a:lnTo>
                    <a:lnTo>
                      <a:pt x="490" y="202"/>
                    </a:lnTo>
                    <a:close/>
                  </a:path>
                </a:pathLst>
              </a:custGeom>
              <a:solidFill>
                <a:srgbClr val="DBBDA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6" name="Freeform 103"/>
              <p:cNvSpPr>
                <a:spLocks/>
              </p:cNvSpPr>
              <p:nvPr/>
            </p:nvSpPr>
            <p:spPr bwMode="auto">
              <a:xfrm>
                <a:off x="4232" y="1636"/>
                <a:ext cx="26" cy="122"/>
              </a:xfrm>
              <a:custGeom>
                <a:avLst/>
                <a:gdLst/>
                <a:ahLst/>
                <a:cxnLst>
                  <a:cxn ang="0">
                    <a:pos x="2" y="22"/>
                  </a:cxn>
                  <a:cxn ang="0">
                    <a:pos x="2" y="22"/>
                  </a:cxn>
                  <a:cxn ang="0">
                    <a:pos x="6" y="22"/>
                  </a:cxn>
                  <a:cxn ang="0">
                    <a:pos x="8" y="26"/>
                  </a:cxn>
                  <a:cxn ang="0">
                    <a:pos x="12" y="36"/>
                  </a:cxn>
                  <a:cxn ang="0">
                    <a:pos x="12" y="50"/>
                  </a:cxn>
                  <a:cxn ang="0">
                    <a:pos x="10" y="68"/>
                  </a:cxn>
                  <a:cxn ang="0">
                    <a:pos x="4" y="100"/>
                  </a:cxn>
                  <a:cxn ang="0">
                    <a:pos x="0" y="122"/>
                  </a:cxn>
                  <a:cxn ang="0">
                    <a:pos x="0" y="122"/>
                  </a:cxn>
                  <a:cxn ang="0">
                    <a:pos x="6" y="114"/>
                  </a:cxn>
                  <a:cxn ang="0">
                    <a:pos x="10" y="104"/>
                  </a:cxn>
                  <a:cxn ang="0">
                    <a:pos x="16" y="82"/>
                  </a:cxn>
                  <a:cxn ang="0">
                    <a:pos x="20" y="58"/>
                  </a:cxn>
                  <a:cxn ang="0">
                    <a:pos x="22" y="36"/>
                  </a:cxn>
                  <a:cxn ang="0">
                    <a:pos x="22" y="36"/>
                  </a:cxn>
                  <a:cxn ang="0">
                    <a:pos x="26" y="16"/>
                  </a:cxn>
                  <a:cxn ang="0">
                    <a:pos x="24" y="4"/>
                  </a:cxn>
                  <a:cxn ang="0">
                    <a:pos x="22" y="0"/>
                  </a:cxn>
                  <a:cxn ang="0">
                    <a:pos x="18" y="0"/>
                  </a:cxn>
                  <a:cxn ang="0">
                    <a:pos x="2" y="22"/>
                  </a:cxn>
                </a:cxnLst>
                <a:rect l="0" t="0" r="r" b="b"/>
                <a:pathLst>
                  <a:path w="26" h="122">
                    <a:moveTo>
                      <a:pt x="2" y="22"/>
                    </a:moveTo>
                    <a:lnTo>
                      <a:pt x="2" y="22"/>
                    </a:lnTo>
                    <a:lnTo>
                      <a:pt x="6" y="22"/>
                    </a:lnTo>
                    <a:lnTo>
                      <a:pt x="8" y="26"/>
                    </a:lnTo>
                    <a:lnTo>
                      <a:pt x="12" y="36"/>
                    </a:lnTo>
                    <a:lnTo>
                      <a:pt x="12" y="50"/>
                    </a:lnTo>
                    <a:lnTo>
                      <a:pt x="10" y="68"/>
                    </a:lnTo>
                    <a:lnTo>
                      <a:pt x="4" y="100"/>
                    </a:lnTo>
                    <a:lnTo>
                      <a:pt x="0" y="122"/>
                    </a:lnTo>
                    <a:lnTo>
                      <a:pt x="0" y="122"/>
                    </a:lnTo>
                    <a:lnTo>
                      <a:pt x="6" y="114"/>
                    </a:lnTo>
                    <a:lnTo>
                      <a:pt x="10" y="104"/>
                    </a:lnTo>
                    <a:lnTo>
                      <a:pt x="16" y="82"/>
                    </a:lnTo>
                    <a:lnTo>
                      <a:pt x="20" y="58"/>
                    </a:lnTo>
                    <a:lnTo>
                      <a:pt x="22" y="36"/>
                    </a:lnTo>
                    <a:lnTo>
                      <a:pt x="22" y="36"/>
                    </a:lnTo>
                    <a:lnTo>
                      <a:pt x="26" y="16"/>
                    </a:lnTo>
                    <a:lnTo>
                      <a:pt x="24" y="4"/>
                    </a:lnTo>
                    <a:lnTo>
                      <a:pt x="22" y="0"/>
                    </a:lnTo>
                    <a:lnTo>
                      <a:pt x="18" y="0"/>
                    </a:lnTo>
                    <a:lnTo>
                      <a:pt x="2" y="22"/>
                    </a:lnTo>
                    <a:close/>
                  </a:path>
                </a:pathLst>
              </a:custGeom>
              <a:solidFill>
                <a:srgbClr val="DBBDA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7" name="Freeform 104"/>
              <p:cNvSpPr>
                <a:spLocks/>
              </p:cNvSpPr>
              <p:nvPr/>
            </p:nvSpPr>
            <p:spPr bwMode="auto">
              <a:xfrm>
                <a:off x="4232" y="1636"/>
                <a:ext cx="26" cy="122"/>
              </a:xfrm>
              <a:custGeom>
                <a:avLst/>
                <a:gdLst/>
                <a:ahLst/>
                <a:cxnLst>
                  <a:cxn ang="0">
                    <a:pos x="2" y="22"/>
                  </a:cxn>
                  <a:cxn ang="0">
                    <a:pos x="2" y="22"/>
                  </a:cxn>
                  <a:cxn ang="0">
                    <a:pos x="6" y="22"/>
                  </a:cxn>
                  <a:cxn ang="0">
                    <a:pos x="8" y="26"/>
                  </a:cxn>
                  <a:cxn ang="0">
                    <a:pos x="12" y="36"/>
                  </a:cxn>
                  <a:cxn ang="0">
                    <a:pos x="12" y="50"/>
                  </a:cxn>
                  <a:cxn ang="0">
                    <a:pos x="10" y="68"/>
                  </a:cxn>
                  <a:cxn ang="0">
                    <a:pos x="4" y="100"/>
                  </a:cxn>
                  <a:cxn ang="0">
                    <a:pos x="0" y="122"/>
                  </a:cxn>
                  <a:cxn ang="0">
                    <a:pos x="0" y="122"/>
                  </a:cxn>
                  <a:cxn ang="0">
                    <a:pos x="6" y="114"/>
                  </a:cxn>
                  <a:cxn ang="0">
                    <a:pos x="10" y="104"/>
                  </a:cxn>
                  <a:cxn ang="0">
                    <a:pos x="16" y="82"/>
                  </a:cxn>
                  <a:cxn ang="0">
                    <a:pos x="20" y="58"/>
                  </a:cxn>
                  <a:cxn ang="0">
                    <a:pos x="22" y="36"/>
                  </a:cxn>
                  <a:cxn ang="0">
                    <a:pos x="22" y="36"/>
                  </a:cxn>
                  <a:cxn ang="0">
                    <a:pos x="26" y="16"/>
                  </a:cxn>
                  <a:cxn ang="0">
                    <a:pos x="24" y="4"/>
                  </a:cxn>
                  <a:cxn ang="0">
                    <a:pos x="22" y="0"/>
                  </a:cxn>
                  <a:cxn ang="0">
                    <a:pos x="18" y="0"/>
                  </a:cxn>
                </a:cxnLst>
                <a:rect l="0" t="0" r="r" b="b"/>
                <a:pathLst>
                  <a:path w="26" h="122">
                    <a:moveTo>
                      <a:pt x="2" y="22"/>
                    </a:moveTo>
                    <a:lnTo>
                      <a:pt x="2" y="22"/>
                    </a:lnTo>
                    <a:lnTo>
                      <a:pt x="6" y="22"/>
                    </a:lnTo>
                    <a:lnTo>
                      <a:pt x="8" y="26"/>
                    </a:lnTo>
                    <a:lnTo>
                      <a:pt x="12" y="36"/>
                    </a:lnTo>
                    <a:lnTo>
                      <a:pt x="12" y="50"/>
                    </a:lnTo>
                    <a:lnTo>
                      <a:pt x="10" y="68"/>
                    </a:lnTo>
                    <a:lnTo>
                      <a:pt x="4" y="100"/>
                    </a:lnTo>
                    <a:lnTo>
                      <a:pt x="0" y="122"/>
                    </a:lnTo>
                    <a:lnTo>
                      <a:pt x="0" y="122"/>
                    </a:lnTo>
                    <a:lnTo>
                      <a:pt x="6" y="114"/>
                    </a:lnTo>
                    <a:lnTo>
                      <a:pt x="10" y="104"/>
                    </a:lnTo>
                    <a:lnTo>
                      <a:pt x="16" y="82"/>
                    </a:lnTo>
                    <a:lnTo>
                      <a:pt x="20" y="58"/>
                    </a:lnTo>
                    <a:lnTo>
                      <a:pt x="22" y="36"/>
                    </a:lnTo>
                    <a:lnTo>
                      <a:pt x="22" y="36"/>
                    </a:lnTo>
                    <a:lnTo>
                      <a:pt x="26" y="16"/>
                    </a:lnTo>
                    <a:lnTo>
                      <a:pt x="24" y="4"/>
                    </a:lnTo>
                    <a:lnTo>
                      <a:pt x="22" y="0"/>
                    </a:lnTo>
                    <a:lnTo>
                      <a:pt x="18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8" name="Freeform 105"/>
              <p:cNvSpPr>
                <a:spLocks/>
              </p:cNvSpPr>
              <p:nvPr/>
            </p:nvSpPr>
            <p:spPr bwMode="auto">
              <a:xfrm>
                <a:off x="4362" y="1710"/>
                <a:ext cx="30" cy="90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10" y="26"/>
                  </a:cxn>
                  <a:cxn ang="0">
                    <a:pos x="16" y="44"/>
                  </a:cxn>
                  <a:cxn ang="0">
                    <a:pos x="16" y="44"/>
                  </a:cxn>
                  <a:cxn ang="0">
                    <a:pos x="18" y="68"/>
                  </a:cxn>
                  <a:cxn ang="0">
                    <a:pos x="22" y="90"/>
                  </a:cxn>
                  <a:cxn ang="0">
                    <a:pos x="22" y="90"/>
                  </a:cxn>
                  <a:cxn ang="0">
                    <a:pos x="26" y="76"/>
                  </a:cxn>
                  <a:cxn ang="0">
                    <a:pos x="30" y="62"/>
                  </a:cxn>
                  <a:cxn ang="0">
                    <a:pos x="30" y="46"/>
                  </a:cxn>
                  <a:cxn ang="0">
                    <a:pos x="30" y="32"/>
                  </a:cxn>
                  <a:cxn ang="0">
                    <a:pos x="30" y="32"/>
                  </a:cxn>
                  <a:cxn ang="0">
                    <a:pos x="26" y="24"/>
                  </a:cxn>
                  <a:cxn ang="0">
                    <a:pos x="20" y="16"/>
                  </a:cxn>
                  <a:cxn ang="0">
                    <a:pos x="14" y="8"/>
                  </a:cxn>
                  <a:cxn ang="0">
                    <a:pos x="12" y="4"/>
                  </a:cxn>
                  <a:cxn ang="0">
                    <a:pos x="12" y="0"/>
                  </a:cxn>
                  <a:cxn ang="0">
                    <a:pos x="0" y="8"/>
                  </a:cxn>
                </a:cxnLst>
                <a:rect l="0" t="0" r="r" b="b"/>
                <a:pathLst>
                  <a:path w="30" h="90">
                    <a:moveTo>
                      <a:pt x="0" y="8"/>
                    </a:moveTo>
                    <a:lnTo>
                      <a:pt x="0" y="8"/>
                    </a:lnTo>
                    <a:lnTo>
                      <a:pt x="10" y="26"/>
                    </a:lnTo>
                    <a:lnTo>
                      <a:pt x="16" y="44"/>
                    </a:lnTo>
                    <a:lnTo>
                      <a:pt x="16" y="44"/>
                    </a:lnTo>
                    <a:lnTo>
                      <a:pt x="18" y="68"/>
                    </a:lnTo>
                    <a:lnTo>
                      <a:pt x="22" y="90"/>
                    </a:lnTo>
                    <a:lnTo>
                      <a:pt x="22" y="90"/>
                    </a:lnTo>
                    <a:lnTo>
                      <a:pt x="26" y="76"/>
                    </a:lnTo>
                    <a:lnTo>
                      <a:pt x="30" y="62"/>
                    </a:lnTo>
                    <a:lnTo>
                      <a:pt x="30" y="46"/>
                    </a:lnTo>
                    <a:lnTo>
                      <a:pt x="30" y="32"/>
                    </a:lnTo>
                    <a:lnTo>
                      <a:pt x="30" y="32"/>
                    </a:lnTo>
                    <a:lnTo>
                      <a:pt x="26" y="24"/>
                    </a:lnTo>
                    <a:lnTo>
                      <a:pt x="20" y="16"/>
                    </a:lnTo>
                    <a:lnTo>
                      <a:pt x="14" y="8"/>
                    </a:lnTo>
                    <a:lnTo>
                      <a:pt x="12" y="4"/>
                    </a:lnTo>
                    <a:lnTo>
                      <a:pt x="12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DBBDA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9" name="Freeform 106"/>
              <p:cNvSpPr>
                <a:spLocks/>
              </p:cNvSpPr>
              <p:nvPr/>
            </p:nvSpPr>
            <p:spPr bwMode="auto">
              <a:xfrm>
                <a:off x="4362" y="1710"/>
                <a:ext cx="30" cy="90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10" y="26"/>
                  </a:cxn>
                  <a:cxn ang="0">
                    <a:pos x="16" y="44"/>
                  </a:cxn>
                  <a:cxn ang="0">
                    <a:pos x="16" y="44"/>
                  </a:cxn>
                  <a:cxn ang="0">
                    <a:pos x="18" y="68"/>
                  </a:cxn>
                  <a:cxn ang="0">
                    <a:pos x="22" y="90"/>
                  </a:cxn>
                  <a:cxn ang="0">
                    <a:pos x="22" y="90"/>
                  </a:cxn>
                  <a:cxn ang="0">
                    <a:pos x="26" y="76"/>
                  </a:cxn>
                  <a:cxn ang="0">
                    <a:pos x="30" y="62"/>
                  </a:cxn>
                  <a:cxn ang="0">
                    <a:pos x="30" y="46"/>
                  </a:cxn>
                  <a:cxn ang="0">
                    <a:pos x="30" y="32"/>
                  </a:cxn>
                  <a:cxn ang="0">
                    <a:pos x="30" y="32"/>
                  </a:cxn>
                  <a:cxn ang="0">
                    <a:pos x="26" y="24"/>
                  </a:cxn>
                  <a:cxn ang="0">
                    <a:pos x="20" y="16"/>
                  </a:cxn>
                  <a:cxn ang="0">
                    <a:pos x="14" y="8"/>
                  </a:cxn>
                  <a:cxn ang="0">
                    <a:pos x="12" y="4"/>
                  </a:cxn>
                  <a:cxn ang="0">
                    <a:pos x="12" y="0"/>
                  </a:cxn>
                </a:cxnLst>
                <a:rect l="0" t="0" r="r" b="b"/>
                <a:pathLst>
                  <a:path w="30" h="90">
                    <a:moveTo>
                      <a:pt x="0" y="8"/>
                    </a:moveTo>
                    <a:lnTo>
                      <a:pt x="0" y="8"/>
                    </a:lnTo>
                    <a:lnTo>
                      <a:pt x="10" y="26"/>
                    </a:lnTo>
                    <a:lnTo>
                      <a:pt x="16" y="44"/>
                    </a:lnTo>
                    <a:lnTo>
                      <a:pt x="16" y="44"/>
                    </a:lnTo>
                    <a:lnTo>
                      <a:pt x="18" y="68"/>
                    </a:lnTo>
                    <a:lnTo>
                      <a:pt x="22" y="90"/>
                    </a:lnTo>
                    <a:lnTo>
                      <a:pt x="22" y="90"/>
                    </a:lnTo>
                    <a:lnTo>
                      <a:pt x="26" y="76"/>
                    </a:lnTo>
                    <a:lnTo>
                      <a:pt x="30" y="62"/>
                    </a:lnTo>
                    <a:lnTo>
                      <a:pt x="30" y="46"/>
                    </a:lnTo>
                    <a:lnTo>
                      <a:pt x="30" y="32"/>
                    </a:lnTo>
                    <a:lnTo>
                      <a:pt x="30" y="32"/>
                    </a:lnTo>
                    <a:lnTo>
                      <a:pt x="26" y="24"/>
                    </a:lnTo>
                    <a:lnTo>
                      <a:pt x="20" y="16"/>
                    </a:lnTo>
                    <a:lnTo>
                      <a:pt x="14" y="8"/>
                    </a:lnTo>
                    <a:lnTo>
                      <a:pt x="12" y="4"/>
                    </a:lnTo>
                    <a:lnTo>
                      <a:pt x="12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0" name="Freeform 107"/>
              <p:cNvSpPr>
                <a:spLocks/>
              </p:cNvSpPr>
              <p:nvPr/>
            </p:nvSpPr>
            <p:spPr bwMode="auto">
              <a:xfrm>
                <a:off x="4338" y="1790"/>
                <a:ext cx="26" cy="110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10" y="14"/>
                  </a:cxn>
                  <a:cxn ang="0">
                    <a:pos x="10" y="24"/>
                  </a:cxn>
                  <a:cxn ang="0">
                    <a:pos x="12" y="48"/>
                  </a:cxn>
                  <a:cxn ang="0">
                    <a:pos x="12" y="48"/>
                  </a:cxn>
                  <a:cxn ang="0">
                    <a:pos x="14" y="64"/>
                  </a:cxn>
                  <a:cxn ang="0">
                    <a:pos x="16" y="80"/>
                  </a:cxn>
                  <a:cxn ang="0">
                    <a:pos x="14" y="86"/>
                  </a:cxn>
                  <a:cxn ang="0">
                    <a:pos x="12" y="94"/>
                  </a:cxn>
                  <a:cxn ang="0">
                    <a:pos x="6" y="98"/>
                  </a:cxn>
                  <a:cxn ang="0">
                    <a:pos x="0" y="102"/>
                  </a:cxn>
                  <a:cxn ang="0">
                    <a:pos x="0" y="102"/>
                  </a:cxn>
                  <a:cxn ang="0">
                    <a:pos x="0" y="106"/>
                  </a:cxn>
                  <a:cxn ang="0">
                    <a:pos x="2" y="108"/>
                  </a:cxn>
                  <a:cxn ang="0">
                    <a:pos x="10" y="110"/>
                  </a:cxn>
                  <a:cxn ang="0">
                    <a:pos x="10" y="110"/>
                  </a:cxn>
                  <a:cxn ang="0">
                    <a:pos x="16" y="110"/>
                  </a:cxn>
                  <a:cxn ang="0">
                    <a:pos x="20" y="106"/>
                  </a:cxn>
                  <a:cxn ang="0">
                    <a:pos x="24" y="98"/>
                  </a:cxn>
                  <a:cxn ang="0">
                    <a:pos x="24" y="98"/>
                  </a:cxn>
                  <a:cxn ang="0">
                    <a:pos x="26" y="88"/>
                  </a:cxn>
                  <a:cxn ang="0">
                    <a:pos x="26" y="80"/>
                  </a:cxn>
                  <a:cxn ang="0">
                    <a:pos x="22" y="66"/>
                  </a:cxn>
                  <a:cxn ang="0">
                    <a:pos x="18" y="50"/>
                  </a:cxn>
                  <a:cxn ang="0">
                    <a:pos x="14" y="34"/>
                  </a:cxn>
                  <a:cxn ang="0">
                    <a:pos x="12" y="0"/>
                  </a:cxn>
                </a:cxnLst>
                <a:rect l="0" t="0" r="r" b="b"/>
                <a:pathLst>
                  <a:path w="26" h="110">
                    <a:moveTo>
                      <a:pt x="12" y="0"/>
                    </a:moveTo>
                    <a:lnTo>
                      <a:pt x="12" y="0"/>
                    </a:lnTo>
                    <a:lnTo>
                      <a:pt x="10" y="14"/>
                    </a:lnTo>
                    <a:lnTo>
                      <a:pt x="10" y="24"/>
                    </a:lnTo>
                    <a:lnTo>
                      <a:pt x="12" y="48"/>
                    </a:lnTo>
                    <a:lnTo>
                      <a:pt x="12" y="48"/>
                    </a:lnTo>
                    <a:lnTo>
                      <a:pt x="14" y="64"/>
                    </a:lnTo>
                    <a:lnTo>
                      <a:pt x="16" y="80"/>
                    </a:lnTo>
                    <a:lnTo>
                      <a:pt x="14" y="86"/>
                    </a:lnTo>
                    <a:lnTo>
                      <a:pt x="12" y="94"/>
                    </a:lnTo>
                    <a:lnTo>
                      <a:pt x="6" y="98"/>
                    </a:lnTo>
                    <a:lnTo>
                      <a:pt x="0" y="102"/>
                    </a:lnTo>
                    <a:lnTo>
                      <a:pt x="0" y="102"/>
                    </a:lnTo>
                    <a:lnTo>
                      <a:pt x="0" y="106"/>
                    </a:lnTo>
                    <a:lnTo>
                      <a:pt x="2" y="108"/>
                    </a:lnTo>
                    <a:lnTo>
                      <a:pt x="10" y="110"/>
                    </a:lnTo>
                    <a:lnTo>
                      <a:pt x="10" y="110"/>
                    </a:lnTo>
                    <a:lnTo>
                      <a:pt x="16" y="110"/>
                    </a:lnTo>
                    <a:lnTo>
                      <a:pt x="20" y="106"/>
                    </a:lnTo>
                    <a:lnTo>
                      <a:pt x="24" y="98"/>
                    </a:lnTo>
                    <a:lnTo>
                      <a:pt x="24" y="98"/>
                    </a:lnTo>
                    <a:lnTo>
                      <a:pt x="26" y="88"/>
                    </a:lnTo>
                    <a:lnTo>
                      <a:pt x="26" y="80"/>
                    </a:lnTo>
                    <a:lnTo>
                      <a:pt x="22" y="66"/>
                    </a:lnTo>
                    <a:lnTo>
                      <a:pt x="18" y="50"/>
                    </a:lnTo>
                    <a:lnTo>
                      <a:pt x="14" y="34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DBBDA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1" name="Freeform 108"/>
              <p:cNvSpPr>
                <a:spLocks/>
              </p:cNvSpPr>
              <p:nvPr/>
            </p:nvSpPr>
            <p:spPr bwMode="auto">
              <a:xfrm>
                <a:off x="4338" y="1790"/>
                <a:ext cx="26" cy="110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10" y="14"/>
                  </a:cxn>
                  <a:cxn ang="0">
                    <a:pos x="10" y="24"/>
                  </a:cxn>
                  <a:cxn ang="0">
                    <a:pos x="12" y="48"/>
                  </a:cxn>
                  <a:cxn ang="0">
                    <a:pos x="12" y="48"/>
                  </a:cxn>
                  <a:cxn ang="0">
                    <a:pos x="14" y="64"/>
                  </a:cxn>
                  <a:cxn ang="0">
                    <a:pos x="16" y="80"/>
                  </a:cxn>
                  <a:cxn ang="0">
                    <a:pos x="14" y="86"/>
                  </a:cxn>
                  <a:cxn ang="0">
                    <a:pos x="12" y="94"/>
                  </a:cxn>
                  <a:cxn ang="0">
                    <a:pos x="6" y="98"/>
                  </a:cxn>
                  <a:cxn ang="0">
                    <a:pos x="0" y="102"/>
                  </a:cxn>
                  <a:cxn ang="0">
                    <a:pos x="0" y="102"/>
                  </a:cxn>
                  <a:cxn ang="0">
                    <a:pos x="0" y="106"/>
                  </a:cxn>
                  <a:cxn ang="0">
                    <a:pos x="2" y="108"/>
                  </a:cxn>
                  <a:cxn ang="0">
                    <a:pos x="10" y="110"/>
                  </a:cxn>
                  <a:cxn ang="0">
                    <a:pos x="10" y="110"/>
                  </a:cxn>
                  <a:cxn ang="0">
                    <a:pos x="16" y="110"/>
                  </a:cxn>
                  <a:cxn ang="0">
                    <a:pos x="20" y="106"/>
                  </a:cxn>
                  <a:cxn ang="0">
                    <a:pos x="24" y="98"/>
                  </a:cxn>
                  <a:cxn ang="0">
                    <a:pos x="24" y="98"/>
                  </a:cxn>
                  <a:cxn ang="0">
                    <a:pos x="26" y="88"/>
                  </a:cxn>
                  <a:cxn ang="0">
                    <a:pos x="26" y="80"/>
                  </a:cxn>
                  <a:cxn ang="0">
                    <a:pos x="22" y="66"/>
                  </a:cxn>
                  <a:cxn ang="0">
                    <a:pos x="18" y="50"/>
                  </a:cxn>
                  <a:cxn ang="0">
                    <a:pos x="14" y="34"/>
                  </a:cxn>
                </a:cxnLst>
                <a:rect l="0" t="0" r="r" b="b"/>
                <a:pathLst>
                  <a:path w="26" h="110">
                    <a:moveTo>
                      <a:pt x="12" y="0"/>
                    </a:moveTo>
                    <a:lnTo>
                      <a:pt x="12" y="0"/>
                    </a:lnTo>
                    <a:lnTo>
                      <a:pt x="10" y="14"/>
                    </a:lnTo>
                    <a:lnTo>
                      <a:pt x="10" y="24"/>
                    </a:lnTo>
                    <a:lnTo>
                      <a:pt x="12" y="48"/>
                    </a:lnTo>
                    <a:lnTo>
                      <a:pt x="12" y="48"/>
                    </a:lnTo>
                    <a:lnTo>
                      <a:pt x="14" y="64"/>
                    </a:lnTo>
                    <a:lnTo>
                      <a:pt x="16" y="80"/>
                    </a:lnTo>
                    <a:lnTo>
                      <a:pt x="14" y="86"/>
                    </a:lnTo>
                    <a:lnTo>
                      <a:pt x="12" y="94"/>
                    </a:lnTo>
                    <a:lnTo>
                      <a:pt x="6" y="98"/>
                    </a:lnTo>
                    <a:lnTo>
                      <a:pt x="0" y="102"/>
                    </a:lnTo>
                    <a:lnTo>
                      <a:pt x="0" y="102"/>
                    </a:lnTo>
                    <a:lnTo>
                      <a:pt x="0" y="106"/>
                    </a:lnTo>
                    <a:lnTo>
                      <a:pt x="2" y="108"/>
                    </a:lnTo>
                    <a:lnTo>
                      <a:pt x="10" y="110"/>
                    </a:lnTo>
                    <a:lnTo>
                      <a:pt x="10" y="110"/>
                    </a:lnTo>
                    <a:lnTo>
                      <a:pt x="16" y="110"/>
                    </a:lnTo>
                    <a:lnTo>
                      <a:pt x="20" y="106"/>
                    </a:lnTo>
                    <a:lnTo>
                      <a:pt x="24" y="98"/>
                    </a:lnTo>
                    <a:lnTo>
                      <a:pt x="24" y="98"/>
                    </a:lnTo>
                    <a:lnTo>
                      <a:pt x="26" y="88"/>
                    </a:lnTo>
                    <a:lnTo>
                      <a:pt x="26" y="80"/>
                    </a:lnTo>
                    <a:lnTo>
                      <a:pt x="22" y="66"/>
                    </a:lnTo>
                    <a:lnTo>
                      <a:pt x="18" y="50"/>
                    </a:lnTo>
                    <a:lnTo>
                      <a:pt x="14" y="3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2" name="Freeform 109"/>
              <p:cNvSpPr>
                <a:spLocks/>
              </p:cNvSpPr>
              <p:nvPr/>
            </p:nvSpPr>
            <p:spPr bwMode="auto">
              <a:xfrm>
                <a:off x="4284" y="1902"/>
                <a:ext cx="40" cy="5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12" y="4"/>
                  </a:cxn>
                  <a:cxn ang="0">
                    <a:pos x="14" y="12"/>
                  </a:cxn>
                  <a:cxn ang="0">
                    <a:pos x="16" y="20"/>
                  </a:cxn>
                  <a:cxn ang="0">
                    <a:pos x="16" y="28"/>
                  </a:cxn>
                  <a:cxn ang="0">
                    <a:pos x="14" y="36"/>
                  </a:cxn>
                  <a:cxn ang="0">
                    <a:pos x="10" y="44"/>
                  </a:cxn>
                  <a:cxn ang="0">
                    <a:pos x="6" y="52"/>
                  </a:cxn>
                  <a:cxn ang="0">
                    <a:pos x="0" y="56"/>
                  </a:cxn>
                  <a:cxn ang="0">
                    <a:pos x="0" y="56"/>
                  </a:cxn>
                  <a:cxn ang="0">
                    <a:pos x="10" y="52"/>
                  </a:cxn>
                  <a:cxn ang="0">
                    <a:pos x="20" y="48"/>
                  </a:cxn>
                  <a:cxn ang="0">
                    <a:pos x="30" y="40"/>
                  </a:cxn>
                  <a:cxn ang="0">
                    <a:pos x="36" y="32"/>
                  </a:cxn>
                  <a:cxn ang="0">
                    <a:pos x="36" y="32"/>
                  </a:cxn>
                  <a:cxn ang="0">
                    <a:pos x="40" y="28"/>
                  </a:cxn>
                  <a:cxn ang="0">
                    <a:pos x="38" y="22"/>
                  </a:cxn>
                  <a:cxn ang="0">
                    <a:pos x="38" y="22"/>
                  </a:cxn>
                  <a:cxn ang="0">
                    <a:pos x="36" y="16"/>
                  </a:cxn>
                  <a:cxn ang="0">
                    <a:pos x="30" y="12"/>
                  </a:cxn>
                  <a:cxn ang="0">
                    <a:pos x="26" y="10"/>
                  </a:cxn>
                  <a:cxn ang="0">
                    <a:pos x="20" y="8"/>
                  </a:cxn>
                  <a:cxn ang="0">
                    <a:pos x="6" y="0"/>
                  </a:cxn>
                </a:cxnLst>
                <a:rect l="0" t="0" r="r" b="b"/>
                <a:pathLst>
                  <a:path w="40" h="56">
                    <a:moveTo>
                      <a:pt x="6" y="0"/>
                    </a:moveTo>
                    <a:lnTo>
                      <a:pt x="6" y="0"/>
                    </a:lnTo>
                    <a:lnTo>
                      <a:pt x="12" y="4"/>
                    </a:lnTo>
                    <a:lnTo>
                      <a:pt x="14" y="12"/>
                    </a:lnTo>
                    <a:lnTo>
                      <a:pt x="16" y="20"/>
                    </a:lnTo>
                    <a:lnTo>
                      <a:pt x="16" y="28"/>
                    </a:lnTo>
                    <a:lnTo>
                      <a:pt x="14" y="36"/>
                    </a:lnTo>
                    <a:lnTo>
                      <a:pt x="10" y="44"/>
                    </a:lnTo>
                    <a:lnTo>
                      <a:pt x="6" y="52"/>
                    </a:lnTo>
                    <a:lnTo>
                      <a:pt x="0" y="56"/>
                    </a:lnTo>
                    <a:lnTo>
                      <a:pt x="0" y="56"/>
                    </a:lnTo>
                    <a:lnTo>
                      <a:pt x="10" y="52"/>
                    </a:lnTo>
                    <a:lnTo>
                      <a:pt x="20" y="48"/>
                    </a:lnTo>
                    <a:lnTo>
                      <a:pt x="30" y="40"/>
                    </a:lnTo>
                    <a:lnTo>
                      <a:pt x="36" y="32"/>
                    </a:lnTo>
                    <a:lnTo>
                      <a:pt x="36" y="32"/>
                    </a:lnTo>
                    <a:lnTo>
                      <a:pt x="40" y="28"/>
                    </a:lnTo>
                    <a:lnTo>
                      <a:pt x="38" y="22"/>
                    </a:lnTo>
                    <a:lnTo>
                      <a:pt x="38" y="22"/>
                    </a:lnTo>
                    <a:lnTo>
                      <a:pt x="36" y="16"/>
                    </a:lnTo>
                    <a:lnTo>
                      <a:pt x="30" y="12"/>
                    </a:lnTo>
                    <a:lnTo>
                      <a:pt x="26" y="10"/>
                    </a:lnTo>
                    <a:lnTo>
                      <a:pt x="20" y="8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DBBDA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3" name="Freeform 110"/>
              <p:cNvSpPr>
                <a:spLocks/>
              </p:cNvSpPr>
              <p:nvPr/>
            </p:nvSpPr>
            <p:spPr bwMode="auto">
              <a:xfrm>
                <a:off x="4284" y="1902"/>
                <a:ext cx="40" cy="5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12" y="4"/>
                  </a:cxn>
                  <a:cxn ang="0">
                    <a:pos x="14" y="12"/>
                  </a:cxn>
                  <a:cxn ang="0">
                    <a:pos x="16" y="20"/>
                  </a:cxn>
                  <a:cxn ang="0">
                    <a:pos x="16" y="28"/>
                  </a:cxn>
                  <a:cxn ang="0">
                    <a:pos x="14" y="36"/>
                  </a:cxn>
                  <a:cxn ang="0">
                    <a:pos x="10" y="44"/>
                  </a:cxn>
                  <a:cxn ang="0">
                    <a:pos x="6" y="52"/>
                  </a:cxn>
                  <a:cxn ang="0">
                    <a:pos x="0" y="56"/>
                  </a:cxn>
                  <a:cxn ang="0">
                    <a:pos x="0" y="56"/>
                  </a:cxn>
                  <a:cxn ang="0">
                    <a:pos x="10" y="52"/>
                  </a:cxn>
                  <a:cxn ang="0">
                    <a:pos x="20" y="48"/>
                  </a:cxn>
                  <a:cxn ang="0">
                    <a:pos x="30" y="40"/>
                  </a:cxn>
                  <a:cxn ang="0">
                    <a:pos x="36" y="32"/>
                  </a:cxn>
                  <a:cxn ang="0">
                    <a:pos x="36" y="32"/>
                  </a:cxn>
                  <a:cxn ang="0">
                    <a:pos x="40" y="28"/>
                  </a:cxn>
                  <a:cxn ang="0">
                    <a:pos x="38" y="22"/>
                  </a:cxn>
                  <a:cxn ang="0">
                    <a:pos x="38" y="22"/>
                  </a:cxn>
                  <a:cxn ang="0">
                    <a:pos x="36" y="16"/>
                  </a:cxn>
                  <a:cxn ang="0">
                    <a:pos x="30" y="12"/>
                  </a:cxn>
                  <a:cxn ang="0">
                    <a:pos x="26" y="10"/>
                  </a:cxn>
                  <a:cxn ang="0">
                    <a:pos x="20" y="8"/>
                  </a:cxn>
                </a:cxnLst>
                <a:rect l="0" t="0" r="r" b="b"/>
                <a:pathLst>
                  <a:path w="40" h="56">
                    <a:moveTo>
                      <a:pt x="6" y="0"/>
                    </a:moveTo>
                    <a:lnTo>
                      <a:pt x="6" y="0"/>
                    </a:lnTo>
                    <a:lnTo>
                      <a:pt x="12" y="4"/>
                    </a:lnTo>
                    <a:lnTo>
                      <a:pt x="14" y="12"/>
                    </a:lnTo>
                    <a:lnTo>
                      <a:pt x="16" y="20"/>
                    </a:lnTo>
                    <a:lnTo>
                      <a:pt x="16" y="28"/>
                    </a:lnTo>
                    <a:lnTo>
                      <a:pt x="14" y="36"/>
                    </a:lnTo>
                    <a:lnTo>
                      <a:pt x="10" y="44"/>
                    </a:lnTo>
                    <a:lnTo>
                      <a:pt x="6" y="52"/>
                    </a:lnTo>
                    <a:lnTo>
                      <a:pt x="0" y="56"/>
                    </a:lnTo>
                    <a:lnTo>
                      <a:pt x="0" y="56"/>
                    </a:lnTo>
                    <a:lnTo>
                      <a:pt x="10" y="52"/>
                    </a:lnTo>
                    <a:lnTo>
                      <a:pt x="20" y="48"/>
                    </a:lnTo>
                    <a:lnTo>
                      <a:pt x="30" y="40"/>
                    </a:lnTo>
                    <a:lnTo>
                      <a:pt x="36" y="32"/>
                    </a:lnTo>
                    <a:lnTo>
                      <a:pt x="36" y="32"/>
                    </a:lnTo>
                    <a:lnTo>
                      <a:pt x="40" y="28"/>
                    </a:lnTo>
                    <a:lnTo>
                      <a:pt x="38" y="22"/>
                    </a:lnTo>
                    <a:lnTo>
                      <a:pt x="38" y="22"/>
                    </a:lnTo>
                    <a:lnTo>
                      <a:pt x="36" y="16"/>
                    </a:lnTo>
                    <a:lnTo>
                      <a:pt x="30" y="12"/>
                    </a:lnTo>
                    <a:lnTo>
                      <a:pt x="26" y="10"/>
                    </a:lnTo>
                    <a:lnTo>
                      <a:pt x="20" y="8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4" name="Freeform 111"/>
              <p:cNvSpPr>
                <a:spLocks/>
              </p:cNvSpPr>
              <p:nvPr/>
            </p:nvSpPr>
            <p:spPr bwMode="auto">
              <a:xfrm>
                <a:off x="4280" y="1992"/>
                <a:ext cx="98" cy="64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30" y="52"/>
                  </a:cxn>
                  <a:cxn ang="0">
                    <a:pos x="46" y="50"/>
                  </a:cxn>
                  <a:cxn ang="0">
                    <a:pos x="62" y="46"/>
                  </a:cxn>
                  <a:cxn ang="0">
                    <a:pos x="76" y="40"/>
                  </a:cxn>
                  <a:cxn ang="0">
                    <a:pos x="86" y="30"/>
                  </a:cxn>
                  <a:cxn ang="0">
                    <a:pos x="90" y="24"/>
                  </a:cxn>
                  <a:cxn ang="0">
                    <a:pos x="94" y="16"/>
                  </a:cxn>
                  <a:cxn ang="0">
                    <a:pos x="96" y="8"/>
                  </a:cxn>
                  <a:cxn ang="0">
                    <a:pos x="96" y="0"/>
                  </a:cxn>
                  <a:cxn ang="0">
                    <a:pos x="96" y="0"/>
                  </a:cxn>
                  <a:cxn ang="0">
                    <a:pos x="96" y="16"/>
                  </a:cxn>
                  <a:cxn ang="0">
                    <a:pos x="96" y="32"/>
                  </a:cxn>
                  <a:cxn ang="0">
                    <a:pos x="98" y="48"/>
                  </a:cxn>
                  <a:cxn ang="0">
                    <a:pos x="96" y="64"/>
                  </a:cxn>
                  <a:cxn ang="0">
                    <a:pos x="96" y="64"/>
                  </a:cxn>
                  <a:cxn ang="0">
                    <a:pos x="80" y="62"/>
                  </a:cxn>
                  <a:cxn ang="0">
                    <a:pos x="72" y="62"/>
                  </a:cxn>
                  <a:cxn ang="0">
                    <a:pos x="64" y="62"/>
                  </a:cxn>
                  <a:cxn ang="0">
                    <a:pos x="0" y="54"/>
                  </a:cxn>
                </a:cxnLst>
                <a:rect l="0" t="0" r="r" b="b"/>
                <a:pathLst>
                  <a:path w="98" h="64">
                    <a:moveTo>
                      <a:pt x="0" y="54"/>
                    </a:moveTo>
                    <a:lnTo>
                      <a:pt x="0" y="54"/>
                    </a:lnTo>
                    <a:lnTo>
                      <a:pt x="30" y="52"/>
                    </a:lnTo>
                    <a:lnTo>
                      <a:pt x="46" y="50"/>
                    </a:lnTo>
                    <a:lnTo>
                      <a:pt x="62" y="46"/>
                    </a:lnTo>
                    <a:lnTo>
                      <a:pt x="76" y="40"/>
                    </a:lnTo>
                    <a:lnTo>
                      <a:pt x="86" y="30"/>
                    </a:lnTo>
                    <a:lnTo>
                      <a:pt x="90" y="24"/>
                    </a:lnTo>
                    <a:lnTo>
                      <a:pt x="94" y="16"/>
                    </a:lnTo>
                    <a:lnTo>
                      <a:pt x="96" y="8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96" y="16"/>
                    </a:lnTo>
                    <a:lnTo>
                      <a:pt x="96" y="32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6" y="64"/>
                    </a:lnTo>
                    <a:lnTo>
                      <a:pt x="80" y="62"/>
                    </a:lnTo>
                    <a:lnTo>
                      <a:pt x="72" y="62"/>
                    </a:lnTo>
                    <a:lnTo>
                      <a:pt x="64" y="62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DBBDA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5" name="Freeform 112"/>
              <p:cNvSpPr>
                <a:spLocks/>
              </p:cNvSpPr>
              <p:nvPr/>
            </p:nvSpPr>
            <p:spPr bwMode="auto">
              <a:xfrm>
                <a:off x="4280" y="1992"/>
                <a:ext cx="98" cy="64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30" y="52"/>
                  </a:cxn>
                  <a:cxn ang="0">
                    <a:pos x="46" y="50"/>
                  </a:cxn>
                  <a:cxn ang="0">
                    <a:pos x="62" y="46"/>
                  </a:cxn>
                  <a:cxn ang="0">
                    <a:pos x="76" y="40"/>
                  </a:cxn>
                  <a:cxn ang="0">
                    <a:pos x="86" y="30"/>
                  </a:cxn>
                  <a:cxn ang="0">
                    <a:pos x="90" y="24"/>
                  </a:cxn>
                  <a:cxn ang="0">
                    <a:pos x="94" y="16"/>
                  </a:cxn>
                  <a:cxn ang="0">
                    <a:pos x="96" y="8"/>
                  </a:cxn>
                  <a:cxn ang="0">
                    <a:pos x="96" y="0"/>
                  </a:cxn>
                  <a:cxn ang="0">
                    <a:pos x="96" y="0"/>
                  </a:cxn>
                  <a:cxn ang="0">
                    <a:pos x="96" y="16"/>
                  </a:cxn>
                  <a:cxn ang="0">
                    <a:pos x="96" y="32"/>
                  </a:cxn>
                  <a:cxn ang="0">
                    <a:pos x="98" y="48"/>
                  </a:cxn>
                  <a:cxn ang="0">
                    <a:pos x="96" y="64"/>
                  </a:cxn>
                  <a:cxn ang="0">
                    <a:pos x="96" y="64"/>
                  </a:cxn>
                  <a:cxn ang="0">
                    <a:pos x="80" y="62"/>
                  </a:cxn>
                  <a:cxn ang="0">
                    <a:pos x="72" y="62"/>
                  </a:cxn>
                  <a:cxn ang="0">
                    <a:pos x="64" y="62"/>
                  </a:cxn>
                </a:cxnLst>
                <a:rect l="0" t="0" r="r" b="b"/>
                <a:pathLst>
                  <a:path w="98" h="64">
                    <a:moveTo>
                      <a:pt x="0" y="54"/>
                    </a:moveTo>
                    <a:lnTo>
                      <a:pt x="0" y="54"/>
                    </a:lnTo>
                    <a:lnTo>
                      <a:pt x="30" y="52"/>
                    </a:lnTo>
                    <a:lnTo>
                      <a:pt x="46" y="50"/>
                    </a:lnTo>
                    <a:lnTo>
                      <a:pt x="62" y="46"/>
                    </a:lnTo>
                    <a:lnTo>
                      <a:pt x="76" y="40"/>
                    </a:lnTo>
                    <a:lnTo>
                      <a:pt x="86" y="30"/>
                    </a:lnTo>
                    <a:lnTo>
                      <a:pt x="90" y="24"/>
                    </a:lnTo>
                    <a:lnTo>
                      <a:pt x="94" y="16"/>
                    </a:lnTo>
                    <a:lnTo>
                      <a:pt x="96" y="8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96" y="16"/>
                    </a:lnTo>
                    <a:lnTo>
                      <a:pt x="96" y="32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6" y="64"/>
                    </a:lnTo>
                    <a:lnTo>
                      <a:pt x="80" y="62"/>
                    </a:lnTo>
                    <a:lnTo>
                      <a:pt x="72" y="62"/>
                    </a:lnTo>
                    <a:lnTo>
                      <a:pt x="64" y="62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6" name="Freeform 113"/>
              <p:cNvSpPr>
                <a:spLocks/>
              </p:cNvSpPr>
              <p:nvPr/>
            </p:nvSpPr>
            <p:spPr bwMode="auto">
              <a:xfrm>
                <a:off x="4400" y="1998"/>
                <a:ext cx="54" cy="74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42" y="0"/>
                  </a:cxn>
                  <a:cxn ang="0">
                    <a:pos x="40" y="20"/>
                  </a:cxn>
                  <a:cxn ang="0">
                    <a:pos x="38" y="30"/>
                  </a:cxn>
                  <a:cxn ang="0">
                    <a:pos x="34" y="40"/>
                  </a:cxn>
                  <a:cxn ang="0">
                    <a:pos x="28" y="48"/>
                  </a:cxn>
                  <a:cxn ang="0">
                    <a:pos x="20" y="54"/>
                  </a:cxn>
                  <a:cxn ang="0">
                    <a:pos x="12" y="58"/>
                  </a:cxn>
                  <a:cxn ang="0">
                    <a:pos x="0" y="62"/>
                  </a:cxn>
                  <a:cxn ang="0">
                    <a:pos x="0" y="62"/>
                  </a:cxn>
                  <a:cxn ang="0">
                    <a:pos x="6" y="60"/>
                  </a:cxn>
                  <a:cxn ang="0">
                    <a:pos x="12" y="62"/>
                  </a:cxn>
                  <a:cxn ang="0">
                    <a:pos x="26" y="66"/>
                  </a:cxn>
                  <a:cxn ang="0">
                    <a:pos x="40" y="70"/>
                  </a:cxn>
                  <a:cxn ang="0">
                    <a:pos x="52" y="74"/>
                  </a:cxn>
                  <a:cxn ang="0">
                    <a:pos x="52" y="74"/>
                  </a:cxn>
                  <a:cxn ang="0">
                    <a:pos x="54" y="56"/>
                  </a:cxn>
                  <a:cxn ang="0">
                    <a:pos x="52" y="40"/>
                  </a:cxn>
                  <a:cxn ang="0">
                    <a:pos x="42" y="0"/>
                  </a:cxn>
                </a:cxnLst>
                <a:rect l="0" t="0" r="r" b="b"/>
                <a:pathLst>
                  <a:path w="54" h="74">
                    <a:moveTo>
                      <a:pt x="42" y="0"/>
                    </a:moveTo>
                    <a:lnTo>
                      <a:pt x="42" y="0"/>
                    </a:lnTo>
                    <a:lnTo>
                      <a:pt x="40" y="20"/>
                    </a:lnTo>
                    <a:lnTo>
                      <a:pt x="38" y="30"/>
                    </a:lnTo>
                    <a:lnTo>
                      <a:pt x="34" y="40"/>
                    </a:lnTo>
                    <a:lnTo>
                      <a:pt x="28" y="48"/>
                    </a:lnTo>
                    <a:lnTo>
                      <a:pt x="20" y="54"/>
                    </a:lnTo>
                    <a:lnTo>
                      <a:pt x="12" y="58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6" y="60"/>
                    </a:lnTo>
                    <a:lnTo>
                      <a:pt x="12" y="62"/>
                    </a:lnTo>
                    <a:lnTo>
                      <a:pt x="26" y="66"/>
                    </a:lnTo>
                    <a:lnTo>
                      <a:pt x="40" y="70"/>
                    </a:lnTo>
                    <a:lnTo>
                      <a:pt x="52" y="74"/>
                    </a:lnTo>
                    <a:lnTo>
                      <a:pt x="52" y="74"/>
                    </a:lnTo>
                    <a:lnTo>
                      <a:pt x="54" y="56"/>
                    </a:lnTo>
                    <a:lnTo>
                      <a:pt x="52" y="4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DBBDA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7" name="Freeform 114"/>
              <p:cNvSpPr>
                <a:spLocks/>
              </p:cNvSpPr>
              <p:nvPr/>
            </p:nvSpPr>
            <p:spPr bwMode="auto">
              <a:xfrm>
                <a:off x="4400" y="1998"/>
                <a:ext cx="54" cy="74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42" y="0"/>
                  </a:cxn>
                  <a:cxn ang="0">
                    <a:pos x="40" y="20"/>
                  </a:cxn>
                  <a:cxn ang="0">
                    <a:pos x="38" y="30"/>
                  </a:cxn>
                  <a:cxn ang="0">
                    <a:pos x="34" y="40"/>
                  </a:cxn>
                  <a:cxn ang="0">
                    <a:pos x="28" y="48"/>
                  </a:cxn>
                  <a:cxn ang="0">
                    <a:pos x="20" y="54"/>
                  </a:cxn>
                  <a:cxn ang="0">
                    <a:pos x="12" y="58"/>
                  </a:cxn>
                  <a:cxn ang="0">
                    <a:pos x="0" y="62"/>
                  </a:cxn>
                  <a:cxn ang="0">
                    <a:pos x="0" y="62"/>
                  </a:cxn>
                  <a:cxn ang="0">
                    <a:pos x="6" y="60"/>
                  </a:cxn>
                  <a:cxn ang="0">
                    <a:pos x="12" y="62"/>
                  </a:cxn>
                  <a:cxn ang="0">
                    <a:pos x="26" y="66"/>
                  </a:cxn>
                  <a:cxn ang="0">
                    <a:pos x="40" y="70"/>
                  </a:cxn>
                  <a:cxn ang="0">
                    <a:pos x="52" y="74"/>
                  </a:cxn>
                  <a:cxn ang="0">
                    <a:pos x="52" y="74"/>
                  </a:cxn>
                  <a:cxn ang="0">
                    <a:pos x="54" y="56"/>
                  </a:cxn>
                  <a:cxn ang="0">
                    <a:pos x="52" y="40"/>
                  </a:cxn>
                </a:cxnLst>
                <a:rect l="0" t="0" r="r" b="b"/>
                <a:pathLst>
                  <a:path w="54" h="74">
                    <a:moveTo>
                      <a:pt x="42" y="0"/>
                    </a:moveTo>
                    <a:lnTo>
                      <a:pt x="42" y="0"/>
                    </a:lnTo>
                    <a:lnTo>
                      <a:pt x="40" y="20"/>
                    </a:lnTo>
                    <a:lnTo>
                      <a:pt x="38" y="30"/>
                    </a:lnTo>
                    <a:lnTo>
                      <a:pt x="34" y="40"/>
                    </a:lnTo>
                    <a:lnTo>
                      <a:pt x="28" y="48"/>
                    </a:lnTo>
                    <a:lnTo>
                      <a:pt x="20" y="54"/>
                    </a:lnTo>
                    <a:lnTo>
                      <a:pt x="12" y="58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6" y="60"/>
                    </a:lnTo>
                    <a:lnTo>
                      <a:pt x="12" y="62"/>
                    </a:lnTo>
                    <a:lnTo>
                      <a:pt x="26" y="66"/>
                    </a:lnTo>
                    <a:lnTo>
                      <a:pt x="40" y="70"/>
                    </a:lnTo>
                    <a:lnTo>
                      <a:pt x="52" y="74"/>
                    </a:lnTo>
                    <a:lnTo>
                      <a:pt x="52" y="74"/>
                    </a:lnTo>
                    <a:lnTo>
                      <a:pt x="54" y="56"/>
                    </a:lnTo>
                    <a:lnTo>
                      <a:pt x="52" y="4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8" name="Freeform 115"/>
              <p:cNvSpPr>
                <a:spLocks/>
              </p:cNvSpPr>
              <p:nvPr/>
            </p:nvSpPr>
            <p:spPr bwMode="auto">
              <a:xfrm>
                <a:off x="4494" y="2022"/>
                <a:ext cx="90" cy="118"/>
              </a:xfrm>
              <a:custGeom>
                <a:avLst/>
                <a:gdLst/>
                <a:ahLst/>
                <a:cxnLst>
                  <a:cxn ang="0">
                    <a:pos x="0" y="60"/>
                  </a:cxn>
                  <a:cxn ang="0">
                    <a:pos x="0" y="60"/>
                  </a:cxn>
                  <a:cxn ang="0">
                    <a:pos x="12" y="62"/>
                  </a:cxn>
                  <a:cxn ang="0">
                    <a:pos x="24" y="62"/>
                  </a:cxn>
                  <a:cxn ang="0">
                    <a:pos x="30" y="62"/>
                  </a:cxn>
                  <a:cxn ang="0">
                    <a:pos x="36" y="60"/>
                  </a:cxn>
                  <a:cxn ang="0">
                    <a:pos x="40" y="56"/>
                  </a:cxn>
                  <a:cxn ang="0">
                    <a:pos x="44" y="50"/>
                  </a:cxn>
                  <a:cxn ang="0">
                    <a:pos x="44" y="50"/>
                  </a:cxn>
                  <a:cxn ang="0">
                    <a:pos x="46" y="38"/>
                  </a:cxn>
                  <a:cxn ang="0">
                    <a:pos x="48" y="24"/>
                  </a:cxn>
                  <a:cxn ang="0">
                    <a:pos x="46" y="1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8" y="30"/>
                  </a:cxn>
                  <a:cxn ang="0">
                    <a:pos x="72" y="62"/>
                  </a:cxn>
                  <a:cxn ang="0">
                    <a:pos x="72" y="62"/>
                  </a:cxn>
                  <a:cxn ang="0">
                    <a:pos x="84" y="88"/>
                  </a:cxn>
                  <a:cxn ang="0">
                    <a:pos x="88" y="102"/>
                  </a:cxn>
                  <a:cxn ang="0">
                    <a:pos x="90" y="118"/>
                  </a:cxn>
                  <a:cxn ang="0">
                    <a:pos x="90" y="118"/>
                  </a:cxn>
                  <a:cxn ang="0">
                    <a:pos x="80" y="106"/>
                  </a:cxn>
                  <a:cxn ang="0">
                    <a:pos x="68" y="94"/>
                  </a:cxn>
                  <a:cxn ang="0">
                    <a:pos x="54" y="84"/>
                  </a:cxn>
                  <a:cxn ang="0">
                    <a:pos x="40" y="78"/>
                  </a:cxn>
                  <a:cxn ang="0">
                    <a:pos x="0" y="60"/>
                  </a:cxn>
                </a:cxnLst>
                <a:rect l="0" t="0" r="r" b="b"/>
                <a:pathLst>
                  <a:path w="90" h="118">
                    <a:moveTo>
                      <a:pt x="0" y="60"/>
                    </a:moveTo>
                    <a:lnTo>
                      <a:pt x="0" y="60"/>
                    </a:lnTo>
                    <a:lnTo>
                      <a:pt x="12" y="62"/>
                    </a:lnTo>
                    <a:lnTo>
                      <a:pt x="24" y="62"/>
                    </a:lnTo>
                    <a:lnTo>
                      <a:pt x="30" y="62"/>
                    </a:lnTo>
                    <a:lnTo>
                      <a:pt x="36" y="60"/>
                    </a:lnTo>
                    <a:lnTo>
                      <a:pt x="40" y="56"/>
                    </a:lnTo>
                    <a:lnTo>
                      <a:pt x="44" y="50"/>
                    </a:lnTo>
                    <a:lnTo>
                      <a:pt x="44" y="50"/>
                    </a:lnTo>
                    <a:lnTo>
                      <a:pt x="46" y="38"/>
                    </a:lnTo>
                    <a:lnTo>
                      <a:pt x="48" y="24"/>
                    </a:lnTo>
                    <a:lnTo>
                      <a:pt x="46" y="1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8" y="30"/>
                    </a:lnTo>
                    <a:lnTo>
                      <a:pt x="72" y="62"/>
                    </a:lnTo>
                    <a:lnTo>
                      <a:pt x="72" y="62"/>
                    </a:lnTo>
                    <a:lnTo>
                      <a:pt x="84" y="88"/>
                    </a:lnTo>
                    <a:lnTo>
                      <a:pt x="88" y="102"/>
                    </a:lnTo>
                    <a:lnTo>
                      <a:pt x="90" y="118"/>
                    </a:lnTo>
                    <a:lnTo>
                      <a:pt x="90" y="118"/>
                    </a:lnTo>
                    <a:lnTo>
                      <a:pt x="80" y="106"/>
                    </a:lnTo>
                    <a:lnTo>
                      <a:pt x="68" y="94"/>
                    </a:lnTo>
                    <a:lnTo>
                      <a:pt x="54" y="84"/>
                    </a:lnTo>
                    <a:lnTo>
                      <a:pt x="40" y="78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DBBDA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9" name="Freeform 116"/>
              <p:cNvSpPr>
                <a:spLocks/>
              </p:cNvSpPr>
              <p:nvPr/>
            </p:nvSpPr>
            <p:spPr bwMode="auto">
              <a:xfrm>
                <a:off x="4494" y="2022"/>
                <a:ext cx="90" cy="118"/>
              </a:xfrm>
              <a:custGeom>
                <a:avLst/>
                <a:gdLst/>
                <a:ahLst/>
                <a:cxnLst>
                  <a:cxn ang="0">
                    <a:pos x="0" y="60"/>
                  </a:cxn>
                  <a:cxn ang="0">
                    <a:pos x="0" y="60"/>
                  </a:cxn>
                  <a:cxn ang="0">
                    <a:pos x="12" y="62"/>
                  </a:cxn>
                  <a:cxn ang="0">
                    <a:pos x="24" y="62"/>
                  </a:cxn>
                  <a:cxn ang="0">
                    <a:pos x="30" y="62"/>
                  </a:cxn>
                  <a:cxn ang="0">
                    <a:pos x="36" y="60"/>
                  </a:cxn>
                  <a:cxn ang="0">
                    <a:pos x="40" y="56"/>
                  </a:cxn>
                  <a:cxn ang="0">
                    <a:pos x="44" y="50"/>
                  </a:cxn>
                  <a:cxn ang="0">
                    <a:pos x="44" y="50"/>
                  </a:cxn>
                  <a:cxn ang="0">
                    <a:pos x="46" y="38"/>
                  </a:cxn>
                  <a:cxn ang="0">
                    <a:pos x="48" y="24"/>
                  </a:cxn>
                  <a:cxn ang="0">
                    <a:pos x="46" y="12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8" y="30"/>
                  </a:cxn>
                  <a:cxn ang="0">
                    <a:pos x="72" y="62"/>
                  </a:cxn>
                  <a:cxn ang="0">
                    <a:pos x="72" y="62"/>
                  </a:cxn>
                  <a:cxn ang="0">
                    <a:pos x="84" y="88"/>
                  </a:cxn>
                  <a:cxn ang="0">
                    <a:pos x="88" y="102"/>
                  </a:cxn>
                  <a:cxn ang="0">
                    <a:pos x="90" y="118"/>
                  </a:cxn>
                  <a:cxn ang="0">
                    <a:pos x="90" y="118"/>
                  </a:cxn>
                  <a:cxn ang="0">
                    <a:pos x="80" y="106"/>
                  </a:cxn>
                  <a:cxn ang="0">
                    <a:pos x="68" y="94"/>
                  </a:cxn>
                  <a:cxn ang="0">
                    <a:pos x="54" y="84"/>
                  </a:cxn>
                  <a:cxn ang="0">
                    <a:pos x="40" y="78"/>
                  </a:cxn>
                </a:cxnLst>
                <a:rect l="0" t="0" r="r" b="b"/>
                <a:pathLst>
                  <a:path w="90" h="118">
                    <a:moveTo>
                      <a:pt x="0" y="60"/>
                    </a:moveTo>
                    <a:lnTo>
                      <a:pt x="0" y="60"/>
                    </a:lnTo>
                    <a:lnTo>
                      <a:pt x="12" y="62"/>
                    </a:lnTo>
                    <a:lnTo>
                      <a:pt x="24" y="62"/>
                    </a:lnTo>
                    <a:lnTo>
                      <a:pt x="30" y="62"/>
                    </a:lnTo>
                    <a:lnTo>
                      <a:pt x="36" y="60"/>
                    </a:lnTo>
                    <a:lnTo>
                      <a:pt x="40" y="56"/>
                    </a:lnTo>
                    <a:lnTo>
                      <a:pt x="44" y="50"/>
                    </a:lnTo>
                    <a:lnTo>
                      <a:pt x="44" y="50"/>
                    </a:lnTo>
                    <a:lnTo>
                      <a:pt x="46" y="38"/>
                    </a:lnTo>
                    <a:lnTo>
                      <a:pt x="48" y="24"/>
                    </a:lnTo>
                    <a:lnTo>
                      <a:pt x="46" y="1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8" y="30"/>
                    </a:lnTo>
                    <a:lnTo>
                      <a:pt x="72" y="62"/>
                    </a:lnTo>
                    <a:lnTo>
                      <a:pt x="72" y="62"/>
                    </a:lnTo>
                    <a:lnTo>
                      <a:pt x="84" y="88"/>
                    </a:lnTo>
                    <a:lnTo>
                      <a:pt x="88" y="102"/>
                    </a:lnTo>
                    <a:lnTo>
                      <a:pt x="90" y="118"/>
                    </a:lnTo>
                    <a:lnTo>
                      <a:pt x="90" y="118"/>
                    </a:lnTo>
                    <a:lnTo>
                      <a:pt x="80" y="106"/>
                    </a:lnTo>
                    <a:lnTo>
                      <a:pt x="68" y="94"/>
                    </a:lnTo>
                    <a:lnTo>
                      <a:pt x="54" y="84"/>
                    </a:lnTo>
                    <a:lnTo>
                      <a:pt x="40" y="78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0" name="Freeform 117"/>
              <p:cNvSpPr>
                <a:spLocks/>
              </p:cNvSpPr>
              <p:nvPr/>
            </p:nvSpPr>
            <p:spPr bwMode="auto">
              <a:xfrm>
                <a:off x="4120" y="1994"/>
                <a:ext cx="74" cy="84"/>
              </a:xfrm>
              <a:custGeom>
                <a:avLst/>
                <a:gdLst/>
                <a:ahLst/>
                <a:cxnLst>
                  <a:cxn ang="0">
                    <a:pos x="0" y="82"/>
                  </a:cxn>
                  <a:cxn ang="0">
                    <a:pos x="0" y="82"/>
                  </a:cxn>
                  <a:cxn ang="0">
                    <a:pos x="4" y="76"/>
                  </a:cxn>
                  <a:cxn ang="0">
                    <a:pos x="8" y="72"/>
                  </a:cxn>
                  <a:cxn ang="0">
                    <a:pos x="20" y="66"/>
                  </a:cxn>
                  <a:cxn ang="0">
                    <a:pos x="34" y="60"/>
                  </a:cxn>
                  <a:cxn ang="0">
                    <a:pos x="44" y="52"/>
                  </a:cxn>
                  <a:cxn ang="0">
                    <a:pos x="44" y="52"/>
                  </a:cxn>
                  <a:cxn ang="0">
                    <a:pos x="54" y="42"/>
                  </a:cxn>
                  <a:cxn ang="0">
                    <a:pos x="62" y="30"/>
                  </a:cxn>
                  <a:cxn ang="0">
                    <a:pos x="66" y="16"/>
                  </a:cxn>
                  <a:cxn ang="0">
                    <a:pos x="68" y="0"/>
                  </a:cxn>
                  <a:cxn ang="0">
                    <a:pos x="68" y="0"/>
                  </a:cxn>
                  <a:cxn ang="0">
                    <a:pos x="68" y="18"/>
                  </a:cxn>
                  <a:cxn ang="0">
                    <a:pos x="70" y="34"/>
                  </a:cxn>
                  <a:cxn ang="0">
                    <a:pos x="70" y="34"/>
                  </a:cxn>
                  <a:cxn ang="0">
                    <a:pos x="72" y="48"/>
                  </a:cxn>
                  <a:cxn ang="0">
                    <a:pos x="74" y="56"/>
                  </a:cxn>
                  <a:cxn ang="0">
                    <a:pos x="72" y="62"/>
                  </a:cxn>
                  <a:cxn ang="0">
                    <a:pos x="72" y="62"/>
                  </a:cxn>
                  <a:cxn ang="0">
                    <a:pos x="36" y="72"/>
                  </a:cxn>
                  <a:cxn ang="0">
                    <a:pos x="20" y="76"/>
                  </a:cxn>
                  <a:cxn ang="0">
                    <a:pos x="4" y="84"/>
                  </a:cxn>
                  <a:cxn ang="0">
                    <a:pos x="0" y="82"/>
                  </a:cxn>
                </a:cxnLst>
                <a:rect l="0" t="0" r="r" b="b"/>
                <a:pathLst>
                  <a:path w="74" h="84">
                    <a:moveTo>
                      <a:pt x="0" y="82"/>
                    </a:moveTo>
                    <a:lnTo>
                      <a:pt x="0" y="82"/>
                    </a:lnTo>
                    <a:lnTo>
                      <a:pt x="4" y="76"/>
                    </a:lnTo>
                    <a:lnTo>
                      <a:pt x="8" y="72"/>
                    </a:lnTo>
                    <a:lnTo>
                      <a:pt x="20" y="66"/>
                    </a:lnTo>
                    <a:lnTo>
                      <a:pt x="34" y="60"/>
                    </a:lnTo>
                    <a:lnTo>
                      <a:pt x="44" y="52"/>
                    </a:lnTo>
                    <a:lnTo>
                      <a:pt x="44" y="52"/>
                    </a:lnTo>
                    <a:lnTo>
                      <a:pt x="54" y="42"/>
                    </a:lnTo>
                    <a:lnTo>
                      <a:pt x="62" y="30"/>
                    </a:lnTo>
                    <a:lnTo>
                      <a:pt x="66" y="16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18"/>
                    </a:lnTo>
                    <a:lnTo>
                      <a:pt x="70" y="34"/>
                    </a:lnTo>
                    <a:lnTo>
                      <a:pt x="70" y="34"/>
                    </a:lnTo>
                    <a:lnTo>
                      <a:pt x="72" y="48"/>
                    </a:lnTo>
                    <a:lnTo>
                      <a:pt x="74" y="56"/>
                    </a:lnTo>
                    <a:lnTo>
                      <a:pt x="72" y="62"/>
                    </a:lnTo>
                    <a:lnTo>
                      <a:pt x="72" y="62"/>
                    </a:lnTo>
                    <a:lnTo>
                      <a:pt x="36" y="72"/>
                    </a:lnTo>
                    <a:lnTo>
                      <a:pt x="20" y="76"/>
                    </a:lnTo>
                    <a:lnTo>
                      <a:pt x="4" y="84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DBBDA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1" name="Freeform 118"/>
              <p:cNvSpPr>
                <a:spLocks/>
              </p:cNvSpPr>
              <p:nvPr/>
            </p:nvSpPr>
            <p:spPr bwMode="auto">
              <a:xfrm>
                <a:off x="4120" y="1994"/>
                <a:ext cx="74" cy="84"/>
              </a:xfrm>
              <a:custGeom>
                <a:avLst/>
                <a:gdLst/>
                <a:ahLst/>
                <a:cxnLst>
                  <a:cxn ang="0">
                    <a:pos x="0" y="82"/>
                  </a:cxn>
                  <a:cxn ang="0">
                    <a:pos x="0" y="82"/>
                  </a:cxn>
                  <a:cxn ang="0">
                    <a:pos x="4" y="76"/>
                  </a:cxn>
                  <a:cxn ang="0">
                    <a:pos x="8" y="72"/>
                  </a:cxn>
                  <a:cxn ang="0">
                    <a:pos x="20" y="66"/>
                  </a:cxn>
                  <a:cxn ang="0">
                    <a:pos x="34" y="60"/>
                  </a:cxn>
                  <a:cxn ang="0">
                    <a:pos x="44" y="52"/>
                  </a:cxn>
                  <a:cxn ang="0">
                    <a:pos x="44" y="52"/>
                  </a:cxn>
                  <a:cxn ang="0">
                    <a:pos x="54" y="42"/>
                  </a:cxn>
                  <a:cxn ang="0">
                    <a:pos x="62" y="30"/>
                  </a:cxn>
                  <a:cxn ang="0">
                    <a:pos x="66" y="16"/>
                  </a:cxn>
                  <a:cxn ang="0">
                    <a:pos x="68" y="0"/>
                  </a:cxn>
                  <a:cxn ang="0">
                    <a:pos x="68" y="0"/>
                  </a:cxn>
                  <a:cxn ang="0">
                    <a:pos x="68" y="18"/>
                  </a:cxn>
                  <a:cxn ang="0">
                    <a:pos x="70" y="34"/>
                  </a:cxn>
                  <a:cxn ang="0">
                    <a:pos x="70" y="34"/>
                  </a:cxn>
                  <a:cxn ang="0">
                    <a:pos x="72" y="48"/>
                  </a:cxn>
                  <a:cxn ang="0">
                    <a:pos x="74" y="56"/>
                  </a:cxn>
                  <a:cxn ang="0">
                    <a:pos x="72" y="62"/>
                  </a:cxn>
                  <a:cxn ang="0">
                    <a:pos x="72" y="62"/>
                  </a:cxn>
                  <a:cxn ang="0">
                    <a:pos x="36" y="72"/>
                  </a:cxn>
                  <a:cxn ang="0">
                    <a:pos x="20" y="76"/>
                  </a:cxn>
                  <a:cxn ang="0">
                    <a:pos x="4" y="84"/>
                  </a:cxn>
                </a:cxnLst>
                <a:rect l="0" t="0" r="r" b="b"/>
                <a:pathLst>
                  <a:path w="74" h="84">
                    <a:moveTo>
                      <a:pt x="0" y="82"/>
                    </a:moveTo>
                    <a:lnTo>
                      <a:pt x="0" y="82"/>
                    </a:lnTo>
                    <a:lnTo>
                      <a:pt x="4" y="76"/>
                    </a:lnTo>
                    <a:lnTo>
                      <a:pt x="8" y="72"/>
                    </a:lnTo>
                    <a:lnTo>
                      <a:pt x="20" y="66"/>
                    </a:lnTo>
                    <a:lnTo>
                      <a:pt x="34" y="60"/>
                    </a:lnTo>
                    <a:lnTo>
                      <a:pt x="44" y="52"/>
                    </a:lnTo>
                    <a:lnTo>
                      <a:pt x="44" y="52"/>
                    </a:lnTo>
                    <a:lnTo>
                      <a:pt x="54" y="42"/>
                    </a:lnTo>
                    <a:lnTo>
                      <a:pt x="62" y="30"/>
                    </a:lnTo>
                    <a:lnTo>
                      <a:pt x="66" y="16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18"/>
                    </a:lnTo>
                    <a:lnTo>
                      <a:pt x="70" y="34"/>
                    </a:lnTo>
                    <a:lnTo>
                      <a:pt x="70" y="34"/>
                    </a:lnTo>
                    <a:lnTo>
                      <a:pt x="72" y="48"/>
                    </a:lnTo>
                    <a:lnTo>
                      <a:pt x="74" y="56"/>
                    </a:lnTo>
                    <a:lnTo>
                      <a:pt x="72" y="62"/>
                    </a:lnTo>
                    <a:lnTo>
                      <a:pt x="72" y="62"/>
                    </a:lnTo>
                    <a:lnTo>
                      <a:pt x="36" y="72"/>
                    </a:lnTo>
                    <a:lnTo>
                      <a:pt x="20" y="76"/>
                    </a:lnTo>
                    <a:lnTo>
                      <a:pt x="4" y="8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2" name="Freeform 119"/>
              <p:cNvSpPr>
                <a:spLocks/>
              </p:cNvSpPr>
              <p:nvPr/>
            </p:nvSpPr>
            <p:spPr bwMode="auto">
              <a:xfrm>
                <a:off x="3996" y="2046"/>
                <a:ext cx="54" cy="104"/>
              </a:xfrm>
              <a:custGeom>
                <a:avLst/>
                <a:gdLst/>
                <a:ahLst/>
                <a:cxnLst>
                  <a:cxn ang="0">
                    <a:pos x="46" y="28"/>
                  </a:cxn>
                  <a:cxn ang="0">
                    <a:pos x="46" y="28"/>
                  </a:cxn>
                  <a:cxn ang="0">
                    <a:pos x="40" y="50"/>
                  </a:cxn>
                  <a:cxn ang="0">
                    <a:pos x="40" y="60"/>
                  </a:cxn>
                  <a:cxn ang="0">
                    <a:pos x="40" y="72"/>
                  </a:cxn>
                  <a:cxn ang="0">
                    <a:pos x="40" y="72"/>
                  </a:cxn>
                  <a:cxn ang="0">
                    <a:pos x="20" y="88"/>
                  </a:cxn>
                  <a:cxn ang="0">
                    <a:pos x="0" y="104"/>
                  </a:cxn>
                  <a:cxn ang="0">
                    <a:pos x="0" y="104"/>
                  </a:cxn>
                  <a:cxn ang="0">
                    <a:pos x="6" y="90"/>
                  </a:cxn>
                  <a:cxn ang="0">
                    <a:pos x="12" y="78"/>
                  </a:cxn>
                  <a:cxn ang="0">
                    <a:pos x="20" y="68"/>
                  </a:cxn>
                  <a:cxn ang="0">
                    <a:pos x="28" y="56"/>
                  </a:cxn>
                  <a:cxn ang="0">
                    <a:pos x="28" y="56"/>
                  </a:cxn>
                  <a:cxn ang="0">
                    <a:pos x="34" y="40"/>
                  </a:cxn>
                  <a:cxn ang="0">
                    <a:pos x="38" y="26"/>
                  </a:cxn>
                  <a:cxn ang="0">
                    <a:pos x="44" y="12"/>
                  </a:cxn>
                  <a:cxn ang="0">
                    <a:pos x="48" y="6"/>
                  </a:cxn>
                  <a:cxn ang="0">
                    <a:pos x="54" y="0"/>
                  </a:cxn>
                  <a:cxn ang="0">
                    <a:pos x="46" y="28"/>
                  </a:cxn>
                </a:cxnLst>
                <a:rect l="0" t="0" r="r" b="b"/>
                <a:pathLst>
                  <a:path w="54" h="104">
                    <a:moveTo>
                      <a:pt x="46" y="28"/>
                    </a:moveTo>
                    <a:lnTo>
                      <a:pt x="46" y="28"/>
                    </a:lnTo>
                    <a:lnTo>
                      <a:pt x="40" y="50"/>
                    </a:lnTo>
                    <a:lnTo>
                      <a:pt x="40" y="60"/>
                    </a:lnTo>
                    <a:lnTo>
                      <a:pt x="40" y="72"/>
                    </a:lnTo>
                    <a:lnTo>
                      <a:pt x="40" y="72"/>
                    </a:lnTo>
                    <a:lnTo>
                      <a:pt x="20" y="88"/>
                    </a:lnTo>
                    <a:lnTo>
                      <a:pt x="0" y="104"/>
                    </a:lnTo>
                    <a:lnTo>
                      <a:pt x="0" y="104"/>
                    </a:lnTo>
                    <a:lnTo>
                      <a:pt x="6" y="90"/>
                    </a:lnTo>
                    <a:lnTo>
                      <a:pt x="12" y="78"/>
                    </a:lnTo>
                    <a:lnTo>
                      <a:pt x="20" y="68"/>
                    </a:lnTo>
                    <a:lnTo>
                      <a:pt x="28" y="56"/>
                    </a:lnTo>
                    <a:lnTo>
                      <a:pt x="28" y="56"/>
                    </a:lnTo>
                    <a:lnTo>
                      <a:pt x="34" y="40"/>
                    </a:lnTo>
                    <a:lnTo>
                      <a:pt x="38" y="26"/>
                    </a:lnTo>
                    <a:lnTo>
                      <a:pt x="44" y="12"/>
                    </a:lnTo>
                    <a:lnTo>
                      <a:pt x="48" y="6"/>
                    </a:lnTo>
                    <a:lnTo>
                      <a:pt x="54" y="0"/>
                    </a:lnTo>
                    <a:lnTo>
                      <a:pt x="46" y="28"/>
                    </a:lnTo>
                    <a:close/>
                  </a:path>
                </a:pathLst>
              </a:custGeom>
              <a:solidFill>
                <a:srgbClr val="DBBDA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3" name="Freeform 120"/>
              <p:cNvSpPr>
                <a:spLocks/>
              </p:cNvSpPr>
              <p:nvPr/>
            </p:nvSpPr>
            <p:spPr bwMode="auto">
              <a:xfrm>
                <a:off x="3996" y="2046"/>
                <a:ext cx="54" cy="104"/>
              </a:xfrm>
              <a:custGeom>
                <a:avLst/>
                <a:gdLst/>
                <a:ahLst/>
                <a:cxnLst>
                  <a:cxn ang="0">
                    <a:pos x="46" y="28"/>
                  </a:cxn>
                  <a:cxn ang="0">
                    <a:pos x="46" y="28"/>
                  </a:cxn>
                  <a:cxn ang="0">
                    <a:pos x="40" y="50"/>
                  </a:cxn>
                  <a:cxn ang="0">
                    <a:pos x="40" y="60"/>
                  </a:cxn>
                  <a:cxn ang="0">
                    <a:pos x="40" y="72"/>
                  </a:cxn>
                  <a:cxn ang="0">
                    <a:pos x="40" y="72"/>
                  </a:cxn>
                  <a:cxn ang="0">
                    <a:pos x="20" y="88"/>
                  </a:cxn>
                  <a:cxn ang="0">
                    <a:pos x="0" y="104"/>
                  </a:cxn>
                  <a:cxn ang="0">
                    <a:pos x="0" y="104"/>
                  </a:cxn>
                  <a:cxn ang="0">
                    <a:pos x="6" y="90"/>
                  </a:cxn>
                  <a:cxn ang="0">
                    <a:pos x="12" y="78"/>
                  </a:cxn>
                  <a:cxn ang="0">
                    <a:pos x="20" y="68"/>
                  </a:cxn>
                  <a:cxn ang="0">
                    <a:pos x="28" y="56"/>
                  </a:cxn>
                  <a:cxn ang="0">
                    <a:pos x="28" y="56"/>
                  </a:cxn>
                  <a:cxn ang="0">
                    <a:pos x="34" y="40"/>
                  </a:cxn>
                  <a:cxn ang="0">
                    <a:pos x="38" y="26"/>
                  </a:cxn>
                  <a:cxn ang="0">
                    <a:pos x="44" y="12"/>
                  </a:cxn>
                  <a:cxn ang="0">
                    <a:pos x="48" y="6"/>
                  </a:cxn>
                  <a:cxn ang="0">
                    <a:pos x="54" y="0"/>
                  </a:cxn>
                </a:cxnLst>
                <a:rect l="0" t="0" r="r" b="b"/>
                <a:pathLst>
                  <a:path w="54" h="104">
                    <a:moveTo>
                      <a:pt x="46" y="28"/>
                    </a:moveTo>
                    <a:lnTo>
                      <a:pt x="46" y="28"/>
                    </a:lnTo>
                    <a:lnTo>
                      <a:pt x="40" y="50"/>
                    </a:lnTo>
                    <a:lnTo>
                      <a:pt x="40" y="60"/>
                    </a:lnTo>
                    <a:lnTo>
                      <a:pt x="40" y="72"/>
                    </a:lnTo>
                    <a:lnTo>
                      <a:pt x="40" y="72"/>
                    </a:lnTo>
                    <a:lnTo>
                      <a:pt x="20" y="88"/>
                    </a:lnTo>
                    <a:lnTo>
                      <a:pt x="0" y="104"/>
                    </a:lnTo>
                    <a:lnTo>
                      <a:pt x="0" y="104"/>
                    </a:lnTo>
                    <a:lnTo>
                      <a:pt x="6" y="90"/>
                    </a:lnTo>
                    <a:lnTo>
                      <a:pt x="12" y="78"/>
                    </a:lnTo>
                    <a:lnTo>
                      <a:pt x="20" y="68"/>
                    </a:lnTo>
                    <a:lnTo>
                      <a:pt x="28" y="56"/>
                    </a:lnTo>
                    <a:lnTo>
                      <a:pt x="28" y="56"/>
                    </a:lnTo>
                    <a:lnTo>
                      <a:pt x="34" y="40"/>
                    </a:lnTo>
                    <a:lnTo>
                      <a:pt x="38" y="26"/>
                    </a:lnTo>
                    <a:lnTo>
                      <a:pt x="44" y="12"/>
                    </a:lnTo>
                    <a:lnTo>
                      <a:pt x="48" y="6"/>
                    </a:lnTo>
                    <a:lnTo>
                      <a:pt x="54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4" name="Freeform 121"/>
              <p:cNvSpPr>
                <a:spLocks/>
              </p:cNvSpPr>
              <p:nvPr/>
            </p:nvSpPr>
            <p:spPr bwMode="auto">
              <a:xfrm>
                <a:off x="3698" y="1538"/>
                <a:ext cx="1092" cy="2020"/>
              </a:xfrm>
              <a:custGeom>
                <a:avLst/>
                <a:gdLst/>
                <a:ahLst/>
                <a:cxnLst>
                  <a:cxn ang="0">
                    <a:pos x="552" y="1926"/>
                  </a:cxn>
                  <a:cxn ang="0">
                    <a:pos x="622" y="1934"/>
                  </a:cxn>
                  <a:cxn ang="0">
                    <a:pos x="678" y="1928"/>
                  </a:cxn>
                  <a:cxn ang="0">
                    <a:pos x="766" y="1900"/>
                  </a:cxn>
                  <a:cxn ang="0">
                    <a:pos x="854" y="1848"/>
                  </a:cxn>
                  <a:cxn ang="0">
                    <a:pos x="932" y="1768"/>
                  </a:cxn>
                  <a:cxn ang="0">
                    <a:pos x="1002" y="1664"/>
                  </a:cxn>
                  <a:cxn ang="0">
                    <a:pos x="1038" y="1578"/>
                  </a:cxn>
                  <a:cxn ang="0">
                    <a:pos x="1076" y="1440"/>
                  </a:cxn>
                  <a:cxn ang="0">
                    <a:pos x="1092" y="1298"/>
                  </a:cxn>
                  <a:cxn ang="0">
                    <a:pos x="1086" y="1152"/>
                  </a:cxn>
                  <a:cxn ang="0">
                    <a:pos x="1058" y="998"/>
                  </a:cxn>
                  <a:cxn ang="0">
                    <a:pos x="1006" y="836"/>
                  </a:cxn>
                  <a:cxn ang="0">
                    <a:pos x="906" y="592"/>
                  </a:cxn>
                  <a:cxn ang="0">
                    <a:pos x="826" y="382"/>
                  </a:cxn>
                  <a:cxn ang="0">
                    <a:pos x="794" y="242"/>
                  </a:cxn>
                  <a:cxn ang="0">
                    <a:pos x="788" y="198"/>
                  </a:cxn>
                  <a:cxn ang="0">
                    <a:pos x="770" y="144"/>
                  </a:cxn>
                  <a:cxn ang="0">
                    <a:pos x="740" y="92"/>
                  </a:cxn>
                  <a:cxn ang="0">
                    <a:pos x="698" y="48"/>
                  </a:cxn>
                  <a:cxn ang="0">
                    <a:pos x="640" y="16"/>
                  </a:cxn>
                  <a:cxn ang="0">
                    <a:pos x="570" y="0"/>
                  </a:cxn>
                  <a:cxn ang="0">
                    <a:pos x="522" y="4"/>
                  </a:cxn>
                  <a:cxn ang="0">
                    <a:pos x="462" y="28"/>
                  </a:cxn>
                  <a:cxn ang="0">
                    <a:pos x="414" y="68"/>
                  </a:cxn>
                  <a:cxn ang="0">
                    <a:pos x="364" y="136"/>
                  </a:cxn>
                  <a:cxn ang="0">
                    <a:pos x="326" y="210"/>
                  </a:cxn>
                  <a:cxn ang="0">
                    <a:pos x="212" y="516"/>
                  </a:cxn>
                  <a:cxn ang="0">
                    <a:pos x="110" y="796"/>
                  </a:cxn>
                  <a:cxn ang="0">
                    <a:pos x="54" y="972"/>
                  </a:cxn>
                  <a:cxn ang="0">
                    <a:pos x="12" y="1190"/>
                  </a:cxn>
                  <a:cxn ang="0">
                    <a:pos x="0" y="1378"/>
                  </a:cxn>
                  <a:cxn ang="0">
                    <a:pos x="8" y="1490"/>
                  </a:cxn>
                  <a:cxn ang="0">
                    <a:pos x="28" y="1598"/>
                  </a:cxn>
                  <a:cxn ang="0">
                    <a:pos x="62" y="1700"/>
                  </a:cxn>
                  <a:cxn ang="0">
                    <a:pos x="112" y="1792"/>
                  </a:cxn>
                  <a:cxn ang="0">
                    <a:pos x="178" y="1874"/>
                  </a:cxn>
                  <a:cxn ang="0">
                    <a:pos x="264" y="1944"/>
                  </a:cxn>
                  <a:cxn ang="0">
                    <a:pos x="354" y="1988"/>
                  </a:cxn>
                  <a:cxn ang="0">
                    <a:pos x="440" y="2016"/>
                  </a:cxn>
                  <a:cxn ang="0">
                    <a:pos x="486" y="2020"/>
                  </a:cxn>
                  <a:cxn ang="0">
                    <a:pos x="518" y="2012"/>
                  </a:cxn>
                  <a:cxn ang="0">
                    <a:pos x="538" y="1992"/>
                  </a:cxn>
                  <a:cxn ang="0">
                    <a:pos x="544" y="1970"/>
                  </a:cxn>
                  <a:cxn ang="0">
                    <a:pos x="532" y="1928"/>
                  </a:cxn>
                  <a:cxn ang="0">
                    <a:pos x="528" y="1920"/>
                  </a:cxn>
                  <a:cxn ang="0">
                    <a:pos x="538" y="1922"/>
                  </a:cxn>
                </a:cxnLst>
                <a:rect l="0" t="0" r="r" b="b"/>
                <a:pathLst>
                  <a:path w="1092" h="2020">
                    <a:moveTo>
                      <a:pt x="538" y="1922"/>
                    </a:moveTo>
                    <a:lnTo>
                      <a:pt x="538" y="1922"/>
                    </a:lnTo>
                    <a:lnTo>
                      <a:pt x="552" y="1926"/>
                    </a:lnTo>
                    <a:lnTo>
                      <a:pt x="570" y="1930"/>
                    </a:lnTo>
                    <a:lnTo>
                      <a:pt x="594" y="1934"/>
                    </a:lnTo>
                    <a:lnTo>
                      <a:pt x="622" y="1934"/>
                    </a:lnTo>
                    <a:lnTo>
                      <a:pt x="622" y="1934"/>
                    </a:lnTo>
                    <a:lnTo>
                      <a:pt x="650" y="1932"/>
                    </a:lnTo>
                    <a:lnTo>
                      <a:pt x="678" y="1928"/>
                    </a:lnTo>
                    <a:lnTo>
                      <a:pt x="708" y="1922"/>
                    </a:lnTo>
                    <a:lnTo>
                      <a:pt x="738" y="1912"/>
                    </a:lnTo>
                    <a:lnTo>
                      <a:pt x="766" y="1900"/>
                    </a:lnTo>
                    <a:lnTo>
                      <a:pt x="796" y="1886"/>
                    </a:lnTo>
                    <a:lnTo>
                      <a:pt x="824" y="1868"/>
                    </a:lnTo>
                    <a:lnTo>
                      <a:pt x="854" y="1848"/>
                    </a:lnTo>
                    <a:lnTo>
                      <a:pt x="880" y="1824"/>
                    </a:lnTo>
                    <a:lnTo>
                      <a:pt x="908" y="1798"/>
                    </a:lnTo>
                    <a:lnTo>
                      <a:pt x="932" y="1768"/>
                    </a:lnTo>
                    <a:lnTo>
                      <a:pt x="958" y="1736"/>
                    </a:lnTo>
                    <a:lnTo>
                      <a:pt x="980" y="1702"/>
                    </a:lnTo>
                    <a:lnTo>
                      <a:pt x="1002" y="1664"/>
                    </a:lnTo>
                    <a:lnTo>
                      <a:pt x="1020" y="1622"/>
                    </a:lnTo>
                    <a:lnTo>
                      <a:pt x="1038" y="1578"/>
                    </a:lnTo>
                    <a:lnTo>
                      <a:pt x="1038" y="1578"/>
                    </a:lnTo>
                    <a:lnTo>
                      <a:pt x="1052" y="1532"/>
                    </a:lnTo>
                    <a:lnTo>
                      <a:pt x="1064" y="1486"/>
                    </a:lnTo>
                    <a:lnTo>
                      <a:pt x="1076" y="1440"/>
                    </a:lnTo>
                    <a:lnTo>
                      <a:pt x="1082" y="1394"/>
                    </a:lnTo>
                    <a:lnTo>
                      <a:pt x="1088" y="1346"/>
                    </a:lnTo>
                    <a:lnTo>
                      <a:pt x="1092" y="1298"/>
                    </a:lnTo>
                    <a:lnTo>
                      <a:pt x="1092" y="1250"/>
                    </a:lnTo>
                    <a:lnTo>
                      <a:pt x="1090" y="1202"/>
                    </a:lnTo>
                    <a:lnTo>
                      <a:pt x="1086" y="1152"/>
                    </a:lnTo>
                    <a:lnTo>
                      <a:pt x="1078" y="1102"/>
                    </a:lnTo>
                    <a:lnTo>
                      <a:pt x="1068" y="1050"/>
                    </a:lnTo>
                    <a:lnTo>
                      <a:pt x="1058" y="998"/>
                    </a:lnTo>
                    <a:lnTo>
                      <a:pt x="1042" y="944"/>
                    </a:lnTo>
                    <a:lnTo>
                      <a:pt x="1026" y="890"/>
                    </a:lnTo>
                    <a:lnTo>
                      <a:pt x="1006" y="836"/>
                    </a:lnTo>
                    <a:lnTo>
                      <a:pt x="984" y="778"/>
                    </a:lnTo>
                    <a:lnTo>
                      <a:pt x="984" y="778"/>
                    </a:lnTo>
                    <a:lnTo>
                      <a:pt x="906" y="592"/>
                    </a:lnTo>
                    <a:lnTo>
                      <a:pt x="874" y="514"/>
                    </a:lnTo>
                    <a:lnTo>
                      <a:pt x="848" y="446"/>
                    </a:lnTo>
                    <a:lnTo>
                      <a:pt x="826" y="382"/>
                    </a:lnTo>
                    <a:lnTo>
                      <a:pt x="810" y="324"/>
                    </a:lnTo>
                    <a:lnTo>
                      <a:pt x="798" y="270"/>
                    </a:lnTo>
                    <a:lnTo>
                      <a:pt x="794" y="242"/>
                    </a:lnTo>
                    <a:lnTo>
                      <a:pt x="792" y="216"/>
                    </a:lnTo>
                    <a:lnTo>
                      <a:pt x="792" y="216"/>
                    </a:lnTo>
                    <a:lnTo>
                      <a:pt x="788" y="198"/>
                    </a:lnTo>
                    <a:lnTo>
                      <a:pt x="784" y="180"/>
                    </a:lnTo>
                    <a:lnTo>
                      <a:pt x="778" y="162"/>
                    </a:lnTo>
                    <a:lnTo>
                      <a:pt x="770" y="144"/>
                    </a:lnTo>
                    <a:lnTo>
                      <a:pt x="762" y="126"/>
                    </a:lnTo>
                    <a:lnTo>
                      <a:pt x="752" y="108"/>
                    </a:lnTo>
                    <a:lnTo>
                      <a:pt x="740" y="92"/>
                    </a:lnTo>
                    <a:lnTo>
                      <a:pt x="728" y="76"/>
                    </a:lnTo>
                    <a:lnTo>
                      <a:pt x="714" y="62"/>
                    </a:lnTo>
                    <a:lnTo>
                      <a:pt x="698" y="48"/>
                    </a:lnTo>
                    <a:lnTo>
                      <a:pt x="680" y="36"/>
                    </a:lnTo>
                    <a:lnTo>
                      <a:pt x="662" y="24"/>
                    </a:lnTo>
                    <a:lnTo>
                      <a:pt x="640" y="16"/>
                    </a:lnTo>
                    <a:lnTo>
                      <a:pt x="618" y="8"/>
                    </a:lnTo>
                    <a:lnTo>
                      <a:pt x="596" y="4"/>
                    </a:lnTo>
                    <a:lnTo>
                      <a:pt x="570" y="0"/>
                    </a:lnTo>
                    <a:lnTo>
                      <a:pt x="570" y="0"/>
                    </a:lnTo>
                    <a:lnTo>
                      <a:pt x="544" y="2"/>
                    </a:lnTo>
                    <a:lnTo>
                      <a:pt x="522" y="4"/>
                    </a:lnTo>
                    <a:lnTo>
                      <a:pt x="500" y="10"/>
                    </a:lnTo>
                    <a:lnTo>
                      <a:pt x="480" y="18"/>
                    </a:lnTo>
                    <a:lnTo>
                      <a:pt x="462" y="28"/>
                    </a:lnTo>
                    <a:lnTo>
                      <a:pt x="444" y="38"/>
                    </a:lnTo>
                    <a:lnTo>
                      <a:pt x="428" y="52"/>
                    </a:lnTo>
                    <a:lnTo>
                      <a:pt x="414" y="68"/>
                    </a:lnTo>
                    <a:lnTo>
                      <a:pt x="400" y="84"/>
                    </a:lnTo>
                    <a:lnTo>
                      <a:pt x="388" y="100"/>
                    </a:lnTo>
                    <a:lnTo>
                      <a:pt x="364" y="136"/>
                    </a:lnTo>
                    <a:lnTo>
                      <a:pt x="344" y="174"/>
                    </a:lnTo>
                    <a:lnTo>
                      <a:pt x="326" y="210"/>
                    </a:lnTo>
                    <a:lnTo>
                      <a:pt x="326" y="210"/>
                    </a:lnTo>
                    <a:lnTo>
                      <a:pt x="242" y="444"/>
                    </a:lnTo>
                    <a:lnTo>
                      <a:pt x="242" y="444"/>
                    </a:lnTo>
                    <a:lnTo>
                      <a:pt x="212" y="516"/>
                    </a:lnTo>
                    <a:lnTo>
                      <a:pt x="186" y="580"/>
                    </a:lnTo>
                    <a:lnTo>
                      <a:pt x="146" y="692"/>
                    </a:lnTo>
                    <a:lnTo>
                      <a:pt x="110" y="796"/>
                    </a:lnTo>
                    <a:lnTo>
                      <a:pt x="74" y="904"/>
                    </a:lnTo>
                    <a:lnTo>
                      <a:pt x="74" y="904"/>
                    </a:lnTo>
                    <a:lnTo>
                      <a:pt x="54" y="972"/>
                    </a:lnTo>
                    <a:lnTo>
                      <a:pt x="36" y="1042"/>
                    </a:lnTo>
                    <a:lnTo>
                      <a:pt x="22" y="1116"/>
                    </a:lnTo>
                    <a:lnTo>
                      <a:pt x="12" y="1190"/>
                    </a:lnTo>
                    <a:lnTo>
                      <a:pt x="4" y="1266"/>
                    </a:lnTo>
                    <a:lnTo>
                      <a:pt x="0" y="1342"/>
                    </a:lnTo>
                    <a:lnTo>
                      <a:pt x="0" y="1378"/>
                    </a:lnTo>
                    <a:lnTo>
                      <a:pt x="2" y="1416"/>
                    </a:lnTo>
                    <a:lnTo>
                      <a:pt x="4" y="1454"/>
                    </a:lnTo>
                    <a:lnTo>
                      <a:pt x="8" y="1490"/>
                    </a:lnTo>
                    <a:lnTo>
                      <a:pt x="14" y="1528"/>
                    </a:lnTo>
                    <a:lnTo>
                      <a:pt x="20" y="1564"/>
                    </a:lnTo>
                    <a:lnTo>
                      <a:pt x="28" y="1598"/>
                    </a:lnTo>
                    <a:lnTo>
                      <a:pt x="38" y="1634"/>
                    </a:lnTo>
                    <a:lnTo>
                      <a:pt x="50" y="1668"/>
                    </a:lnTo>
                    <a:lnTo>
                      <a:pt x="62" y="1700"/>
                    </a:lnTo>
                    <a:lnTo>
                      <a:pt x="78" y="1732"/>
                    </a:lnTo>
                    <a:lnTo>
                      <a:pt x="94" y="1764"/>
                    </a:lnTo>
                    <a:lnTo>
                      <a:pt x="112" y="1792"/>
                    </a:lnTo>
                    <a:lnTo>
                      <a:pt x="132" y="1822"/>
                    </a:lnTo>
                    <a:lnTo>
                      <a:pt x="154" y="1850"/>
                    </a:lnTo>
                    <a:lnTo>
                      <a:pt x="178" y="1874"/>
                    </a:lnTo>
                    <a:lnTo>
                      <a:pt x="206" y="1900"/>
                    </a:lnTo>
                    <a:lnTo>
                      <a:pt x="234" y="1922"/>
                    </a:lnTo>
                    <a:lnTo>
                      <a:pt x="264" y="1944"/>
                    </a:lnTo>
                    <a:lnTo>
                      <a:pt x="298" y="1964"/>
                    </a:lnTo>
                    <a:lnTo>
                      <a:pt x="298" y="1964"/>
                    </a:lnTo>
                    <a:lnTo>
                      <a:pt x="354" y="1988"/>
                    </a:lnTo>
                    <a:lnTo>
                      <a:pt x="400" y="2006"/>
                    </a:lnTo>
                    <a:lnTo>
                      <a:pt x="422" y="2012"/>
                    </a:lnTo>
                    <a:lnTo>
                      <a:pt x="440" y="2016"/>
                    </a:lnTo>
                    <a:lnTo>
                      <a:pt x="458" y="2018"/>
                    </a:lnTo>
                    <a:lnTo>
                      <a:pt x="472" y="2020"/>
                    </a:lnTo>
                    <a:lnTo>
                      <a:pt x="486" y="2020"/>
                    </a:lnTo>
                    <a:lnTo>
                      <a:pt x="498" y="2018"/>
                    </a:lnTo>
                    <a:lnTo>
                      <a:pt x="510" y="2016"/>
                    </a:lnTo>
                    <a:lnTo>
                      <a:pt x="518" y="2012"/>
                    </a:lnTo>
                    <a:lnTo>
                      <a:pt x="526" y="2006"/>
                    </a:lnTo>
                    <a:lnTo>
                      <a:pt x="532" y="2000"/>
                    </a:lnTo>
                    <a:lnTo>
                      <a:pt x="538" y="1992"/>
                    </a:lnTo>
                    <a:lnTo>
                      <a:pt x="540" y="1986"/>
                    </a:lnTo>
                    <a:lnTo>
                      <a:pt x="540" y="1986"/>
                    </a:lnTo>
                    <a:lnTo>
                      <a:pt x="544" y="1970"/>
                    </a:lnTo>
                    <a:lnTo>
                      <a:pt x="544" y="1956"/>
                    </a:lnTo>
                    <a:lnTo>
                      <a:pt x="540" y="1942"/>
                    </a:lnTo>
                    <a:lnTo>
                      <a:pt x="532" y="1928"/>
                    </a:lnTo>
                    <a:lnTo>
                      <a:pt x="532" y="1928"/>
                    </a:lnTo>
                    <a:lnTo>
                      <a:pt x="528" y="1922"/>
                    </a:lnTo>
                    <a:lnTo>
                      <a:pt x="528" y="1920"/>
                    </a:lnTo>
                    <a:lnTo>
                      <a:pt x="530" y="1920"/>
                    </a:lnTo>
                    <a:lnTo>
                      <a:pt x="538" y="1922"/>
                    </a:lnTo>
                    <a:lnTo>
                      <a:pt x="538" y="1922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5" name="Freeform 122"/>
              <p:cNvSpPr>
                <a:spLocks/>
              </p:cNvSpPr>
              <p:nvPr/>
            </p:nvSpPr>
            <p:spPr bwMode="auto">
              <a:xfrm>
                <a:off x="3714" y="1554"/>
                <a:ext cx="876" cy="1988"/>
              </a:xfrm>
              <a:custGeom>
                <a:avLst/>
                <a:gdLst/>
                <a:ahLst/>
                <a:cxnLst>
                  <a:cxn ang="0">
                    <a:pos x="490" y="1900"/>
                  </a:cxn>
                  <a:cxn ang="0">
                    <a:pos x="508" y="1922"/>
                  </a:cxn>
                  <a:cxn ang="0">
                    <a:pos x="514" y="1940"/>
                  </a:cxn>
                  <a:cxn ang="0">
                    <a:pos x="512" y="1954"/>
                  </a:cxn>
                  <a:cxn ang="0">
                    <a:pos x="510" y="1964"/>
                  </a:cxn>
                  <a:cxn ang="0">
                    <a:pos x="502" y="1976"/>
                  </a:cxn>
                  <a:cxn ang="0">
                    <a:pos x="490" y="1984"/>
                  </a:cxn>
                  <a:cxn ang="0">
                    <a:pos x="480" y="1986"/>
                  </a:cxn>
                  <a:cxn ang="0">
                    <a:pos x="450" y="1988"/>
                  </a:cxn>
                  <a:cxn ang="0">
                    <a:pos x="402" y="1978"/>
                  </a:cxn>
                  <a:cxn ang="0">
                    <a:pos x="334" y="1954"/>
                  </a:cxn>
                  <a:cxn ang="0">
                    <a:pos x="288" y="1934"/>
                  </a:cxn>
                  <a:cxn ang="0">
                    <a:pos x="232" y="1898"/>
                  </a:cxn>
                  <a:cxn ang="0">
                    <a:pos x="182" y="1854"/>
                  </a:cxn>
                  <a:cxn ang="0">
                    <a:pos x="136" y="1806"/>
                  </a:cxn>
                  <a:cxn ang="0">
                    <a:pos x="98" y="1752"/>
                  </a:cxn>
                  <a:cxn ang="0">
                    <a:pos x="66" y="1690"/>
                  </a:cxn>
                  <a:cxn ang="0">
                    <a:pos x="40" y="1624"/>
                  </a:cxn>
                  <a:cxn ang="0">
                    <a:pos x="22" y="1552"/>
                  </a:cxn>
                  <a:cxn ang="0">
                    <a:pos x="8" y="1472"/>
                  </a:cxn>
                  <a:cxn ang="0">
                    <a:pos x="2" y="1408"/>
                  </a:cxn>
                  <a:cxn ang="0">
                    <a:pos x="0" y="1342"/>
                  </a:cxn>
                  <a:cxn ang="0">
                    <a:pos x="8" y="1208"/>
                  </a:cxn>
                  <a:cxn ang="0">
                    <a:pos x="26" y="1084"/>
                  </a:cxn>
                  <a:cxn ang="0">
                    <a:pos x="50" y="976"/>
                  </a:cxn>
                  <a:cxn ang="0">
                    <a:pos x="74" y="892"/>
                  </a:cxn>
                  <a:cxn ang="0">
                    <a:pos x="104" y="804"/>
                  </a:cxn>
                  <a:cxn ang="0">
                    <a:pos x="130" y="722"/>
                  </a:cxn>
                  <a:cxn ang="0">
                    <a:pos x="196" y="544"/>
                  </a:cxn>
                  <a:cxn ang="0">
                    <a:pos x="240" y="434"/>
                  </a:cxn>
                  <a:cxn ang="0">
                    <a:pos x="240" y="432"/>
                  </a:cxn>
                  <a:cxn ang="0">
                    <a:pos x="324" y="200"/>
                  </a:cxn>
                  <a:cxn ang="0">
                    <a:pos x="328" y="192"/>
                  </a:cxn>
                  <a:cxn ang="0">
                    <a:pos x="366" y="122"/>
                  </a:cxn>
                  <a:cxn ang="0">
                    <a:pos x="400" y="74"/>
                  </a:cxn>
                  <a:cxn ang="0">
                    <a:pos x="426" y="46"/>
                  </a:cxn>
                  <a:cxn ang="0">
                    <a:pos x="456" y="24"/>
                  </a:cxn>
                  <a:cxn ang="0">
                    <a:pos x="490" y="8"/>
                  </a:cxn>
                  <a:cxn ang="0">
                    <a:pos x="530" y="2"/>
                  </a:cxn>
                  <a:cxn ang="0">
                    <a:pos x="554" y="0"/>
                  </a:cxn>
                  <a:cxn ang="0">
                    <a:pos x="596" y="8"/>
                  </a:cxn>
                  <a:cxn ang="0">
                    <a:pos x="634" y="22"/>
                  </a:cxn>
                  <a:cxn ang="0">
                    <a:pos x="668" y="42"/>
                  </a:cxn>
                  <a:cxn ang="0">
                    <a:pos x="696" y="68"/>
                  </a:cxn>
                  <a:cxn ang="0">
                    <a:pos x="720" y="98"/>
                  </a:cxn>
                  <a:cxn ang="0">
                    <a:pos x="738" y="130"/>
                  </a:cxn>
                  <a:cxn ang="0">
                    <a:pos x="752" y="166"/>
                  </a:cxn>
                  <a:cxn ang="0">
                    <a:pos x="760" y="202"/>
                  </a:cxn>
                  <a:cxn ang="0">
                    <a:pos x="764" y="244"/>
                  </a:cxn>
                  <a:cxn ang="0">
                    <a:pos x="782" y="328"/>
                  </a:cxn>
                  <a:cxn ang="0">
                    <a:pos x="810" y="420"/>
                  </a:cxn>
                  <a:cxn ang="0">
                    <a:pos x="876" y="584"/>
                  </a:cxn>
                </a:cxnLst>
                <a:rect l="0" t="0" r="r" b="b"/>
                <a:pathLst>
                  <a:path w="876" h="1988">
                    <a:moveTo>
                      <a:pt x="490" y="1900"/>
                    </a:moveTo>
                    <a:lnTo>
                      <a:pt x="490" y="1900"/>
                    </a:lnTo>
                    <a:lnTo>
                      <a:pt x="502" y="1912"/>
                    </a:lnTo>
                    <a:lnTo>
                      <a:pt x="508" y="1922"/>
                    </a:lnTo>
                    <a:lnTo>
                      <a:pt x="512" y="1932"/>
                    </a:lnTo>
                    <a:lnTo>
                      <a:pt x="514" y="1940"/>
                    </a:lnTo>
                    <a:lnTo>
                      <a:pt x="514" y="1948"/>
                    </a:lnTo>
                    <a:lnTo>
                      <a:pt x="512" y="1954"/>
                    </a:lnTo>
                    <a:lnTo>
                      <a:pt x="510" y="1964"/>
                    </a:lnTo>
                    <a:lnTo>
                      <a:pt x="510" y="1964"/>
                    </a:lnTo>
                    <a:lnTo>
                      <a:pt x="506" y="1970"/>
                    </a:lnTo>
                    <a:lnTo>
                      <a:pt x="502" y="1976"/>
                    </a:lnTo>
                    <a:lnTo>
                      <a:pt x="496" y="1980"/>
                    </a:lnTo>
                    <a:lnTo>
                      <a:pt x="490" y="1984"/>
                    </a:lnTo>
                    <a:lnTo>
                      <a:pt x="490" y="1984"/>
                    </a:lnTo>
                    <a:lnTo>
                      <a:pt x="480" y="1986"/>
                    </a:lnTo>
                    <a:lnTo>
                      <a:pt x="468" y="1988"/>
                    </a:lnTo>
                    <a:lnTo>
                      <a:pt x="450" y="1988"/>
                    </a:lnTo>
                    <a:lnTo>
                      <a:pt x="430" y="1984"/>
                    </a:lnTo>
                    <a:lnTo>
                      <a:pt x="402" y="1978"/>
                    </a:lnTo>
                    <a:lnTo>
                      <a:pt x="370" y="1968"/>
                    </a:lnTo>
                    <a:lnTo>
                      <a:pt x="334" y="1954"/>
                    </a:lnTo>
                    <a:lnTo>
                      <a:pt x="288" y="1934"/>
                    </a:lnTo>
                    <a:lnTo>
                      <a:pt x="288" y="1934"/>
                    </a:lnTo>
                    <a:lnTo>
                      <a:pt x="260" y="1916"/>
                    </a:lnTo>
                    <a:lnTo>
                      <a:pt x="232" y="1898"/>
                    </a:lnTo>
                    <a:lnTo>
                      <a:pt x="206" y="1876"/>
                    </a:lnTo>
                    <a:lnTo>
                      <a:pt x="182" y="1854"/>
                    </a:lnTo>
                    <a:lnTo>
                      <a:pt x="158" y="1832"/>
                    </a:lnTo>
                    <a:lnTo>
                      <a:pt x="136" y="1806"/>
                    </a:lnTo>
                    <a:lnTo>
                      <a:pt x="118" y="1780"/>
                    </a:lnTo>
                    <a:lnTo>
                      <a:pt x="98" y="1752"/>
                    </a:lnTo>
                    <a:lnTo>
                      <a:pt x="82" y="1722"/>
                    </a:lnTo>
                    <a:lnTo>
                      <a:pt x="66" y="1690"/>
                    </a:lnTo>
                    <a:lnTo>
                      <a:pt x="52" y="1658"/>
                    </a:lnTo>
                    <a:lnTo>
                      <a:pt x="40" y="1624"/>
                    </a:lnTo>
                    <a:lnTo>
                      <a:pt x="30" y="1588"/>
                    </a:lnTo>
                    <a:lnTo>
                      <a:pt x="22" y="1552"/>
                    </a:lnTo>
                    <a:lnTo>
                      <a:pt x="14" y="1512"/>
                    </a:lnTo>
                    <a:lnTo>
                      <a:pt x="8" y="1472"/>
                    </a:lnTo>
                    <a:lnTo>
                      <a:pt x="8" y="1472"/>
                    </a:lnTo>
                    <a:lnTo>
                      <a:pt x="2" y="1408"/>
                    </a:lnTo>
                    <a:lnTo>
                      <a:pt x="0" y="1342"/>
                    </a:lnTo>
                    <a:lnTo>
                      <a:pt x="0" y="1342"/>
                    </a:lnTo>
                    <a:lnTo>
                      <a:pt x="2" y="1274"/>
                    </a:lnTo>
                    <a:lnTo>
                      <a:pt x="8" y="1208"/>
                    </a:lnTo>
                    <a:lnTo>
                      <a:pt x="16" y="1144"/>
                    </a:lnTo>
                    <a:lnTo>
                      <a:pt x="26" y="1084"/>
                    </a:lnTo>
                    <a:lnTo>
                      <a:pt x="36" y="1028"/>
                    </a:lnTo>
                    <a:lnTo>
                      <a:pt x="50" y="976"/>
                    </a:lnTo>
                    <a:lnTo>
                      <a:pt x="62" y="932"/>
                    </a:lnTo>
                    <a:lnTo>
                      <a:pt x="74" y="892"/>
                    </a:lnTo>
                    <a:lnTo>
                      <a:pt x="74" y="892"/>
                    </a:lnTo>
                    <a:lnTo>
                      <a:pt x="104" y="804"/>
                    </a:lnTo>
                    <a:lnTo>
                      <a:pt x="104" y="804"/>
                    </a:lnTo>
                    <a:lnTo>
                      <a:pt x="130" y="722"/>
                    </a:lnTo>
                    <a:lnTo>
                      <a:pt x="160" y="638"/>
                    </a:lnTo>
                    <a:lnTo>
                      <a:pt x="196" y="544"/>
                    </a:lnTo>
                    <a:lnTo>
                      <a:pt x="240" y="434"/>
                    </a:lnTo>
                    <a:lnTo>
                      <a:pt x="240" y="434"/>
                    </a:lnTo>
                    <a:lnTo>
                      <a:pt x="240" y="432"/>
                    </a:lnTo>
                    <a:lnTo>
                      <a:pt x="240" y="432"/>
                    </a:lnTo>
                    <a:lnTo>
                      <a:pt x="324" y="200"/>
                    </a:lnTo>
                    <a:lnTo>
                      <a:pt x="324" y="20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46" y="156"/>
                    </a:lnTo>
                    <a:lnTo>
                      <a:pt x="366" y="122"/>
                    </a:lnTo>
                    <a:lnTo>
                      <a:pt x="388" y="90"/>
                    </a:lnTo>
                    <a:lnTo>
                      <a:pt x="400" y="74"/>
                    </a:lnTo>
                    <a:lnTo>
                      <a:pt x="412" y="60"/>
                    </a:lnTo>
                    <a:lnTo>
                      <a:pt x="426" y="46"/>
                    </a:lnTo>
                    <a:lnTo>
                      <a:pt x="440" y="34"/>
                    </a:lnTo>
                    <a:lnTo>
                      <a:pt x="456" y="24"/>
                    </a:lnTo>
                    <a:lnTo>
                      <a:pt x="472" y="16"/>
                    </a:lnTo>
                    <a:lnTo>
                      <a:pt x="490" y="8"/>
                    </a:lnTo>
                    <a:lnTo>
                      <a:pt x="510" y="4"/>
                    </a:lnTo>
                    <a:lnTo>
                      <a:pt x="530" y="2"/>
                    </a:lnTo>
                    <a:lnTo>
                      <a:pt x="554" y="0"/>
                    </a:lnTo>
                    <a:lnTo>
                      <a:pt x="554" y="0"/>
                    </a:lnTo>
                    <a:lnTo>
                      <a:pt x="576" y="4"/>
                    </a:lnTo>
                    <a:lnTo>
                      <a:pt x="596" y="8"/>
                    </a:lnTo>
                    <a:lnTo>
                      <a:pt x="616" y="14"/>
                    </a:lnTo>
                    <a:lnTo>
                      <a:pt x="634" y="22"/>
                    </a:lnTo>
                    <a:lnTo>
                      <a:pt x="652" y="32"/>
                    </a:lnTo>
                    <a:lnTo>
                      <a:pt x="668" y="42"/>
                    </a:lnTo>
                    <a:lnTo>
                      <a:pt x="682" y="54"/>
                    </a:lnTo>
                    <a:lnTo>
                      <a:pt x="696" y="68"/>
                    </a:lnTo>
                    <a:lnTo>
                      <a:pt x="708" y="82"/>
                    </a:lnTo>
                    <a:lnTo>
                      <a:pt x="720" y="98"/>
                    </a:lnTo>
                    <a:lnTo>
                      <a:pt x="730" y="114"/>
                    </a:lnTo>
                    <a:lnTo>
                      <a:pt x="738" y="130"/>
                    </a:lnTo>
                    <a:lnTo>
                      <a:pt x="746" y="148"/>
                    </a:lnTo>
                    <a:lnTo>
                      <a:pt x="752" y="166"/>
                    </a:lnTo>
                    <a:lnTo>
                      <a:pt x="756" y="184"/>
                    </a:lnTo>
                    <a:lnTo>
                      <a:pt x="760" y="202"/>
                    </a:lnTo>
                    <a:lnTo>
                      <a:pt x="760" y="202"/>
                    </a:lnTo>
                    <a:lnTo>
                      <a:pt x="764" y="244"/>
                    </a:lnTo>
                    <a:lnTo>
                      <a:pt x="772" y="286"/>
                    </a:lnTo>
                    <a:lnTo>
                      <a:pt x="782" y="328"/>
                    </a:lnTo>
                    <a:lnTo>
                      <a:pt x="794" y="372"/>
                    </a:lnTo>
                    <a:lnTo>
                      <a:pt x="810" y="420"/>
                    </a:lnTo>
                    <a:lnTo>
                      <a:pt x="830" y="470"/>
                    </a:lnTo>
                    <a:lnTo>
                      <a:pt x="876" y="58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6" name="Freeform 123"/>
              <p:cNvSpPr>
                <a:spLocks/>
              </p:cNvSpPr>
              <p:nvPr/>
            </p:nvSpPr>
            <p:spPr bwMode="auto">
              <a:xfrm>
                <a:off x="4222" y="2220"/>
                <a:ext cx="552" cy="1236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446" y="102"/>
                  </a:cxn>
                  <a:cxn ang="0">
                    <a:pos x="446" y="102"/>
                  </a:cxn>
                  <a:cxn ang="0">
                    <a:pos x="470" y="168"/>
                  </a:cxn>
                  <a:cxn ang="0">
                    <a:pos x="492" y="230"/>
                  </a:cxn>
                  <a:cxn ang="0">
                    <a:pos x="510" y="292"/>
                  </a:cxn>
                  <a:cxn ang="0">
                    <a:pos x="526" y="352"/>
                  </a:cxn>
                  <a:cxn ang="0">
                    <a:pos x="536" y="410"/>
                  </a:cxn>
                  <a:cxn ang="0">
                    <a:pos x="544" y="468"/>
                  </a:cxn>
                  <a:cxn ang="0">
                    <a:pos x="550" y="526"/>
                  </a:cxn>
                  <a:cxn ang="0">
                    <a:pos x="552" y="582"/>
                  </a:cxn>
                  <a:cxn ang="0">
                    <a:pos x="552" y="582"/>
                  </a:cxn>
                  <a:cxn ang="0">
                    <a:pos x="550" y="622"/>
                  </a:cxn>
                  <a:cxn ang="0">
                    <a:pos x="548" y="662"/>
                  </a:cxn>
                  <a:cxn ang="0">
                    <a:pos x="544" y="700"/>
                  </a:cxn>
                  <a:cxn ang="0">
                    <a:pos x="538" y="738"/>
                  </a:cxn>
                  <a:cxn ang="0">
                    <a:pos x="530" y="778"/>
                  </a:cxn>
                  <a:cxn ang="0">
                    <a:pos x="522" y="816"/>
                  </a:cxn>
                  <a:cxn ang="0">
                    <a:pos x="510" y="854"/>
                  </a:cxn>
                  <a:cxn ang="0">
                    <a:pos x="498" y="890"/>
                  </a:cxn>
                  <a:cxn ang="0">
                    <a:pos x="498" y="890"/>
                  </a:cxn>
                  <a:cxn ang="0">
                    <a:pos x="482" y="934"/>
                  </a:cxn>
                  <a:cxn ang="0">
                    <a:pos x="462" y="974"/>
                  </a:cxn>
                  <a:cxn ang="0">
                    <a:pos x="442" y="1012"/>
                  </a:cxn>
                  <a:cxn ang="0">
                    <a:pos x="420" y="1046"/>
                  </a:cxn>
                  <a:cxn ang="0">
                    <a:pos x="396" y="1076"/>
                  </a:cxn>
                  <a:cxn ang="0">
                    <a:pos x="372" y="1104"/>
                  </a:cxn>
                  <a:cxn ang="0">
                    <a:pos x="346" y="1130"/>
                  </a:cxn>
                  <a:cxn ang="0">
                    <a:pos x="318" y="1152"/>
                  </a:cxn>
                  <a:cxn ang="0">
                    <a:pos x="292" y="1172"/>
                  </a:cxn>
                  <a:cxn ang="0">
                    <a:pos x="264" y="1190"/>
                  </a:cxn>
                  <a:cxn ang="0">
                    <a:pos x="236" y="1204"/>
                  </a:cxn>
                  <a:cxn ang="0">
                    <a:pos x="206" y="1216"/>
                  </a:cxn>
                  <a:cxn ang="0">
                    <a:pos x="178" y="1224"/>
                  </a:cxn>
                  <a:cxn ang="0">
                    <a:pos x="152" y="1230"/>
                  </a:cxn>
                  <a:cxn ang="0">
                    <a:pos x="124" y="1234"/>
                  </a:cxn>
                  <a:cxn ang="0">
                    <a:pos x="98" y="1236"/>
                  </a:cxn>
                  <a:cxn ang="0">
                    <a:pos x="98" y="1236"/>
                  </a:cxn>
                  <a:cxn ang="0">
                    <a:pos x="74" y="1236"/>
                  </a:cxn>
                  <a:cxn ang="0">
                    <a:pos x="52" y="1234"/>
                  </a:cxn>
                  <a:cxn ang="0">
                    <a:pos x="36" y="1230"/>
                  </a:cxn>
                  <a:cxn ang="0">
                    <a:pos x="24" y="1226"/>
                  </a:cxn>
                  <a:cxn ang="0">
                    <a:pos x="10" y="1220"/>
                  </a:cxn>
                  <a:cxn ang="0">
                    <a:pos x="4" y="1216"/>
                  </a:cxn>
                  <a:cxn ang="0">
                    <a:pos x="4" y="1216"/>
                  </a:cxn>
                  <a:cxn ang="0">
                    <a:pos x="4" y="1216"/>
                  </a:cxn>
                  <a:cxn ang="0">
                    <a:pos x="4" y="1216"/>
                  </a:cxn>
                  <a:cxn ang="0">
                    <a:pos x="0" y="1212"/>
                  </a:cxn>
                </a:cxnLst>
                <a:rect l="0" t="0" r="r" b="b"/>
                <a:pathLst>
                  <a:path w="552" h="1236">
                    <a:moveTo>
                      <a:pt x="402" y="0"/>
                    </a:moveTo>
                    <a:lnTo>
                      <a:pt x="446" y="102"/>
                    </a:lnTo>
                    <a:lnTo>
                      <a:pt x="446" y="102"/>
                    </a:lnTo>
                    <a:lnTo>
                      <a:pt x="470" y="168"/>
                    </a:lnTo>
                    <a:lnTo>
                      <a:pt x="492" y="230"/>
                    </a:lnTo>
                    <a:lnTo>
                      <a:pt x="510" y="292"/>
                    </a:lnTo>
                    <a:lnTo>
                      <a:pt x="526" y="352"/>
                    </a:lnTo>
                    <a:lnTo>
                      <a:pt x="536" y="410"/>
                    </a:lnTo>
                    <a:lnTo>
                      <a:pt x="544" y="468"/>
                    </a:lnTo>
                    <a:lnTo>
                      <a:pt x="550" y="526"/>
                    </a:lnTo>
                    <a:lnTo>
                      <a:pt x="552" y="582"/>
                    </a:lnTo>
                    <a:lnTo>
                      <a:pt x="552" y="582"/>
                    </a:lnTo>
                    <a:lnTo>
                      <a:pt x="550" y="622"/>
                    </a:lnTo>
                    <a:lnTo>
                      <a:pt x="548" y="662"/>
                    </a:lnTo>
                    <a:lnTo>
                      <a:pt x="544" y="700"/>
                    </a:lnTo>
                    <a:lnTo>
                      <a:pt x="538" y="738"/>
                    </a:lnTo>
                    <a:lnTo>
                      <a:pt x="530" y="778"/>
                    </a:lnTo>
                    <a:lnTo>
                      <a:pt x="522" y="816"/>
                    </a:lnTo>
                    <a:lnTo>
                      <a:pt x="510" y="854"/>
                    </a:lnTo>
                    <a:lnTo>
                      <a:pt x="498" y="890"/>
                    </a:lnTo>
                    <a:lnTo>
                      <a:pt x="498" y="890"/>
                    </a:lnTo>
                    <a:lnTo>
                      <a:pt x="482" y="934"/>
                    </a:lnTo>
                    <a:lnTo>
                      <a:pt x="462" y="974"/>
                    </a:lnTo>
                    <a:lnTo>
                      <a:pt x="442" y="1012"/>
                    </a:lnTo>
                    <a:lnTo>
                      <a:pt x="420" y="1046"/>
                    </a:lnTo>
                    <a:lnTo>
                      <a:pt x="396" y="1076"/>
                    </a:lnTo>
                    <a:lnTo>
                      <a:pt x="372" y="1104"/>
                    </a:lnTo>
                    <a:lnTo>
                      <a:pt x="346" y="1130"/>
                    </a:lnTo>
                    <a:lnTo>
                      <a:pt x="318" y="1152"/>
                    </a:lnTo>
                    <a:lnTo>
                      <a:pt x="292" y="1172"/>
                    </a:lnTo>
                    <a:lnTo>
                      <a:pt x="264" y="1190"/>
                    </a:lnTo>
                    <a:lnTo>
                      <a:pt x="236" y="1204"/>
                    </a:lnTo>
                    <a:lnTo>
                      <a:pt x="206" y="1216"/>
                    </a:lnTo>
                    <a:lnTo>
                      <a:pt x="178" y="1224"/>
                    </a:lnTo>
                    <a:lnTo>
                      <a:pt x="152" y="1230"/>
                    </a:lnTo>
                    <a:lnTo>
                      <a:pt x="124" y="1234"/>
                    </a:lnTo>
                    <a:lnTo>
                      <a:pt x="98" y="1236"/>
                    </a:lnTo>
                    <a:lnTo>
                      <a:pt x="98" y="1236"/>
                    </a:lnTo>
                    <a:lnTo>
                      <a:pt x="74" y="1236"/>
                    </a:lnTo>
                    <a:lnTo>
                      <a:pt x="52" y="1234"/>
                    </a:lnTo>
                    <a:lnTo>
                      <a:pt x="36" y="1230"/>
                    </a:lnTo>
                    <a:lnTo>
                      <a:pt x="24" y="1226"/>
                    </a:lnTo>
                    <a:lnTo>
                      <a:pt x="10" y="1220"/>
                    </a:lnTo>
                    <a:lnTo>
                      <a:pt x="4" y="1216"/>
                    </a:lnTo>
                    <a:lnTo>
                      <a:pt x="4" y="1216"/>
                    </a:lnTo>
                    <a:lnTo>
                      <a:pt x="4" y="1216"/>
                    </a:lnTo>
                    <a:lnTo>
                      <a:pt x="4" y="1216"/>
                    </a:lnTo>
                    <a:lnTo>
                      <a:pt x="0" y="12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7" name="Freeform 124"/>
              <p:cNvSpPr>
                <a:spLocks/>
              </p:cNvSpPr>
              <p:nvPr/>
            </p:nvSpPr>
            <p:spPr bwMode="auto">
              <a:xfrm>
                <a:off x="3890" y="2066"/>
                <a:ext cx="848" cy="1366"/>
              </a:xfrm>
              <a:custGeom>
                <a:avLst/>
                <a:gdLst/>
                <a:ahLst/>
                <a:cxnLst>
                  <a:cxn ang="0">
                    <a:pos x="306" y="1350"/>
                  </a:cxn>
                  <a:cxn ang="0">
                    <a:pos x="218" y="1294"/>
                  </a:cxn>
                  <a:cxn ang="0">
                    <a:pos x="108" y="1158"/>
                  </a:cxn>
                  <a:cxn ang="0">
                    <a:pos x="56" y="1054"/>
                  </a:cxn>
                  <a:cxn ang="0">
                    <a:pos x="16" y="920"/>
                  </a:cxn>
                  <a:cxn ang="0">
                    <a:pos x="0" y="774"/>
                  </a:cxn>
                  <a:cxn ang="0">
                    <a:pos x="4" y="698"/>
                  </a:cxn>
                  <a:cxn ang="0">
                    <a:pos x="22" y="664"/>
                  </a:cxn>
                  <a:cxn ang="0">
                    <a:pos x="42" y="672"/>
                  </a:cxn>
                  <a:cxn ang="0">
                    <a:pos x="52" y="724"/>
                  </a:cxn>
                  <a:cxn ang="0">
                    <a:pos x="60" y="852"/>
                  </a:cxn>
                  <a:cxn ang="0">
                    <a:pos x="108" y="1064"/>
                  </a:cxn>
                  <a:cxn ang="0">
                    <a:pos x="198" y="1214"/>
                  </a:cxn>
                  <a:cxn ang="0">
                    <a:pos x="326" y="1302"/>
                  </a:cxn>
                  <a:cxn ang="0">
                    <a:pos x="436" y="1324"/>
                  </a:cxn>
                  <a:cxn ang="0">
                    <a:pos x="554" y="1302"/>
                  </a:cxn>
                  <a:cxn ang="0">
                    <a:pos x="638" y="1252"/>
                  </a:cxn>
                  <a:cxn ang="0">
                    <a:pos x="718" y="1166"/>
                  </a:cxn>
                  <a:cxn ang="0">
                    <a:pos x="782" y="1058"/>
                  </a:cxn>
                  <a:cxn ang="0">
                    <a:pos x="824" y="932"/>
                  </a:cxn>
                  <a:cxn ang="0">
                    <a:pos x="846" y="794"/>
                  </a:cxn>
                  <a:cxn ang="0">
                    <a:pos x="846" y="654"/>
                  </a:cxn>
                  <a:cxn ang="0">
                    <a:pos x="826" y="556"/>
                  </a:cxn>
                  <a:cxn ang="0">
                    <a:pos x="780" y="464"/>
                  </a:cxn>
                  <a:cxn ang="0">
                    <a:pos x="726" y="396"/>
                  </a:cxn>
                  <a:cxn ang="0">
                    <a:pos x="644" y="348"/>
                  </a:cxn>
                  <a:cxn ang="0">
                    <a:pos x="550" y="334"/>
                  </a:cxn>
                  <a:cxn ang="0">
                    <a:pos x="466" y="344"/>
                  </a:cxn>
                  <a:cxn ang="0">
                    <a:pos x="426" y="356"/>
                  </a:cxn>
                  <a:cxn ang="0">
                    <a:pos x="418" y="352"/>
                  </a:cxn>
                  <a:cxn ang="0">
                    <a:pos x="424" y="340"/>
                  </a:cxn>
                  <a:cxn ang="0">
                    <a:pos x="468" y="328"/>
                  </a:cxn>
                  <a:cxn ang="0">
                    <a:pos x="586" y="314"/>
                  </a:cxn>
                  <a:cxn ang="0">
                    <a:pos x="630" y="308"/>
                  </a:cxn>
                  <a:cxn ang="0">
                    <a:pos x="680" y="282"/>
                  </a:cxn>
                  <a:cxn ang="0">
                    <a:pos x="708" y="242"/>
                  </a:cxn>
                  <a:cxn ang="0">
                    <a:pos x="710" y="190"/>
                  </a:cxn>
                  <a:cxn ang="0">
                    <a:pos x="680" y="112"/>
                  </a:cxn>
                  <a:cxn ang="0">
                    <a:pos x="624" y="66"/>
                  </a:cxn>
                  <a:cxn ang="0">
                    <a:pos x="604" y="56"/>
                  </a:cxn>
                  <a:cxn ang="0">
                    <a:pos x="496" y="28"/>
                  </a:cxn>
                  <a:cxn ang="0">
                    <a:pos x="392" y="20"/>
                  </a:cxn>
                  <a:cxn ang="0">
                    <a:pos x="272" y="40"/>
                  </a:cxn>
                  <a:cxn ang="0">
                    <a:pos x="158" y="94"/>
                  </a:cxn>
                  <a:cxn ang="0">
                    <a:pos x="126" y="106"/>
                  </a:cxn>
                  <a:cxn ang="0">
                    <a:pos x="128" y="92"/>
                  </a:cxn>
                  <a:cxn ang="0">
                    <a:pos x="168" y="60"/>
                  </a:cxn>
                  <a:cxn ang="0">
                    <a:pos x="288" y="14"/>
                  </a:cxn>
                  <a:cxn ang="0">
                    <a:pos x="408" y="0"/>
                  </a:cxn>
                  <a:cxn ang="0">
                    <a:pos x="526" y="14"/>
                  </a:cxn>
                  <a:cxn ang="0">
                    <a:pos x="634" y="48"/>
                  </a:cxn>
                  <a:cxn ang="0">
                    <a:pos x="704" y="98"/>
                  </a:cxn>
                </a:cxnLst>
                <a:rect l="0" t="0" r="r" b="b"/>
                <a:pathLst>
                  <a:path w="848" h="1366">
                    <a:moveTo>
                      <a:pt x="332" y="1366"/>
                    </a:moveTo>
                    <a:lnTo>
                      <a:pt x="332" y="1366"/>
                    </a:lnTo>
                    <a:lnTo>
                      <a:pt x="320" y="1358"/>
                    </a:lnTo>
                    <a:lnTo>
                      <a:pt x="306" y="1350"/>
                    </a:lnTo>
                    <a:lnTo>
                      <a:pt x="274" y="1336"/>
                    </a:lnTo>
                    <a:lnTo>
                      <a:pt x="274" y="1336"/>
                    </a:lnTo>
                    <a:lnTo>
                      <a:pt x="248" y="1318"/>
                    </a:lnTo>
                    <a:lnTo>
                      <a:pt x="218" y="1294"/>
                    </a:lnTo>
                    <a:lnTo>
                      <a:pt x="188" y="1264"/>
                    </a:lnTo>
                    <a:lnTo>
                      <a:pt x="154" y="1226"/>
                    </a:lnTo>
                    <a:lnTo>
                      <a:pt x="124" y="1182"/>
                    </a:lnTo>
                    <a:lnTo>
                      <a:pt x="108" y="1158"/>
                    </a:lnTo>
                    <a:lnTo>
                      <a:pt x="94" y="1134"/>
                    </a:lnTo>
                    <a:lnTo>
                      <a:pt x="80" y="1108"/>
                    </a:lnTo>
                    <a:lnTo>
                      <a:pt x="66" y="1082"/>
                    </a:lnTo>
                    <a:lnTo>
                      <a:pt x="56" y="1054"/>
                    </a:lnTo>
                    <a:lnTo>
                      <a:pt x="44" y="1024"/>
                    </a:lnTo>
                    <a:lnTo>
                      <a:pt x="44" y="1024"/>
                    </a:lnTo>
                    <a:lnTo>
                      <a:pt x="28" y="970"/>
                    </a:lnTo>
                    <a:lnTo>
                      <a:pt x="16" y="920"/>
                    </a:lnTo>
                    <a:lnTo>
                      <a:pt x="8" y="876"/>
                    </a:lnTo>
                    <a:lnTo>
                      <a:pt x="4" y="838"/>
                    </a:lnTo>
                    <a:lnTo>
                      <a:pt x="0" y="804"/>
                    </a:lnTo>
                    <a:lnTo>
                      <a:pt x="0" y="774"/>
                    </a:lnTo>
                    <a:lnTo>
                      <a:pt x="0" y="728"/>
                    </a:lnTo>
                    <a:lnTo>
                      <a:pt x="0" y="720"/>
                    </a:lnTo>
                    <a:lnTo>
                      <a:pt x="0" y="720"/>
                    </a:lnTo>
                    <a:lnTo>
                      <a:pt x="4" y="698"/>
                    </a:lnTo>
                    <a:lnTo>
                      <a:pt x="8" y="680"/>
                    </a:lnTo>
                    <a:lnTo>
                      <a:pt x="14" y="670"/>
                    </a:lnTo>
                    <a:lnTo>
                      <a:pt x="22" y="664"/>
                    </a:lnTo>
                    <a:lnTo>
                      <a:pt x="22" y="664"/>
                    </a:lnTo>
                    <a:lnTo>
                      <a:pt x="30" y="662"/>
                    </a:lnTo>
                    <a:lnTo>
                      <a:pt x="36" y="664"/>
                    </a:lnTo>
                    <a:lnTo>
                      <a:pt x="36" y="664"/>
                    </a:lnTo>
                    <a:lnTo>
                      <a:pt x="42" y="672"/>
                    </a:lnTo>
                    <a:lnTo>
                      <a:pt x="48" y="684"/>
                    </a:lnTo>
                    <a:lnTo>
                      <a:pt x="52" y="702"/>
                    </a:lnTo>
                    <a:lnTo>
                      <a:pt x="52" y="724"/>
                    </a:lnTo>
                    <a:lnTo>
                      <a:pt x="52" y="724"/>
                    </a:lnTo>
                    <a:lnTo>
                      <a:pt x="52" y="726"/>
                    </a:lnTo>
                    <a:lnTo>
                      <a:pt x="52" y="726"/>
                    </a:lnTo>
                    <a:lnTo>
                      <a:pt x="56" y="792"/>
                    </a:lnTo>
                    <a:lnTo>
                      <a:pt x="60" y="852"/>
                    </a:lnTo>
                    <a:lnTo>
                      <a:pt x="68" y="912"/>
                    </a:lnTo>
                    <a:lnTo>
                      <a:pt x="80" y="966"/>
                    </a:lnTo>
                    <a:lnTo>
                      <a:pt x="92" y="1016"/>
                    </a:lnTo>
                    <a:lnTo>
                      <a:pt x="108" y="1064"/>
                    </a:lnTo>
                    <a:lnTo>
                      <a:pt x="128" y="1106"/>
                    </a:lnTo>
                    <a:lnTo>
                      <a:pt x="148" y="1146"/>
                    </a:lnTo>
                    <a:lnTo>
                      <a:pt x="172" y="1182"/>
                    </a:lnTo>
                    <a:lnTo>
                      <a:pt x="198" y="1214"/>
                    </a:lnTo>
                    <a:lnTo>
                      <a:pt x="226" y="1242"/>
                    </a:lnTo>
                    <a:lnTo>
                      <a:pt x="258" y="1266"/>
                    </a:lnTo>
                    <a:lnTo>
                      <a:pt x="290" y="1286"/>
                    </a:lnTo>
                    <a:lnTo>
                      <a:pt x="326" y="1302"/>
                    </a:lnTo>
                    <a:lnTo>
                      <a:pt x="364" y="1314"/>
                    </a:lnTo>
                    <a:lnTo>
                      <a:pt x="406" y="1322"/>
                    </a:lnTo>
                    <a:lnTo>
                      <a:pt x="406" y="1322"/>
                    </a:lnTo>
                    <a:lnTo>
                      <a:pt x="436" y="1324"/>
                    </a:lnTo>
                    <a:lnTo>
                      <a:pt x="466" y="1324"/>
                    </a:lnTo>
                    <a:lnTo>
                      <a:pt x="496" y="1320"/>
                    </a:lnTo>
                    <a:lnTo>
                      <a:pt x="524" y="1312"/>
                    </a:lnTo>
                    <a:lnTo>
                      <a:pt x="554" y="1302"/>
                    </a:lnTo>
                    <a:lnTo>
                      <a:pt x="582" y="1288"/>
                    </a:lnTo>
                    <a:lnTo>
                      <a:pt x="610" y="1272"/>
                    </a:lnTo>
                    <a:lnTo>
                      <a:pt x="638" y="1252"/>
                    </a:lnTo>
                    <a:lnTo>
                      <a:pt x="638" y="1252"/>
                    </a:lnTo>
                    <a:lnTo>
                      <a:pt x="660" y="1232"/>
                    </a:lnTo>
                    <a:lnTo>
                      <a:pt x="680" y="1212"/>
                    </a:lnTo>
                    <a:lnTo>
                      <a:pt x="700" y="1190"/>
                    </a:lnTo>
                    <a:lnTo>
                      <a:pt x="718" y="1166"/>
                    </a:lnTo>
                    <a:lnTo>
                      <a:pt x="736" y="1142"/>
                    </a:lnTo>
                    <a:lnTo>
                      <a:pt x="752" y="1114"/>
                    </a:lnTo>
                    <a:lnTo>
                      <a:pt x="768" y="1088"/>
                    </a:lnTo>
                    <a:lnTo>
                      <a:pt x="782" y="1058"/>
                    </a:lnTo>
                    <a:lnTo>
                      <a:pt x="794" y="1028"/>
                    </a:lnTo>
                    <a:lnTo>
                      <a:pt x="806" y="998"/>
                    </a:lnTo>
                    <a:lnTo>
                      <a:pt x="816" y="966"/>
                    </a:lnTo>
                    <a:lnTo>
                      <a:pt x="824" y="932"/>
                    </a:lnTo>
                    <a:lnTo>
                      <a:pt x="832" y="898"/>
                    </a:lnTo>
                    <a:lnTo>
                      <a:pt x="838" y="864"/>
                    </a:lnTo>
                    <a:lnTo>
                      <a:pt x="844" y="830"/>
                    </a:lnTo>
                    <a:lnTo>
                      <a:pt x="846" y="794"/>
                    </a:lnTo>
                    <a:lnTo>
                      <a:pt x="846" y="794"/>
                    </a:lnTo>
                    <a:lnTo>
                      <a:pt x="848" y="736"/>
                    </a:lnTo>
                    <a:lnTo>
                      <a:pt x="848" y="682"/>
                    </a:lnTo>
                    <a:lnTo>
                      <a:pt x="846" y="654"/>
                    </a:lnTo>
                    <a:lnTo>
                      <a:pt x="844" y="630"/>
                    </a:lnTo>
                    <a:lnTo>
                      <a:pt x="838" y="604"/>
                    </a:lnTo>
                    <a:lnTo>
                      <a:pt x="834" y="580"/>
                    </a:lnTo>
                    <a:lnTo>
                      <a:pt x="826" y="556"/>
                    </a:lnTo>
                    <a:lnTo>
                      <a:pt x="818" y="532"/>
                    </a:lnTo>
                    <a:lnTo>
                      <a:pt x="808" y="510"/>
                    </a:lnTo>
                    <a:lnTo>
                      <a:pt x="794" y="486"/>
                    </a:lnTo>
                    <a:lnTo>
                      <a:pt x="780" y="464"/>
                    </a:lnTo>
                    <a:lnTo>
                      <a:pt x="764" y="440"/>
                    </a:lnTo>
                    <a:lnTo>
                      <a:pt x="746" y="418"/>
                    </a:lnTo>
                    <a:lnTo>
                      <a:pt x="726" y="396"/>
                    </a:lnTo>
                    <a:lnTo>
                      <a:pt x="726" y="396"/>
                    </a:lnTo>
                    <a:lnTo>
                      <a:pt x="716" y="386"/>
                    </a:lnTo>
                    <a:lnTo>
                      <a:pt x="704" y="376"/>
                    </a:lnTo>
                    <a:lnTo>
                      <a:pt x="676" y="360"/>
                    </a:lnTo>
                    <a:lnTo>
                      <a:pt x="644" y="348"/>
                    </a:lnTo>
                    <a:lnTo>
                      <a:pt x="610" y="340"/>
                    </a:lnTo>
                    <a:lnTo>
                      <a:pt x="590" y="336"/>
                    </a:lnTo>
                    <a:lnTo>
                      <a:pt x="570" y="334"/>
                    </a:lnTo>
                    <a:lnTo>
                      <a:pt x="550" y="334"/>
                    </a:lnTo>
                    <a:lnTo>
                      <a:pt x="530" y="334"/>
                    </a:lnTo>
                    <a:lnTo>
                      <a:pt x="510" y="336"/>
                    </a:lnTo>
                    <a:lnTo>
                      <a:pt x="488" y="340"/>
                    </a:lnTo>
                    <a:lnTo>
                      <a:pt x="466" y="344"/>
                    </a:lnTo>
                    <a:lnTo>
                      <a:pt x="444" y="352"/>
                    </a:lnTo>
                    <a:lnTo>
                      <a:pt x="444" y="352"/>
                    </a:lnTo>
                    <a:lnTo>
                      <a:pt x="434" y="354"/>
                    </a:lnTo>
                    <a:lnTo>
                      <a:pt x="426" y="356"/>
                    </a:lnTo>
                    <a:lnTo>
                      <a:pt x="422" y="354"/>
                    </a:lnTo>
                    <a:lnTo>
                      <a:pt x="418" y="354"/>
                    </a:lnTo>
                    <a:lnTo>
                      <a:pt x="418" y="354"/>
                    </a:lnTo>
                    <a:lnTo>
                      <a:pt x="418" y="352"/>
                    </a:lnTo>
                    <a:lnTo>
                      <a:pt x="418" y="348"/>
                    </a:lnTo>
                    <a:lnTo>
                      <a:pt x="418" y="348"/>
                    </a:lnTo>
                    <a:lnTo>
                      <a:pt x="420" y="344"/>
                    </a:lnTo>
                    <a:lnTo>
                      <a:pt x="424" y="340"/>
                    </a:lnTo>
                    <a:lnTo>
                      <a:pt x="430" y="338"/>
                    </a:lnTo>
                    <a:lnTo>
                      <a:pt x="438" y="334"/>
                    </a:lnTo>
                    <a:lnTo>
                      <a:pt x="468" y="328"/>
                    </a:lnTo>
                    <a:lnTo>
                      <a:pt x="468" y="328"/>
                    </a:lnTo>
                    <a:lnTo>
                      <a:pt x="492" y="322"/>
                    </a:lnTo>
                    <a:lnTo>
                      <a:pt x="520" y="316"/>
                    </a:lnTo>
                    <a:lnTo>
                      <a:pt x="552" y="314"/>
                    </a:lnTo>
                    <a:lnTo>
                      <a:pt x="586" y="314"/>
                    </a:lnTo>
                    <a:lnTo>
                      <a:pt x="586" y="314"/>
                    </a:lnTo>
                    <a:lnTo>
                      <a:pt x="600" y="314"/>
                    </a:lnTo>
                    <a:lnTo>
                      <a:pt x="616" y="312"/>
                    </a:lnTo>
                    <a:lnTo>
                      <a:pt x="630" y="308"/>
                    </a:lnTo>
                    <a:lnTo>
                      <a:pt x="644" y="304"/>
                    </a:lnTo>
                    <a:lnTo>
                      <a:pt x="656" y="298"/>
                    </a:lnTo>
                    <a:lnTo>
                      <a:pt x="668" y="290"/>
                    </a:lnTo>
                    <a:lnTo>
                      <a:pt x="680" y="282"/>
                    </a:lnTo>
                    <a:lnTo>
                      <a:pt x="690" y="272"/>
                    </a:lnTo>
                    <a:lnTo>
                      <a:pt x="690" y="272"/>
                    </a:lnTo>
                    <a:lnTo>
                      <a:pt x="702" y="258"/>
                    </a:lnTo>
                    <a:lnTo>
                      <a:pt x="708" y="242"/>
                    </a:lnTo>
                    <a:lnTo>
                      <a:pt x="712" y="226"/>
                    </a:lnTo>
                    <a:lnTo>
                      <a:pt x="712" y="210"/>
                    </a:lnTo>
                    <a:lnTo>
                      <a:pt x="712" y="210"/>
                    </a:lnTo>
                    <a:lnTo>
                      <a:pt x="710" y="190"/>
                    </a:lnTo>
                    <a:lnTo>
                      <a:pt x="706" y="172"/>
                    </a:lnTo>
                    <a:lnTo>
                      <a:pt x="700" y="152"/>
                    </a:lnTo>
                    <a:lnTo>
                      <a:pt x="692" y="132"/>
                    </a:lnTo>
                    <a:lnTo>
                      <a:pt x="680" y="112"/>
                    </a:lnTo>
                    <a:lnTo>
                      <a:pt x="666" y="94"/>
                    </a:lnTo>
                    <a:lnTo>
                      <a:pt x="646" y="78"/>
                    </a:lnTo>
                    <a:lnTo>
                      <a:pt x="636" y="72"/>
                    </a:lnTo>
                    <a:lnTo>
                      <a:pt x="624" y="66"/>
                    </a:lnTo>
                    <a:lnTo>
                      <a:pt x="624" y="66"/>
                    </a:lnTo>
                    <a:lnTo>
                      <a:pt x="624" y="66"/>
                    </a:lnTo>
                    <a:lnTo>
                      <a:pt x="624" y="66"/>
                    </a:lnTo>
                    <a:lnTo>
                      <a:pt x="604" y="56"/>
                    </a:lnTo>
                    <a:lnTo>
                      <a:pt x="582" y="46"/>
                    </a:lnTo>
                    <a:lnTo>
                      <a:pt x="556" y="38"/>
                    </a:lnTo>
                    <a:lnTo>
                      <a:pt x="526" y="32"/>
                    </a:lnTo>
                    <a:lnTo>
                      <a:pt x="496" y="28"/>
                    </a:lnTo>
                    <a:lnTo>
                      <a:pt x="462" y="24"/>
                    </a:lnTo>
                    <a:lnTo>
                      <a:pt x="428" y="22"/>
                    </a:lnTo>
                    <a:lnTo>
                      <a:pt x="392" y="20"/>
                    </a:lnTo>
                    <a:lnTo>
                      <a:pt x="392" y="20"/>
                    </a:lnTo>
                    <a:lnTo>
                      <a:pt x="362" y="22"/>
                    </a:lnTo>
                    <a:lnTo>
                      <a:pt x="332" y="26"/>
                    </a:lnTo>
                    <a:lnTo>
                      <a:pt x="302" y="32"/>
                    </a:lnTo>
                    <a:lnTo>
                      <a:pt x="272" y="40"/>
                    </a:lnTo>
                    <a:lnTo>
                      <a:pt x="240" y="52"/>
                    </a:lnTo>
                    <a:lnTo>
                      <a:pt x="212" y="64"/>
                    </a:lnTo>
                    <a:lnTo>
                      <a:pt x="184" y="78"/>
                    </a:lnTo>
                    <a:lnTo>
                      <a:pt x="158" y="94"/>
                    </a:lnTo>
                    <a:lnTo>
                      <a:pt x="158" y="94"/>
                    </a:lnTo>
                    <a:lnTo>
                      <a:pt x="142" y="102"/>
                    </a:lnTo>
                    <a:lnTo>
                      <a:pt x="132" y="106"/>
                    </a:lnTo>
                    <a:lnTo>
                      <a:pt x="126" y="106"/>
                    </a:lnTo>
                    <a:lnTo>
                      <a:pt x="124" y="106"/>
                    </a:lnTo>
                    <a:lnTo>
                      <a:pt x="124" y="106"/>
                    </a:lnTo>
                    <a:lnTo>
                      <a:pt x="124" y="102"/>
                    </a:lnTo>
                    <a:lnTo>
                      <a:pt x="128" y="92"/>
                    </a:lnTo>
                    <a:lnTo>
                      <a:pt x="138" y="82"/>
                    </a:lnTo>
                    <a:lnTo>
                      <a:pt x="154" y="68"/>
                    </a:lnTo>
                    <a:lnTo>
                      <a:pt x="154" y="68"/>
                    </a:lnTo>
                    <a:lnTo>
                      <a:pt x="168" y="60"/>
                    </a:lnTo>
                    <a:lnTo>
                      <a:pt x="190" y="48"/>
                    </a:lnTo>
                    <a:lnTo>
                      <a:pt x="216" y="36"/>
                    </a:lnTo>
                    <a:lnTo>
                      <a:pt x="250" y="24"/>
                    </a:lnTo>
                    <a:lnTo>
                      <a:pt x="288" y="14"/>
                    </a:lnTo>
                    <a:lnTo>
                      <a:pt x="332" y="6"/>
                    </a:lnTo>
                    <a:lnTo>
                      <a:pt x="356" y="2"/>
                    </a:lnTo>
                    <a:lnTo>
                      <a:pt x="382" y="0"/>
                    </a:lnTo>
                    <a:lnTo>
                      <a:pt x="408" y="0"/>
                    </a:lnTo>
                    <a:lnTo>
                      <a:pt x="434" y="2"/>
                    </a:lnTo>
                    <a:lnTo>
                      <a:pt x="434" y="2"/>
                    </a:lnTo>
                    <a:lnTo>
                      <a:pt x="480" y="6"/>
                    </a:lnTo>
                    <a:lnTo>
                      <a:pt x="526" y="14"/>
                    </a:lnTo>
                    <a:lnTo>
                      <a:pt x="572" y="24"/>
                    </a:lnTo>
                    <a:lnTo>
                      <a:pt x="594" y="32"/>
                    </a:lnTo>
                    <a:lnTo>
                      <a:pt x="614" y="40"/>
                    </a:lnTo>
                    <a:lnTo>
                      <a:pt x="634" y="48"/>
                    </a:lnTo>
                    <a:lnTo>
                      <a:pt x="654" y="60"/>
                    </a:lnTo>
                    <a:lnTo>
                      <a:pt x="672" y="72"/>
                    </a:lnTo>
                    <a:lnTo>
                      <a:pt x="688" y="84"/>
                    </a:lnTo>
                    <a:lnTo>
                      <a:pt x="704" y="98"/>
                    </a:lnTo>
                    <a:lnTo>
                      <a:pt x="716" y="116"/>
                    </a:lnTo>
                    <a:lnTo>
                      <a:pt x="726" y="134"/>
                    </a:lnTo>
                    <a:lnTo>
                      <a:pt x="734" y="15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8" name="Freeform 125"/>
              <p:cNvSpPr>
                <a:spLocks/>
              </p:cNvSpPr>
              <p:nvPr/>
            </p:nvSpPr>
            <p:spPr bwMode="auto">
              <a:xfrm>
                <a:off x="3874" y="2050"/>
                <a:ext cx="848" cy="1404"/>
              </a:xfrm>
              <a:custGeom>
                <a:avLst/>
                <a:gdLst/>
                <a:ahLst/>
                <a:cxnLst>
                  <a:cxn ang="0">
                    <a:pos x="670" y="58"/>
                  </a:cxn>
                  <a:cxn ang="0">
                    <a:pos x="538" y="12"/>
                  </a:cxn>
                  <a:cxn ang="0">
                    <a:pos x="424" y="0"/>
                  </a:cxn>
                  <a:cxn ang="0">
                    <a:pos x="300" y="14"/>
                  </a:cxn>
                  <a:cxn ang="0">
                    <a:pos x="176" y="62"/>
                  </a:cxn>
                  <a:cxn ang="0">
                    <a:pos x="142" y="86"/>
                  </a:cxn>
                  <a:cxn ang="0">
                    <a:pos x="124" y="118"/>
                  </a:cxn>
                  <a:cxn ang="0">
                    <a:pos x="130" y="136"/>
                  </a:cxn>
                  <a:cxn ang="0">
                    <a:pos x="158" y="136"/>
                  </a:cxn>
                  <a:cxn ang="0">
                    <a:pos x="208" y="108"/>
                  </a:cxn>
                  <a:cxn ang="0">
                    <a:pos x="322" y="64"/>
                  </a:cxn>
                  <a:cxn ang="0">
                    <a:pos x="408" y="52"/>
                  </a:cxn>
                  <a:cxn ang="0">
                    <a:pos x="538" y="64"/>
                  </a:cxn>
                  <a:cxn ang="0">
                    <a:pos x="632" y="96"/>
                  </a:cxn>
                  <a:cxn ang="0">
                    <a:pos x="650" y="104"/>
                  </a:cxn>
                  <a:cxn ang="0">
                    <a:pos x="696" y="160"/>
                  </a:cxn>
                  <a:cxn ang="0">
                    <a:pos x="712" y="228"/>
                  </a:cxn>
                  <a:cxn ang="0">
                    <a:pos x="694" y="278"/>
                  </a:cxn>
                  <a:cxn ang="0">
                    <a:pos x="666" y="300"/>
                  </a:cxn>
                  <a:cxn ang="0">
                    <a:pos x="616" y="314"/>
                  </a:cxn>
                  <a:cxn ang="0">
                    <a:pos x="534" y="316"/>
                  </a:cxn>
                  <a:cxn ang="0">
                    <a:pos x="452" y="334"/>
                  </a:cxn>
                  <a:cxn ang="0">
                    <a:pos x="418" y="360"/>
                  </a:cxn>
                  <a:cxn ang="0">
                    <a:pos x="420" y="376"/>
                  </a:cxn>
                  <a:cxn ang="0">
                    <a:pos x="438" y="388"/>
                  </a:cxn>
                  <a:cxn ang="0">
                    <a:pos x="486" y="376"/>
                  </a:cxn>
                  <a:cxn ang="0">
                    <a:pos x="566" y="366"/>
                  </a:cxn>
                  <a:cxn ang="0">
                    <a:pos x="684" y="390"/>
                  </a:cxn>
                  <a:cxn ang="0">
                    <a:pos x="730" y="422"/>
                  </a:cxn>
                  <a:cxn ang="0">
                    <a:pos x="796" y="510"/>
                  </a:cxn>
                  <a:cxn ang="0">
                    <a:pos x="834" y="602"/>
                  </a:cxn>
                  <a:cxn ang="0">
                    <a:pos x="848" y="752"/>
                  </a:cxn>
                  <a:cxn ang="0">
                    <a:pos x="838" y="876"/>
                  </a:cxn>
                  <a:cxn ang="0">
                    <a:pos x="806" y="1006"/>
                  </a:cxn>
                  <a:cxn ang="0">
                    <a:pos x="754" y="1122"/>
                  </a:cxn>
                  <a:cxn ang="0">
                    <a:pos x="684" y="1216"/>
                  </a:cxn>
                  <a:cxn ang="0">
                    <a:pos x="618" y="1274"/>
                  </a:cxn>
                  <a:cxn ang="0">
                    <a:pos x="508" y="1320"/>
                  </a:cxn>
                  <a:cxn ang="0">
                    <a:pos x="424" y="1322"/>
                  </a:cxn>
                  <a:cxn ang="0">
                    <a:pos x="332" y="1296"/>
                  </a:cxn>
                  <a:cxn ang="0">
                    <a:pos x="258" y="1250"/>
                  </a:cxn>
                  <a:cxn ang="0">
                    <a:pos x="200" y="1186"/>
                  </a:cxn>
                  <a:cxn ang="0">
                    <a:pos x="122" y="1022"/>
                  </a:cxn>
                  <a:cxn ang="0">
                    <a:pos x="90" y="834"/>
                  </a:cxn>
                  <a:cxn ang="0">
                    <a:pos x="84" y="730"/>
                  </a:cxn>
                  <a:cxn ang="0">
                    <a:pos x="72" y="676"/>
                  </a:cxn>
                  <a:cxn ang="0">
                    <a:pos x="54" y="664"/>
                  </a:cxn>
                  <a:cxn ang="0">
                    <a:pos x="30" y="664"/>
                  </a:cxn>
                  <a:cxn ang="0">
                    <a:pos x="10" y="690"/>
                  </a:cxn>
                  <a:cxn ang="0">
                    <a:pos x="0" y="744"/>
                  </a:cxn>
                  <a:cxn ang="0">
                    <a:pos x="8" y="894"/>
                  </a:cxn>
                  <a:cxn ang="0">
                    <a:pos x="46" y="1046"/>
                  </a:cxn>
                  <a:cxn ang="0">
                    <a:pos x="96" y="1158"/>
                  </a:cxn>
                  <a:cxn ang="0">
                    <a:pos x="192" y="1292"/>
                  </a:cxn>
                  <a:cxn ang="0">
                    <a:pos x="282" y="1366"/>
                  </a:cxn>
                </a:cxnLst>
                <a:rect l="0" t="0" r="r" b="b"/>
                <a:pathLst>
                  <a:path w="848" h="1404">
                    <a:moveTo>
                      <a:pt x="718" y="90"/>
                    </a:moveTo>
                    <a:lnTo>
                      <a:pt x="718" y="90"/>
                    </a:lnTo>
                    <a:lnTo>
                      <a:pt x="696" y="72"/>
                    </a:lnTo>
                    <a:lnTo>
                      <a:pt x="670" y="58"/>
                    </a:lnTo>
                    <a:lnTo>
                      <a:pt x="642" y="44"/>
                    </a:lnTo>
                    <a:lnTo>
                      <a:pt x="610" y="32"/>
                    </a:lnTo>
                    <a:lnTo>
                      <a:pt x="576" y="20"/>
                    </a:lnTo>
                    <a:lnTo>
                      <a:pt x="538" y="12"/>
                    </a:lnTo>
                    <a:lnTo>
                      <a:pt x="496" y="6"/>
                    </a:lnTo>
                    <a:lnTo>
                      <a:pt x="452" y="2"/>
                    </a:lnTo>
                    <a:lnTo>
                      <a:pt x="452" y="2"/>
                    </a:lnTo>
                    <a:lnTo>
                      <a:pt x="424" y="0"/>
                    </a:lnTo>
                    <a:lnTo>
                      <a:pt x="396" y="0"/>
                    </a:lnTo>
                    <a:lnTo>
                      <a:pt x="370" y="2"/>
                    </a:lnTo>
                    <a:lnTo>
                      <a:pt x="346" y="6"/>
                    </a:lnTo>
                    <a:lnTo>
                      <a:pt x="300" y="14"/>
                    </a:lnTo>
                    <a:lnTo>
                      <a:pt x="260" y="26"/>
                    </a:lnTo>
                    <a:lnTo>
                      <a:pt x="226" y="38"/>
                    </a:lnTo>
                    <a:lnTo>
                      <a:pt x="198" y="50"/>
                    </a:lnTo>
                    <a:lnTo>
                      <a:pt x="176" y="62"/>
                    </a:lnTo>
                    <a:lnTo>
                      <a:pt x="162" y="70"/>
                    </a:lnTo>
                    <a:lnTo>
                      <a:pt x="162" y="70"/>
                    </a:lnTo>
                    <a:lnTo>
                      <a:pt x="150" y="78"/>
                    </a:lnTo>
                    <a:lnTo>
                      <a:pt x="142" y="86"/>
                    </a:lnTo>
                    <a:lnTo>
                      <a:pt x="134" y="94"/>
                    </a:lnTo>
                    <a:lnTo>
                      <a:pt x="128" y="102"/>
                    </a:lnTo>
                    <a:lnTo>
                      <a:pt x="124" y="110"/>
                    </a:lnTo>
                    <a:lnTo>
                      <a:pt x="124" y="118"/>
                    </a:lnTo>
                    <a:lnTo>
                      <a:pt x="124" y="124"/>
                    </a:lnTo>
                    <a:lnTo>
                      <a:pt x="126" y="130"/>
                    </a:lnTo>
                    <a:lnTo>
                      <a:pt x="126" y="130"/>
                    </a:lnTo>
                    <a:lnTo>
                      <a:pt x="130" y="136"/>
                    </a:lnTo>
                    <a:lnTo>
                      <a:pt x="134" y="138"/>
                    </a:lnTo>
                    <a:lnTo>
                      <a:pt x="140" y="138"/>
                    </a:lnTo>
                    <a:lnTo>
                      <a:pt x="148" y="138"/>
                    </a:lnTo>
                    <a:lnTo>
                      <a:pt x="158" y="136"/>
                    </a:lnTo>
                    <a:lnTo>
                      <a:pt x="168" y="132"/>
                    </a:lnTo>
                    <a:lnTo>
                      <a:pt x="182" y="124"/>
                    </a:lnTo>
                    <a:lnTo>
                      <a:pt x="182" y="124"/>
                    </a:lnTo>
                    <a:lnTo>
                      <a:pt x="208" y="108"/>
                    </a:lnTo>
                    <a:lnTo>
                      <a:pt x="234" y="94"/>
                    </a:lnTo>
                    <a:lnTo>
                      <a:pt x="262" y="82"/>
                    </a:lnTo>
                    <a:lnTo>
                      <a:pt x="292" y="72"/>
                    </a:lnTo>
                    <a:lnTo>
                      <a:pt x="322" y="64"/>
                    </a:lnTo>
                    <a:lnTo>
                      <a:pt x="350" y="58"/>
                    </a:lnTo>
                    <a:lnTo>
                      <a:pt x="380" y="54"/>
                    </a:lnTo>
                    <a:lnTo>
                      <a:pt x="408" y="52"/>
                    </a:lnTo>
                    <a:lnTo>
                      <a:pt x="408" y="52"/>
                    </a:lnTo>
                    <a:lnTo>
                      <a:pt x="442" y="54"/>
                    </a:lnTo>
                    <a:lnTo>
                      <a:pt x="476" y="56"/>
                    </a:lnTo>
                    <a:lnTo>
                      <a:pt x="508" y="58"/>
                    </a:lnTo>
                    <a:lnTo>
                      <a:pt x="538" y="64"/>
                    </a:lnTo>
                    <a:lnTo>
                      <a:pt x="566" y="70"/>
                    </a:lnTo>
                    <a:lnTo>
                      <a:pt x="592" y="78"/>
                    </a:lnTo>
                    <a:lnTo>
                      <a:pt x="614" y="86"/>
                    </a:lnTo>
                    <a:lnTo>
                      <a:pt x="632" y="96"/>
                    </a:lnTo>
                    <a:lnTo>
                      <a:pt x="632" y="96"/>
                    </a:lnTo>
                    <a:lnTo>
                      <a:pt x="632" y="96"/>
                    </a:lnTo>
                    <a:lnTo>
                      <a:pt x="632" y="96"/>
                    </a:lnTo>
                    <a:lnTo>
                      <a:pt x="650" y="104"/>
                    </a:lnTo>
                    <a:lnTo>
                      <a:pt x="664" y="116"/>
                    </a:lnTo>
                    <a:lnTo>
                      <a:pt x="676" y="128"/>
                    </a:lnTo>
                    <a:lnTo>
                      <a:pt x="686" y="144"/>
                    </a:lnTo>
                    <a:lnTo>
                      <a:pt x="696" y="160"/>
                    </a:lnTo>
                    <a:lnTo>
                      <a:pt x="702" y="180"/>
                    </a:lnTo>
                    <a:lnTo>
                      <a:pt x="708" y="202"/>
                    </a:lnTo>
                    <a:lnTo>
                      <a:pt x="712" y="228"/>
                    </a:lnTo>
                    <a:lnTo>
                      <a:pt x="712" y="228"/>
                    </a:lnTo>
                    <a:lnTo>
                      <a:pt x="712" y="244"/>
                    </a:lnTo>
                    <a:lnTo>
                      <a:pt x="708" y="256"/>
                    </a:lnTo>
                    <a:lnTo>
                      <a:pt x="702" y="268"/>
                    </a:lnTo>
                    <a:lnTo>
                      <a:pt x="694" y="278"/>
                    </a:lnTo>
                    <a:lnTo>
                      <a:pt x="694" y="278"/>
                    </a:lnTo>
                    <a:lnTo>
                      <a:pt x="686" y="286"/>
                    </a:lnTo>
                    <a:lnTo>
                      <a:pt x="676" y="292"/>
                    </a:lnTo>
                    <a:lnTo>
                      <a:pt x="666" y="300"/>
                    </a:lnTo>
                    <a:lnTo>
                      <a:pt x="654" y="304"/>
                    </a:lnTo>
                    <a:lnTo>
                      <a:pt x="642" y="308"/>
                    </a:lnTo>
                    <a:lnTo>
                      <a:pt x="628" y="312"/>
                    </a:lnTo>
                    <a:lnTo>
                      <a:pt x="616" y="314"/>
                    </a:lnTo>
                    <a:lnTo>
                      <a:pt x="604" y="314"/>
                    </a:lnTo>
                    <a:lnTo>
                      <a:pt x="604" y="314"/>
                    </a:lnTo>
                    <a:lnTo>
                      <a:pt x="566" y="314"/>
                    </a:lnTo>
                    <a:lnTo>
                      <a:pt x="534" y="316"/>
                    </a:lnTo>
                    <a:lnTo>
                      <a:pt x="506" y="322"/>
                    </a:lnTo>
                    <a:lnTo>
                      <a:pt x="480" y="328"/>
                    </a:lnTo>
                    <a:lnTo>
                      <a:pt x="452" y="334"/>
                    </a:lnTo>
                    <a:lnTo>
                      <a:pt x="452" y="334"/>
                    </a:lnTo>
                    <a:lnTo>
                      <a:pt x="438" y="340"/>
                    </a:lnTo>
                    <a:lnTo>
                      <a:pt x="428" y="346"/>
                    </a:lnTo>
                    <a:lnTo>
                      <a:pt x="422" y="354"/>
                    </a:lnTo>
                    <a:lnTo>
                      <a:pt x="418" y="360"/>
                    </a:lnTo>
                    <a:lnTo>
                      <a:pt x="418" y="360"/>
                    </a:lnTo>
                    <a:lnTo>
                      <a:pt x="416" y="366"/>
                    </a:lnTo>
                    <a:lnTo>
                      <a:pt x="418" y="372"/>
                    </a:lnTo>
                    <a:lnTo>
                      <a:pt x="420" y="376"/>
                    </a:lnTo>
                    <a:lnTo>
                      <a:pt x="424" y="382"/>
                    </a:lnTo>
                    <a:lnTo>
                      <a:pt x="424" y="382"/>
                    </a:lnTo>
                    <a:lnTo>
                      <a:pt x="428" y="384"/>
                    </a:lnTo>
                    <a:lnTo>
                      <a:pt x="438" y="388"/>
                    </a:lnTo>
                    <a:lnTo>
                      <a:pt x="450" y="386"/>
                    </a:lnTo>
                    <a:lnTo>
                      <a:pt x="466" y="382"/>
                    </a:lnTo>
                    <a:lnTo>
                      <a:pt x="466" y="382"/>
                    </a:lnTo>
                    <a:lnTo>
                      <a:pt x="486" y="376"/>
                    </a:lnTo>
                    <a:lnTo>
                      <a:pt x="508" y="372"/>
                    </a:lnTo>
                    <a:lnTo>
                      <a:pt x="528" y="368"/>
                    </a:lnTo>
                    <a:lnTo>
                      <a:pt x="546" y="366"/>
                    </a:lnTo>
                    <a:lnTo>
                      <a:pt x="566" y="366"/>
                    </a:lnTo>
                    <a:lnTo>
                      <a:pt x="586" y="366"/>
                    </a:lnTo>
                    <a:lnTo>
                      <a:pt x="622" y="370"/>
                    </a:lnTo>
                    <a:lnTo>
                      <a:pt x="654" y="378"/>
                    </a:lnTo>
                    <a:lnTo>
                      <a:pt x="684" y="390"/>
                    </a:lnTo>
                    <a:lnTo>
                      <a:pt x="710" y="406"/>
                    </a:lnTo>
                    <a:lnTo>
                      <a:pt x="722" y="414"/>
                    </a:lnTo>
                    <a:lnTo>
                      <a:pt x="730" y="422"/>
                    </a:lnTo>
                    <a:lnTo>
                      <a:pt x="730" y="422"/>
                    </a:lnTo>
                    <a:lnTo>
                      <a:pt x="750" y="444"/>
                    </a:lnTo>
                    <a:lnTo>
                      <a:pt x="768" y="466"/>
                    </a:lnTo>
                    <a:lnTo>
                      <a:pt x="784" y="488"/>
                    </a:lnTo>
                    <a:lnTo>
                      <a:pt x="796" y="510"/>
                    </a:lnTo>
                    <a:lnTo>
                      <a:pt x="808" y="532"/>
                    </a:lnTo>
                    <a:lnTo>
                      <a:pt x="818" y="556"/>
                    </a:lnTo>
                    <a:lnTo>
                      <a:pt x="826" y="578"/>
                    </a:lnTo>
                    <a:lnTo>
                      <a:pt x="834" y="602"/>
                    </a:lnTo>
                    <a:lnTo>
                      <a:pt x="840" y="624"/>
                    </a:lnTo>
                    <a:lnTo>
                      <a:pt x="844" y="648"/>
                    </a:lnTo>
                    <a:lnTo>
                      <a:pt x="848" y="700"/>
                    </a:lnTo>
                    <a:lnTo>
                      <a:pt x="848" y="752"/>
                    </a:lnTo>
                    <a:lnTo>
                      <a:pt x="846" y="808"/>
                    </a:lnTo>
                    <a:lnTo>
                      <a:pt x="846" y="808"/>
                    </a:lnTo>
                    <a:lnTo>
                      <a:pt x="844" y="842"/>
                    </a:lnTo>
                    <a:lnTo>
                      <a:pt x="838" y="876"/>
                    </a:lnTo>
                    <a:lnTo>
                      <a:pt x="832" y="910"/>
                    </a:lnTo>
                    <a:lnTo>
                      <a:pt x="826" y="942"/>
                    </a:lnTo>
                    <a:lnTo>
                      <a:pt x="816" y="976"/>
                    </a:lnTo>
                    <a:lnTo>
                      <a:pt x="806" y="1006"/>
                    </a:lnTo>
                    <a:lnTo>
                      <a:pt x="796" y="1036"/>
                    </a:lnTo>
                    <a:lnTo>
                      <a:pt x="782" y="1066"/>
                    </a:lnTo>
                    <a:lnTo>
                      <a:pt x="768" y="1094"/>
                    </a:lnTo>
                    <a:lnTo>
                      <a:pt x="754" y="1122"/>
                    </a:lnTo>
                    <a:lnTo>
                      <a:pt x="738" y="1148"/>
                    </a:lnTo>
                    <a:lnTo>
                      <a:pt x="720" y="1172"/>
                    </a:lnTo>
                    <a:lnTo>
                      <a:pt x="702" y="1196"/>
                    </a:lnTo>
                    <a:lnTo>
                      <a:pt x="684" y="1216"/>
                    </a:lnTo>
                    <a:lnTo>
                      <a:pt x="664" y="1236"/>
                    </a:lnTo>
                    <a:lnTo>
                      <a:pt x="644" y="1254"/>
                    </a:lnTo>
                    <a:lnTo>
                      <a:pt x="644" y="1254"/>
                    </a:lnTo>
                    <a:lnTo>
                      <a:pt x="618" y="1274"/>
                    </a:lnTo>
                    <a:lnTo>
                      <a:pt x="590" y="1290"/>
                    </a:lnTo>
                    <a:lnTo>
                      <a:pt x="564" y="1304"/>
                    </a:lnTo>
                    <a:lnTo>
                      <a:pt x="536" y="1314"/>
                    </a:lnTo>
                    <a:lnTo>
                      <a:pt x="508" y="1320"/>
                    </a:lnTo>
                    <a:lnTo>
                      <a:pt x="480" y="1324"/>
                    </a:lnTo>
                    <a:lnTo>
                      <a:pt x="452" y="1324"/>
                    </a:lnTo>
                    <a:lnTo>
                      <a:pt x="424" y="1322"/>
                    </a:lnTo>
                    <a:lnTo>
                      <a:pt x="424" y="1322"/>
                    </a:lnTo>
                    <a:lnTo>
                      <a:pt x="398" y="1318"/>
                    </a:lnTo>
                    <a:lnTo>
                      <a:pt x="376" y="1312"/>
                    </a:lnTo>
                    <a:lnTo>
                      <a:pt x="352" y="1304"/>
                    </a:lnTo>
                    <a:lnTo>
                      <a:pt x="332" y="1296"/>
                    </a:lnTo>
                    <a:lnTo>
                      <a:pt x="312" y="1286"/>
                    </a:lnTo>
                    <a:lnTo>
                      <a:pt x="292" y="1276"/>
                    </a:lnTo>
                    <a:lnTo>
                      <a:pt x="274" y="1262"/>
                    </a:lnTo>
                    <a:lnTo>
                      <a:pt x="258" y="1250"/>
                    </a:lnTo>
                    <a:lnTo>
                      <a:pt x="242" y="1236"/>
                    </a:lnTo>
                    <a:lnTo>
                      <a:pt x="226" y="1220"/>
                    </a:lnTo>
                    <a:lnTo>
                      <a:pt x="212" y="1204"/>
                    </a:lnTo>
                    <a:lnTo>
                      <a:pt x="200" y="1186"/>
                    </a:lnTo>
                    <a:lnTo>
                      <a:pt x="176" y="1148"/>
                    </a:lnTo>
                    <a:lnTo>
                      <a:pt x="154" y="1108"/>
                    </a:lnTo>
                    <a:lnTo>
                      <a:pt x="138" y="1066"/>
                    </a:lnTo>
                    <a:lnTo>
                      <a:pt x="122" y="1022"/>
                    </a:lnTo>
                    <a:lnTo>
                      <a:pt x="112" y="976"/>
                    </a:lnTo>
                    <a:lnTo>
                      <a:pt x="102" y="930"/>
                    </a:lnTo>
                    <a:lnTo>
                      <a:pt x="94" y="882"/>
                    </a:lnTo>
                    <a:lnTo>
                      <a:pt x="90" y="834"/>
                    </a:lnTo>
                    <a:lnTo>
                      <a:pt x="86" y="788"/>
                    </a:lnTo>
                    <a:lnTo>
                      <a:pt x="84" y="742"/>
                    </a:lnTo>
                    <a:lnTo>
                      <a:pt x="84" y="742"/>
                    </a:lnTo>
                    <a:lnTo>
                      <a:pt x="84" y="730"/>
                    </a:lnTo>
                    <a:lnTo>
                      <a:pt x="84" y="730"/>
                    </a:lnTo>
                    <a:lnTo>
                      <a:pt x="84" y="708"/>
                    </a:lnTo>
                    <a:lnTo>
                      <a:pt x="78" y="692"/>
                    </a:lnTo>
                    <a:lnTo>
                      <a:pt x="72" y="676"/>
                    </a:lnTo>
                    <a:lnTo>
                      <a:pt x="66" y="672"/>
                    </a:lnTo>
                    <a:lnTo>
                      <a:pt x="60" y="666"/>
                    </a:lnTo>
                    <a:lnTo>
                      <a:pt x="60" y="666"/>
                    </a:lnTo>
                    <a:lnTo>
                      <a:pt x="54" y="664"/>
                    </a:lnTo>
                    <a:lnTo>
                      <a:pt x="46" y="662"/>
                    </a:lnTo>
                    <a:lnTo>
                      <a:pt x="38" y="662"/>
                    </a:lnTo>
                    <a:lnTo>
                      <a:pt x="30" y="664"/>
                    </a:lnTo>
                    <a:lnTo>
                      <a:pt x="30" y="664"/>
                    </a:lnTo>
                    <a:lnTo>
                      <a:pt x="24" y="670"/>
                    </a:lnTo>
                    <a:lnTo>
                      <a:pt x="18" y="674"/>
                    </a:lnTo>
                    <a:lnTo>
                      <a:pt x="14" y="682"/>
                    </a:lnTo>
                    <a:lnTo>
                      <a:pt x="10" y="690"/>
                    </a:lnTo>
                    <a:lnTo>
                      <a:pt x="4" y="710"/>
                    </a:lnTo>
                    <a:lnTo>
                      <a:pt x="0" y="736"/>
                    </a:lnTo>
                    <a:lnTo>
                      <a:pt x="0" y="744"/>
                    </a:lnTo>
                    <a:lnTo>
                      <a:pt x="0" y="744"/>
                    </a:lnTo>
                    <a:lnTo>
                      <a:pt x="0" y="790"/>
                    </a:lnTo>
                    <a:lnTo>
                      <a:pt x="0" y="820"/>
                    </a:lnTo>
                    <a:lnTo>
                      <a:pt x="4" y="854"/>
                    </a:lnTo>
                    <a:lnTo>
                      <a:pt x="8" y="894"/>
                    </a:lnTo>
                    <a:lnTo>
                      <a:pt x="16" y="940"/>
                    </a:lnTo>
                    <a:lnTo>
                      <a:pt x="28" y="990"/>
                    </a:lnTo>
                    <a:lnTo>
                      <a:pt x="46" y="1046"/>
                    </a:lnTo>
                    <a:lnTo>
                      <a:pt x="46" y="1046"/>
                    </a:lnTo>
                    <a:lnTo>
                      <a:pt x="56" y="1076"/>
                    </a:lnTo>
                    <a:lnTo>
                      <a:pt x="68" y="1104"/>
                    </a:lnTo>
                    <a:lnTo>
                      <a:pt x="82" y="1132"/>
                    </a:lnTo>
                    <a:lnTo>
                      <a:pt x="96" y="1158"/>
                    </a:lnTo>
                    <a:lnTo>
                      <a:pt x="110" y="1184"/>
                    </a:lnTo>
                    <a:lnTo>
                      <a:pt x="126" y="1208"/>
                    </a:lnTo>
                    <a:lnTo>
                      <a:pt x="158" y="1252"/>
                    </a:lnTo>
                    <a:lnTo>
                      <a:pt x="192" y="1292"/>
                    </a:lnTo>
                    <a:lnTo>
                      <a:pt x="224" y="1324"/>
                    </a:lnTo>
                    <a:lnTo>
                      <a:pt x="254" y="1348"/>
                    </a:lnTo>
                    <a:lnTo>
                      <a:pt x="282" y="1366"/>
                    </a:lnTo>
                    <a:lnTo>
                      <a:pt x="282" y="1366"/>
                    </a:lnTo>
                    <a:lnTo>
                      <a:pt x="296" y="1374"/>
                    </a:lnTo>
                    <a:lnTo>
                      <a:pt x="308" y="1384"/>
                    </a:lnTo>
                    <a:lnTo>
                      <a:pt x="330" y="140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9" name="Freeform 126"/>
              <p:cNvSpPr>
                <a:spLocks/>
              </p:cNvSpPr>
              <p:nvPr/>
            </p:nvSpPr>
            <p:spPr bwMode="auto">
              <a:xfrm>
                <a:off x="3794" y="2142"/>
                <a:ext cx="294" cy="1312"/>
              </a:xfrm>
              <a:custGeom>
                <a:avLst/>
                <a:gdLst/>
                <a:ahLst/>
                <a:cxnLst>
                  <a:cxn ang="0">
                    <a:pos x="218" y="0"/>
                  </a:cxn>
                  <a:cxn ang="0">
                    <a:pos x="218" y="0"/>
                  </a:cxn>
                  <a:cxn ang="0">
                    <a:pos x="206" y="12"/>
                  </a:cxn>
                  <a:cxn ang="0">
                    <a:pos x="178" y="46"/>
                  </a:cxn>
                  <a:cxn ang="0">
                    <a:pos x="162" y="68"/>
                  </a:cxn>
                  <a:cxn ang="0">
                    <a:pos x="144" y="94"/>
                  </a:cxn>
                  <a:cxn ang="0">
                    <a:pos x="126" y="124"/>
                  </a:cxn>
                  <a:cxn ang="0">
                    <a:pos x="110" y="158"/>
                  </a:cxn>
                  <a:cxn ang="0">
                    <a:pos x="110" y="158"/>
                  </a:cxn>
                  <a:cxn ang="0">
                    <a:pos x="98" y="184"/>
                  </a:cxn>
                  <a:cxn ang="0">
                    <a:pos x="86" y="214"/>
                  </a:cxn>
                  <a:cxn ang="0">
                    <a:pos x="74" y="246"/>
                  </a:cxn>
                  <a:cxn ang="0">
                    <a:pos x="64" y="282"/>
                  </a:cxn>
                  <a:cxn ang="0">
                    <a:pos x="44" y="362"/>
                  </a:cxn>
                  <a:cxn ang="0">
                    <a:pos x="26" y="446"/>
                  </a:cxn>
                  <a:cxn ang="0">
                    <a:pos x="12" y="536"/>
                  </a:cxn>
                  <a:cxn ang="0">
                    <a:pos x="6" y="580"/>
                  </a:cxn>
                  <a:cxn ang="0">
                    <a:pos x="4" y="624"/>
                  </a:cxn>
                  <a:cxn ang="0">
                    <a:pos x="0" y="668"/>
                  </a:cxn>
                  <a:cxn ang="0">
                    <a:pos x="0" y="710"/>
                  </a:cxn>
                  <a:cxn ang="0">
                    <a:pos x="0" y="752"/>
                  </a:cxn>
                  <a:cxn ang="0">
                    <a:pos x="2" y="792"/>
                  </a:cxn>
                  <a:cxn ang="0">
                    <a:pos x="2" y="792"/>
                  </a:cxn>
                  <a:cxn ang="0">
                    <a:pos x="6" y="828"/>
                  </a:cxn>
                  <a:cxn ang="0">
                    <a:pos x="12" y="864"/>
                  </a:cxn>
                  <a:cxn ang="0">
                    <a:pos x="18" y="898"/>
                  </a:cxn>
                  <a:cxn ang="0">
                    <a:pos x="24" y="934"/>
                  </a:cxn>
                  <a:cxn ang="0">
                    <a:pos x="34" y="970"/>
                  </a:cxn>
                  <a:cxn ang="0">
                    <a:pos x="46" y="1004"/>
                  </a:cxn>
                  <a:cxn ang="0">
                    <a:pos x="58" y="1038"/>
                  </a:cxn>
                  <a:cxn ang="0">
                    <a:pos x="74" y="1072"/>
                  </a:cxn>
                  <a:cxn ang="0">
                    <a:pos x="92" y="1104"/>
                  </a:cxn>
                  <a:cxn ang="0">
                    <a:pos x="112" y="1136"/>
                  </a:cxn>
                  <a:cxn ang="0">
                    <a:pos x="134" y="1168"/>
                  </a:cxn>
                  <a:cxn ang="0">
                    <a:pos x="160" y="1200"/>
                  </a:cxn>
                  <a:cxn ang="0">
                    <a:pos x="188" y="1230"/>
                  </a:cxn>
                  <a:cxn ang="0">
                    <a:pos x="220" y="1258"/>
                  </a:cxn>
                  <a:cxn ang="0">
                    <a:pos x="256" y="1286"/>
                  </a:cxn>
                  <a:cxn ang="0">
                    <a:pos x="294" y="1312"/>
                  </a:cxn>
                </a:cxnLst>
                <a:rect l="0" t="0" r="r" b="b"/>
                <a:pathLst>
                  <a:path w="294" h="1312">
                    <a:moveTo>
                      <a:pt x="218" y="0"/>
                    </a:moveTo>
                    <a:lnTo>
                      <a:pt x="218" y="0"/>
                    </a:lnTo>
                    <a:lnTo>
                      <a:pt x="206" y="12"/>
                    </a:lnTo>
                    <a:lnTo>
                      <a:pt x="178" y="46"/>
                    </a:lnTo>
                    <a:lnTo>
                      <a:pt x="162" y="68"/>
                    </a:lnTo>
                    <a:lnTo>
                      <a:pt x="144" y="94"/>
                    </a:lnTo>
                    <a:lnTo>
                      <a:pt x="126" y="124"/>
                    </a:lnTo>
                    <a:lnTo>
                      <a:pt x="110" y="158"/>
                    </a:lnTo>
                    <a:lnTo>
                      <a:pt x="110" y="158"/>
                    </a:lnTo>
                    <a:lnTo>
                      <a:pt x="98" y="184"/>
                    </a:lnTo>
                    <a:lnTo>
                      <a:pt x="86" y="214"/>
                    </a:lnTo>
                    <a:lnTo>
                      <a:pt x="74" y="246"/>
                    </a:lnTo>
                    <a:lnTo>
                      <a:pt x="64" y="282"/>
                    </a:lnTo>
                    <a:lnTo>
                      <a:pt x="44" y="362"/>
                    </a:lnTo>
                    <a:lnTo>
                      <a:pt x="26" y="446"/>
                    </a:lnTo>
                    <a:lnTo>
                      <a:pt x="12" y="536"/>
                    </a:lnTo>
                    <a:lnTo>
                      <a:pt x="6" y="580"/>
                    </a:lnTo>
                    <a:lnTo>
                      <a:pt x="4" y="624"/>
                    </a:lnTo>
                    <a:lnTo>
                      <a:pt x="0" y="668"/>
                    </a:lnTo>
                    <a:lnTo>
                      <a:pt x="0" y="710"/>
                    </a:lnTo>
                    <a:lnTo>
                      <a:pt x="0" y="752"/>
                    </a:lnTo>
                    <a:lnTo>
                      <a:pt x="2" y="792"/>
                    </a:lnTo>
                    <a:lnTo>
                      <a:pt x="2" y="792"/>
                    </a:lnTo>
                    <a:lnTo>
                      <a:pt x="6" y="828"/>
                    </a:lnTo>
                    <a:lnTo>
                      <a:pt x="12" y="864"/>
                    </a:lnTo>
                    <a:lnTo>
                      <a:pt x="18" y="898"/>
                    </a:lnTo>
                    <a:lnTo>
                      <a:pt x="24" y="934"/>
                    </a:lnTo>
                    <a:lnTo>
                      <a:pt x="34" y="970"/>
                    </a:lnTo>
                    <a:lnTo>
                      <a:pt x="46" y="1004"/>
                    </a:lnTo>
                    <a:lnTo>
                      <a:pt x="58" y="1038"/>
                    </a:lnTo>
                    <a:lnTo>
                      <a:pt x="74" y="1072"/>
                    </a:lnTo>
                    <a:lnTo>
                      <a:pt x="92" y="1104"/>
                    </a:lnTo>
                    <a:lnTo>
                      <a:pt x="112" y="1136"/>
                    </a:lnTo>
                    <a:lnTo>
                      <a:pt x="134" y="1168"/>
                    </a:lnTo>
                    <a:lnTo>
                      <a:pt x="160" y="1200"/>
                    </a:lnTo>
                    <a:lnTo>
                      <a:pt x="188" y="1230"/>
                    </a:lnTo>
                    <a:lnTo>
                      <a:pt x="220" y="1258"/>
                    </a:lnTo>
                    <a:lnTo>
                      <a:pt x="256" y="1286"/>
                    </a:lnTo>
                    <a:lnTo>
                      <a:pt x="294" y="13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0" name="Freeform 127"/>
              <p:cNvSpPr>
                <a:spLocks/>
              </p:cNvSpPr>
              <p:nvPr/>
            </p:nvSpPr>
            <p:spPr bwMode="auto">
              <a:xfrm>
                <a:off x="4024" y="1010"/>
                <a:ext cx="466" cy="744"/>
              </a:xfrm>
              <a:custGeom>
                <a:avLst/>
                <a:gdLst/>
                <a:ahLst/>
                <a:cxnLst>
                  <a:cxn ang="0">
                    <a:pos x="184" y="0"/>
                  </a:cxn>
                  <a:cxn ang="0">
                    <a:pos x="184" y="0"/>
                  </a:cxn>
                  <a:cxn ang="0">
                    <a:pos x="182" y="34"/>
                  </a:cxn>
                  <a:cxn ang="0">
                    <a:pos x="180" y="70"/>
                  </a:cxn>
                  <a:cxn ang="0">
                    <a:pos x="174" y="110"/>
                  </a:cxn>
                  <a:cxn ang="0">
                    <a:pos x="168" y="150"/>
                  </a:cxn>
                  <a:cxn ang="0">
                    <a:pos x="150" y="240"/>
                  </a:cxn>
                  <a:cxn ang="0">
                    <a:pos x="126" y="334"/>
                  </a:cxn>
                  <a:cxn ang="0">
                    <a:pos x="98" y="432"/>
                  </a:cxn>
                  <a:cxn ang="0">
                    <a:pos x="68" y="534"/>
                  </a:cxn>
                  <a:cxn ang="0">
                    <a:pos x="34" y="636"/>
                  </a:cxn>
                  <a:cxn ang="0">
                    <a:pos x="0" y="738"/>
                  </a:cxn>
                  <a:cxn ang="0">
                    <a:pos x="0" y="738"/>
                  </a:cxn>
                  <a:cxn ang="0">
                    <a:pos x="18" y="702"/>
                  </a:cxn>
                  <a:cxn ang="0">
                    <a:pos x="38" y="664"/>
                  </a:cxn>
                  <a:cxn ang="0">
                    <a:pos x="62" y="628"/>
                  </a:cxn>
                  <a:cxn ang="0">
                    <a:pos x="74" y="612"/>
                  </a:cxn>
                  <a:cxn ang="0">
                    <a:pos x="88" y="596"/>
                  </a:cxn>
                  <a:cxn ang="0">
                    <a:pos x="102" y="580"/>
                  </a:cxn>
                  <a:cxn ang="0">
                    <a:pos x="118" y="566"/>
                  </a:cxn>
                  <a:cxn ang="0">
                    <a:pos x="136" y="556"/>
                  </a:cxn>
                  <a:cxn ang="0">
                    <a:pos x="154" y="546"/>
                  </a:cxn>
                  <a:cxn ang="0">
                    <a:pos x="174" y="538"/>
                  </a:cxn>
                  <a:cxn ang="0">
                    <a:pos x="196" y="532"/>
                  </a:cxn>
                  <a:cxn ang="0">
                    <a:pos x="218" y="530"/>
                  </a:cxn>
                  <a:cxn ang="0">
                    <a:pos x="244" y="528"/>
                  </a:cxn>
                  <a:cxn ang="0">
                    <a:pos x="244" y="528"/>
                  </a:cxn>
                  <a:cxn ang="0">
                    <a:pos x="270" y="532"/>
                  </a:cxn>
                  <a:cxn ang="0">
                    <a:pos x="292" y="536"/>
                  </a:cxn>
                  <a:cxn ang="0">
                    <a:pos x="314" y="544"/>
                  </a:cxn>
                  <a:cxn ang="0">
                    <a:pos x="336" y="552"/>
                  </a:cxn>
                  <a:cxn ang="0">
                    <a:pos x="354" y="564"/>
                  </a:cxn>
                  <a:cxn ang="0">
                    <a:pos x="372" y="576"/>
                  </a:cxn>
                  <a:cxn ang="0">
                    <a:pos x="388" y="590"/>
                  </a:cxn>
                  <a:cxn ang="0">
                    <a:pos x="402" y="604"/>
                  </a:cxn>
                  <a:cxn ang="0">
                    <a:pos x="414" y="620"/>
                  </a:cxn>
                  <a:cxn ang="0">
                    <a:pos x="426" y="636"/>
                  </a:cxn>
                  <a:cxn ang="0">
                    <a:pos x="436" y="654"/>
                  </a:cxn>
                  <a:cxn ang="0">
                    <a:pos x="444" y="672"/>
                  </a:cxn>
                  <a:cxn ang="0">
                    <a:pos x="452" y="690"/>
                  </a:cxn>
                  <a:cxn ang="0">
                    <a:pos x="458" y="708"/>
                  </a:cxn>
                  <a:cxn ang="0">
                    <a:pos x="462" y="726"/>
                  </a:cxn>
                  <a:cxn ang="0">
                    <a:pos x="466" y="744"/>
                  </a:cxn>
                  <a:cxn ang="0">
                    <a:pos x="466" y="744"/>
                  </a:cxn>
                  <a:cxn ang="0">
                    <a:pos x="456" y="600"/>
                  </a:cxn>
                  <a:cxn ang="0">
                    <a:pos x="444" y="408"/>
                  </a:cxn>
                  <a:cxn ang="0">
                    <a:pos x="440" y="304"/>
                  </a:cxn>
                  <a:cxn ang="0">
                    <a:pos x="438" y="198"/>
                  </a:cxn>
                  <a:cxn ang="0">
                    <a:pos x="440" y="96"/>
                  </a:cxn>
                  <a:cxn ang="0">
                    <a:pos x="444" y="0"/>
                  </a:cxn>
                </a:cxnLst>
                <a:rect l="0" t="0" r="r" b="b"/>
                <a:pathLst>
                  <a:path w="466" h="744">
                    <a:moveTo>
                      <a:pt x="184" y="0"/>
                    </a:moveTo>
                    <a:lnTo>
                      <a:pt x="184" y="0"/>
                    </a:lnTo>
                    <a:lnTo>
                      <a:pt x="182" y="34"/>
                    </a:lnTo>
                    <a:lnTo>
                      <a:pt x="180" y="70"/>
                    </a:lnTo>
                    <a:lnTo>
                      <a:pt x="174" y="110"/>
                    </a:lnTo>
                    <a:lnTo>
                      <a:pt x="168" y="150"/>
                    </a:lnTo>
                    <a:lnTo>
                      <a:pt x="150" y="240"/>
                    </a:lnTo>
                    <a:lnTo>
                      <a:pt x="126" y="334"/>
                    </a:lnTo>
                    <a:lnTo>
                      <a:pt x="98" y="432"/>
                    </a:lnTo>
                    <a:lnTo>
                      <a:pt x="68" y="534"/>
                    </a:lnTo>
                    <a:lnTo>
                      <a:pt x="34" y="636"/>
                    </a:lnTo>
                    <a:lnTo>
                      <a:pt x="0" y="738"/>
                    </a:lnTo>
                    <a:lnTo>
                      <a:pt x="0" y="738"/>
                    </a:lnTo>
                    <a:lnTo>
                      <a:pt x="18" y="702"/>
                    </a:lnTo>
                    <a:lnTo>
                      <a:pt x="38" y="664"/>
                    </a:lnTo>
                    <a:lnTo>
                      <a:pt x="62" y="628"/>
                    </a:lnTo>
                    <a:lnTo>
                      <a:pt x="74" y="612"/>
                    </a:lnTo>
                    <a:lnTo>
                      <a:pt x="88" y="596"/>
                    </a:lnTo>
                    <a:lnTo>
                      <a:pt x="102" y="580"/>
                    </a:lnTo>
                    <a:lnTo>
                      <a:pt x="118" y="566"/>
                    </a:lnTo>
                    <a:lnTo>
                      <a:pt x="136" y="556"/>
                    </a:lnTo>
                    <a:lnTo>
                      <a:pt x="154" y="546"/>
                    </a:lnTo>
                    <a:lnTo>
                      <a:pt x="174" y="538"/>
                    </a:lnTo>
                    <a:lnTo>
                      <a:pt x="196" y="532"/>
                    </a:lnTo>
                    <a:lnTo>
                      <a:pt x="218" y="530"/>
                    </a:lnTo>
                    <a:lnTo>
                      <a:pt x="244" y="528"/>
                    </a:lnTo>
                    <a:lnTo>
                      <a:pt x="244" y="528"/>
                    </a:lnTo>
                    <a:lnTo>
                      <a:pt x="270" y="532"/>
                    </a:lnTo>
                    <a:lnTo>
                      <a:pt x="292" y="536"/>
                    </a:lnTo>
                    <a:lnTo>
                      <a:pt x="314" y="544"/>
                    </a:lnTo>
                    <a:lnTo>
                      <a:pt x="336" y="552"/>
                    </a:lnTo>
                    <a:lnTo>
                      <a:pt x="354" y="564"/>
                    </a:lnTo>
                    <a:lnTo>
                      <a:pt x="372" y="576"/>
                    </a:lnTo>
                    <a:lnTo>
                      <a:pt x="388" y="590"/>
                    </a:lnTo>
                    <a:lnTo>
                      <a:pt x="402" y="604"/>
                    </a:lnTo>
                    <a:lnTo>
                      <a:pt x="414" y="620"/>
                    </a:lnTo>
                    <a:lnTo>
                      <a:pt x="426" y="636"/>
                    </a:lnTo>
                    <a:lnTo>
                      <a:pt x="436" y="654"/>
                    </a:lnTo>
                    <a:lnTo>
                      <a:pt x="444" y="672"/>
                    </a:lnTo>
                    <a:lnTo>
                      <a:pt x="452" y="690"/>
                    </a:lnTo>
                    <a:lnTo>
                      <a:pt x="458" y="708"/>
                    </a:lnTo>
                    <a:lnTo>
                      <a:pt x="462" y="726"/>
                    </a:lnTo>
                    <a:lnTo>
                      <a:pt x="466" y="744"/>
                    </a:lnTo>
                    <a:lnTo>
                      <a:pt x="466" y="744"/>
                    </a:lnTo>
                    <a:lnTo>
                      <a:pt x="456" y="600"/>
                    </a:lnTo>
                    <a:lnTo>
                      <a:pt x="444" y="408"/>
                    </a:lnTo>
                    <a:lnTo>
                      <a:pt x="440" y="304"/>
                    </a:lnTo>
                    <a:lnTo>
                      <a:pt x="438" y="198"/>
                    </a:lnTo>
                    <a:lnTo>
                      <a:pt x="440" y="96"/>
                    </a:lnTo>
                    <a:lnTo>
                      <a:pt x="444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1" name="Freeform 128"/>
              <p:cNvSpPr>
                <a:spLocks/>
              </p:cNvSpPr>
              <p:nvPr/>
            </p:nvSpPr>
            <p:spPr bwMode="auto">
              <a:xfrm>
                <a:off x="3958" y="2790"/>
                <a:ext cx="756" cy="584"/>
              </a:xfrm>
              <a:custGeom>
                <a:avLst/>
                <a:gdLst/>
                <a:ahLst/>
                <a:cxnLst>
                  <a:cxn ang="0">
                    <a:pos x="340" y="582"/>
                  </a:cxn>
                  <a:cxn ang="0">
                    <a:pos x="396" y="584"/>
                  </a:cxn>
                  <a:cxn ang="0">
                    <a:pos x="452" y="574"/>
                  </a:cxn>
                  <a:cxn ang="0">
                    <a:pos x="506" y="550"/>
                  </a:cxn>
                  <a:cxn ang="0">
                    <a:pos x="560" y="514"/>
                  </a:cxn>
                  <a:cxn ang="0">
                    <a:pos x="578" y="498"/>
                  </a:cxn>
                  <a:cxn ang="0">
                    <a:pos x="612" y="464"/>
                  </a:cxn>
                  <a:cxn ang="0">
                    <a:pos x="644" y="422"/>
                  </a:cxn>
                  <a:cxn ang="0">
                    <a:pos x="672" y="378"/>
                  </a:cxn>
                  <a:cxn ang="0">
                    <a:pos x="708" y="302"/>
                  </a:cxn>
                  <a:cxn ang="0">
                    <a:pos x="744" y="192"/>
                  </a:cxn>
                  <a:cxn ang="0">
                    <a:pos x="756" y="134"/>
                  </a:cxn>
                  <a:cxn ang="0">
                    <a:pos x="738" y="156"/>
                  </a:cxn>
                  <a:cxn ang="0">
                    <a:pos x="700" y="192"/>
                  </a:cxn>
                  <a:cxn ang="0">
                    <a:pos x="652" y="220"/>
                  </a:cxn>
                  <a:cxn ang="0">
                    <a:pos x="600" y="240"/>
                  </a:cxn>
                  <a:cxn ang="0">
                    <a:pos x="542" y="252"/>
                  </a:cxn>
                  <a:cxn ang="0">
                    <a:pos x="480" y="256"/>
                  </a:cxn>
                  <a:cxn ang="0">
                    <a:pos x="416" y="252"/>
                  </a:cxn>
                  <a:cxn ang="0">
                    <a:pos x="352" y="244"/>
                  </a:cxn>
                  <a:cxn ang="0">
                    <a:pos x="290" y="228"/>
                  </a:cxn>
                  <a:cxn ang="0">
                    <a:pos x="230" y="208"/>
                  </a:cxn>
                  <a:cxn ang="0">
                    <a:pos x="174" y="184"/>
                  </a:cxn>
                  <a:cxn ang="0">
                    <a:pos x="122" y="156"/>
                  </a:cxn>
                  <a:cxn ang="0">
                    <a:pos x="78" y="126"/>
                  </a:cxn>
                  <a:cxn ang="0">
                    <a:pos x="42" y="92"/>
                  </a:cxn>
                  <a:cxn ang="0">
                    <a:pos x="18" y="56"/>
                  </a:cxn>
                  <a:cxn ang="0">
                    <a:pos x="2" y="18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6" y="94"/>
                  </a:cxn>
                  <a:cxn ang="0">
                    <a:pos x="18" y="190"/>
                  </a:cxn>
                  <a:cxn ang="0">
                    <a:pos x="38" y="282"/>
                  </a:cxn>
                  <a:cxn ang="0">
                    <a:pos x="70" y="368"/>
                  </a:cxn>
                  <a:cxn ang="0">
                    <a:pos x="116" y="446"/>
                  </a:cxn>
                  <a:cxn ang="0">
                    <a:pos x="142" y="480"/>
                  </a:cxn>
                  <a:cxn ang="0">
                    <a:pos x="174" y="510"/>
                  </a:cxn>
                  <a:cxn ang="0">
                    <a:pos x="208" y="536"/>
                  </a:cxn>
                  <a:cxn ang="0">
                    <a:pos x="248" y="556"/>
                  </a:cxn>
                  <a:cxn ang="0">
                    <a:pos x="292" y="572"/>
                  </a:cxn>
                  <a:cxn ang="0">
                    <a:pos x="340" y="582"/>
                  </a:cxn>
                </a:cxnLst>
                <a:rect l="0" t="0" r="r" b="b"/>
                <a:pathLst>
                  <a:path w="756" h="584">
                    <a:moveTo>
                      <a:pt x="340" y="582"/>
                    </a:moveTo>
                    <a:lnTo>
                      <a:pt x="340" y="582"/>
                    </a:lnTo>
                    <a:lnTo>
                      <a:pt x="368" y="584"/>
                    </a:lnTo>
                    <a:lnTo>
                      <a:pt x="396" y="584"/>
                    </a:lnTo>
                    <a:lnTo>
                      <a:pt x="424" y="580"/>
                    </a:lnTo>
                    <a:lnTo>
                      <a:pt x="452" y="574"/>
                    </a:lnTo>
                    <a:lnTo>
                      <a:pt x="480" y="564"/>
                    </a:lnTo>
                    <a:lnTo>
                      <a:pt x="506" y="550"/>
                    </a:lnTo>
                    <a:lnTo>
                      <a:pt x="534" y="534"/>
                    </a:lnTo>
                    <a:lnTo>
                      <a:pt x="560" y="514"/>
                    </a:lnTo>
                    <a:lnTo>
                      <a:pt x="560" y="514"/>
                    </a:lnTo>
                    <a:lnTo>
                      <a:pt x="578" y="498"/>
                    </a:lnTo>
                    <a:lnTo>
                      <a:pt x="596" y="482"/>
                    </a:lnTo>
                    <a:lnTo>
                      <a:pt x="612" y="464"/>
                    </a:lnTo>
                    <a:lnTo>
                      <a:pt x="628" y="444"/>
                    </a:lnTo>
                    <a:lnTo>
                      <a:pt x="644" y="422"/>
                    </a:lnTo>
                    <a:lnTo>
                      <a:pt x="658" y="400"/>
                    </a:lnTo>
                    <a:lnTo>
                      <a:pt x="672" y="378"/>
                    </a:lnTo>
                    <a:lnTo>
                      <a:pt x="686" y="354"/>
                    </a:lnTo>
                    <a:lnTo>
                      <a:pt x="708" y="302"/>
                    </a:lnTo>
                    <a:lnTo>
                      <a:pt x="728" y="248"/>
                    </a:lnTo>
                    <a:lnTo>
                      <a:pt x="744" y="192"/>
                    </a:lnTo>
                    <a:lnTo>
                      <a:pt x="756" y="134"/>
                    </a:lnTo>
                    <a:lnTo>
                      <a:pt x="756" y="134"/>
                    </a:lnTo>
                    <a:lnTo>
                      <a:pt x="756" y="134"/>
                    </a:lnTo>
                    <a:lnTo>
                      <a:pt x="738" y="156"/>
                    </a:lnTo>
                    <a:lnTo>
                      <a:pt x="720" y="176"/>
                    </a:lnTo>
                    <a:lnTo>
                      <a:pt x="700" y="192"/>
                    </a:lnTo>
                    <a:lnTo>
                      <a:pt x="678" y="208"/>
                    </a:lnTo>
                    <a:lnTo>
                      <a:pt x="652" y="220"/>
                    </a:lnTo>
                    <a:lnTo>
                      <a:pt x="626" y="232"/>
                    </a:lnTo>
                    <a:lnTo>
                      <a:pt x="600" y="240"/>
                    </a:lnTo>
                    <a:lnTo>
                      <a:pt x="570" y="246"/>
                    </a:lnTo>
                    <a:lnTo>
                      <a:pt x="542" y="252"/>
                    </a:lnTo>
                    <a:lnTo>
                      <a:pt x="510" y="254"/>
                    </a:lnTo>
                    <a:lnTo>
                      <a:pt x="480" y="256"/>
                    </a:lnTo>
                    <a:lnTo>
                      <a:pt x="448" y="254"/>
                    </a:lnTo>
                    <a:lnTo>
                      <a:pt x="416" y="252"/>
                    </a:lnTo>
                    <a:lnTo>
                      <a:pt x="384" y="248"/>
                    </a:lnTo>
                    <a:lnTo>
                      <a:pt x="352" y="244"/>
                    </a:lnTo>
                    <a:lnTo>
                      <a:pt x="320" y="236"/>
                    </a:lnTo>
                    <a:lnTo>
                      <a:pt x="290" y="228"/>
                    </a:lnTo>
                    <a:lnTo>
                      <a:pt x="260" y="220"/>
                    </a:lnTo>
                    <a:lnTo>
                      <a:pt x="230" y="208"/>
                    </a:lnTo>
                    <a:lnTo>
                      <a:pt x="200" y="196"/>
                    </a:lnTo>
                    <a:lnTo>
                      <a:pt x="174" y="184"/>
                    </a:lnTo>
                    <a:lnTo>
                      <a:pt x="146" y="170"/>
                    </a:lnTo>
                    <a:lnTo>
                      <a:pt x="122" y="156"/>
                    </a:lnTo>
                    <a:lnTo>
                      <a:pt x="100" y="142"/>
                    </a:lnTo>
                    <a:lnTo>
                      <a:pt x="78" y="126"/>
                    </a:lnTo>
                    <a:lnTo>
                      <a:pt x="60" y="108"/>
                    </a:lnTo>
                    <a:lnTo>
                      <a:pt x="42" y="92"/>
                    </a:lnTo>
                    <a:lnTo>
                      <a:pt x="28" y="74"/>
                    </a:lnTo>
                    <a:lnTo>
                      <a:pt x="18" y="56"/>
                    </a:lnTo>
                    <a:lnTo>
                      <a:pt x="8" y="36"/>
                    </a:lnTo>
                    <a:lnTo>
                      <a:pt x="2" y="1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2" y="48"/>
                    </a:lnTo>
                    <a:lnTo>
                      <a:pt x="6" y="94"/>
                    </a:lnTo>
                    <a:lnTo>
                      <a:pt x="10" y="142"/>
                    </a:lnTo>
                    <a:lnTo>
                      <a:pt x="18" y="190"/>
                    </a:lnTo>
                    <a:lnTo>
                      <a:pt x="28" y="236"/>
                    </a:lnTo>
                    <a:lnTo>
                      <a:pt x="38" y="282"/>
                    </a:lnTo>
                    <a:lnTo>
                      <a:pt x="54" y="326"/>
                    </a:lnTo>
                    <a:lnTo>
                      <a:pt x="70" y="368"/>
                    </a:lnTo>
                    <a:lnTo>
                      <a:pt x="92" y="408"/>
                    </a:lnTo>
                    <a:lnTo>
                      <a:pt x="116" y="446"/>
                    </a:lnTo>
                    <a:lnTo>
                      <a:pt x="128" y="464"/>
                    </a:lnTo>
                    <a:lnTo>
                      <a:pt x="142" y="480"/>
                    </a:lnTo>
                    <a:lnTo>
                      <a:pt x="158" y="496"/>
                    </a:lnTo>
                    <a:lnTo>
                      <a:pt x="174" y="510"/>
                    </a:lnTo>
                    <a:lnTo>
                      <a:pt x="190" y="522"/>
                    </a:lnTo>
                    <a:lnTo>
                      <a:pt x="208" y="536"/>
                    </a:lnTo>
                    <a:lnTo>
                      <a:pt x="228" y="546"/>
                    </a:lnTo>
                    <a:lnTo>
                      <a:pt x="248" y="556"/>
                    </a:lnTo>
                    <a:lnTo>
                      <a:pt x="268" y="564"/>
                    </a:lnTo>
                    <a:lnTo>
                      <a:pt x="292" y="572"/>
                    </a:lnTo>
                    <a:lnTo>
                      <a:pt x="314" y="578"/>
                    </a:lnTo>
                    <a:lnTo>
                      <a:pt x="340" y="582"/>
                    </a:lnTo>
                    <a:lnTo>
                      <a:pt x="340" y="582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2" name="Freeform 129"/>
              <p:cNvSpPr>
                <a:spLocks/>
              </p:cNvSpPr>
              <p:nvPr/>
            </p:nvSpPr>
            <p:spPr bwMode="auto">
              <a:xfrm>
                <a:off x="4160" y="3392"/>
                <a:ext cx="96" cy="52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12" y="16"/>
                  </a:cxn>
                  <a:cxn ang="0">
                    <a:pos x="36" y="30"/>
                  </a:cxn>
                  <a:cxn ang="0">
                    <a:pos x="60" y="44"/>
                  </a:cxn>
                  <a:cxn ang="0">
                    <a:pos x="78" y="52"/>
                  </a:cxn>
                  <a:cxn ang="0">
                    <a:pos x="78" y="52"/>
                  </a:cxn>
                  <a:cxn ang="0">
                    <a:pos x="84" y="52"/>
                  </a:cxn>
                  <a:cxn ang="0">
                    <a:pos x="88" y="52"/>
                  </a:cxn>
                  <a:cxn ang="0">
                    <a:pos x="92" y="48"/>
                  </a:cxn>
                  <a:cxn ang="0">
                    <a:pos x="94" y="44"/>
                  </a:cxn>
                  <a:cxn ang="0">
                    <a:pos x="96" y="42"/>
                  </a:cxn>
                  <a:cxn ang="0">
                    <a:pos x="96" y="42"/>
                  </a:cxn>
                  <a:cxn ang="0">
                    <a:pos x="50" y="0"/>
                  </a:cxn>
                  <a:cxn ang="0">
                    <a:pos x="0" y="6"/>
                  </a:cxn>
                </a:cxnLst>
                <a:rect l="0" t="0" r="r" b="b"/>
                <a:pathLst>
                  <a:path w="96" h="52">
                    <a:moveTo>
                      <a:pt x="0" y="6"/>
                    </a:moveTo>
                    <a:lnTo>
                      <a:pt x="0" y="6"/>
                    </a:lnTo>
                    <a:lnTo>
                      <a:pt x="12" y="16"/>
                    </a:lnTo>
                    <a:lnTo>
                      <a:pt x="36" y="30"/>
                    </a:lnTo>
                    <a:lnTo>
                      <a:pt x="60" y="44"/>
                    </a:lnTo>
                    <a:lnTo>
                      <a:pt x="78" y="52"/>
                    </a:lnTo>
                    <a:lnTo>
                      <a:pt x="78" y="52"/>
                    </a:lnTo>
                    <a:lnTo>
                      <a:pt x="84" y="52"/>
                    </a:lnTo>
                    <a:lnTo>
                      <a:pt x="88" y="52"/>
                    </a:lnTo>
                    <a:lnTo>
                      <a:pt x="92" y="48"/>
                    </a:lnTo>
                    <a:lnTo>
                      <a:pt x="94" y="44"/>
                    </a:lnTo>
                    <a:lnTo>
                      <a:pt x="96" y="42"/>
                    </a:lnTo>
                    <a:lnTo>
                      <a:pt x="96" y="42"/>
                    </a:lnTo>
                    <a:lnTo>
                      <a:pt x="50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50032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3" name="Freeform 130"/>
              <p:cNvSpPr>
                <a:spLocks/>
              </p:cNvSpPr>
              <p:nvPr/>
            </p:nvSpPr>
            <p:spPr bwMode="auto">
              <a:xfrm>
                <a:off x="4160" y="3392"/>
                <a:ext cx="96" cy="52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12" y="16"/>
                  </a:cxn>
                  <a:cxn ang="0">
                    <a:pos x="36" y="30"/>
                  </a:cxn>
                  <a:cxn ang="0">
                    <a:pos x="60" y="44"/>
                  </a:cxn>
                  <a:cxn ang="0">
                    <a:pos x="78" y="52"/>
                  </a:cxn>
                  <a:cxn ang="0">
                    <a:pos x="78" y="52"/>
                  </a:cxn>
                  <a:cxn ang="0">
                    <a:pos x="84" y="52"/>
                  </a:cxn>
                  <a:cxn ang="0">
                    <a:pos x="88" y="52"/>
                  </a:cxn>
                  <a:cxn ang="0">
                    <a:pos x="92" y="48"/>
                  </a:cxn>
                  <a:cxn ang="0">
                    <a:pos x="94" y="44"/>
                  </a:cxn>
                  <a:cxn ang="0">
                    <a:pos x="96" y="42"/>
                  </a:cxn>
                  <a:cxn ang="0">
                    <a:pos x="96" y="42"/>
                  </a:cxn>
                  <a:cxn ang="0">
                    <a:pos x="50" y="0"/>
                  </a:cxn>
                </a:cxnLst>
                <a:rect l="0" t="0" r="r" b="b"/>
                <a:pathLst>
                  <a:path w="96" h="52">
                    <a:moveTo>
                      <a:pt x="0" y="6"/>
                    </a:moveTo>
                    <a:lnTo>
                      <a:pt x="0" y="6"/>
                    </a:lnTo>
                    <a:lnTo>
                      <a:pt x="12" y="16"/>
                    </a:lnTo>
                    <a:lnTo>
                      <a:pt x="36" y="30"/>
                    </a:lnTo>
                    <a:lnTo>
                      <a:pt x="60" y="44"/>
                    </a:lnTo>
                    <a:lnTo>
                      <a:pt x="78" y="52"/>
                    </a:lnTo>
                    <a:lnTo>
                      <a:pt x="78" y="52"/>
                    </a:lnTo>
                    <a:lnTo>
                      <a:pt x="84" y="52"/>
                    </a:lnTo>
                    <a:lnTo>
                      <a:pt x="88" y="52"/>
                    </a:lnTo>
                    <a:lnTo>
                      <a:pt x="92" y="48"/>
                    </a:lnTo>
                    <a:lnTo>
                      <a:pt x="94" y="44"/>
                    </a:lnTo>
                    <a:lnTo>
                      <a:pt x="96" y="42"/>
                    </a:lnTo>
                    <a:lnTo>
                      <a:pt x="96" y="42"/>
                    </a:lnTo>
                    <a:lnTo>
                      <a:pt x="5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4" name="Freeform 131"/>
              <p:cNvSpPr>
                <a:spLocks/>
              </p:cNvSpPr>
              <p:nvPr/>
            </p:nvSpPr>
            <p:spPr bwMode="auto">
              <a:xfrm>
                <a:off x="3958" y="2792"/>
                <a:ext cx="756" cy="2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18"/>
                  </a:cxn>
                  <a:cxn ang="0">
                    <a:pos x="10" y="36"/>
                  </a:cxn>
                  <a:cxn ang="0">
                    <a:pos x="18" y="56"/>
                  </a:cxn>
                  <a:cxn ang="0">
                    <a:pos x="30" y="74"/>
                  </a:cxn>
                  <a:cxn ang="0">
                    <a:pos x="44" y="90"/>
                  </a:cxn>
                  <a:cxn ang="0">
                    <a:pos x="62" y="108"/>
                  </a:cxn>
                  <a:cxn ang="0">
                    <a:pos x="80" y="124"/>
                  </a:cxn>
                  <a:cxn ang="0">
                    <a:pos x="102" y="140"/>
                  </a:cxn>
                  <a:cxn ang="0">
                    <a:pos x="124" y="156"/>
                  </a:cxn>
                  <a:cxn ang="0">
                    <a:pos x="150" y="170"/>
                  </a:cxn>
                  <a:cxn ang="0">
                    <a:pos x="176" y="184"/>
                  </a:cxn>
                  <a:cxn ang="0">
                    <a:pos x="202" y="196"/>
                  </a:cxn>
                  <a:cxn ang="0">
                    <a:pos x="232" y="208"/>
                  </a:cxn>
                  <a:cxn ang="0">
                    <a:pos x="262" y="218"/>
                  </a:cxn>
                  <a:cxn ang="0">
                    <a:pos x="292" y="226"/>
                  </a:cxn>
                  <a:cxn ang="0">
                    <a:pos x="322" y="234"/>
                  </a:cxn>
                  <a:cxn ang="0">
                    <a:pos x="354" y="242"/>
                  </a:cxn>
                  <a:cxn ang="0">
                    <a:pos x="386" y="246"/>
                  </a:cxn>
                  <a:cxn ang="0">
                    <a:pos x="418" y="250"/>
                  </a:cxn>
                  <a:cxn ang="0">
                    <a:pos x="450" y="252"/>
                  </a:cxn>
                  <a:cxn ang="0">
                    <a:pos x="482" y="254"/>
                  </a:cxn>
                  <a:cxn ang="0">
                    <a:pos x="512" y="252"/>
                  </a:cxn>
                  <a:cxn ang="0">
                    <a:pos x="542" y="250"/>
                  </a:cxn>
                  <a:cxn ang="0">
                    <a:pos x="572" y="244"/>
                  </a:cxn>
                  <a:cxn ang="0">
                    <a:pos x="600" y="238"/>
                  </a:cxn>
                  <a:cxn ang="0">
                    <a:pos x="628" y="230"/>
                  </a:cxn>
                  <a:cxn ang="0">
                    <a:pos x="654" y="218"/>
                  </a:cxn>
                  <a:cxn ang="0">
                    <a:pos x="678" y="206"/>
                  </a:cxn>
                  <a:cxn ang="0">
                    <a:pos x="700" y="190"/>
                  </a:cxn>
                  <a:cxn ang="0">
                    <a:pos x="720" y="174"/>
                  </a:cxn>
                  <a:cxn ang="0">
                    <a:pos x="738" y="154"/>
                  </a:cxn>
                  <a:cxn ang="0">
                    <a:pos x="756" y="132"/>
                  </a:cxn>
                  <a:cxn ang="0">
                    <a:pos x="0" y="0"/>
                  </a:cxn>
                </a:cxnLst>
                <a:rect l="0" t="0" r="r" b="b"/>
                <a:pathLst>
                  <a:path w="756" h="254">
                    <a:moveTo>
                      <a:pt x="0" y="0"/>
                    </a:moveTo>
                    <a:lnTo>
                      <a:pt x="0" y="0"/>
                    </a:lnTo>
                    <a:lnTo>
                      <a:pt x="4" y="18"/>
                    </a:lnTo>
                    <a:lnTo>
                      <a:pt x="10" y="36"/>
                    </a:lnTo>
                    <a:lnTo>
                      <a:pt x="18" y="56"/>
                    </a:lnTo>
                    <a:lnTo>
                      <a:pt x="30" y="74"/>
                    </a:lnTo>
                    <a:lnTo>
                      <a:pt x="44" y="90"/>
                    </a:lnTo>
                    <a:lnTo>
                      <a:pt x="62" y="108"/>
                    </a:lnTo>
                    <a:lnTo>
                      <a:pt x="80" y="124"/>
                    </a:lnTo>
                    <a:lnTo>
                      <a:pt x="102" y="140"/>
                    </a:lnTo>
                    <a:lnTo>
                      <a:pt x="124" y="156"/>
                    </a:lnTo>
                    <a:lnTo>
                      <a:pt x="150" y="170"/>
                    </a:lnTo>
                    <a:lnTo>
                      <a:pt x="176" y="184"/>
                    </a:lnTo>
                    <a:lnTo>
                      <a:pt x="202" y="196"/>
                    </a:lnTo>
                    <a:lnTo>
                      <a:pt x="232" y="208"/>
                    </a:lnTo>
                    <a:lnTo>
                      <a:pt x="262" y="218"/>
                    </a:lnTo>
                    <a:lnTo>
                      <a:pt x="292" y="226"/>
                    </a:lnTo>
                    <a:lnTo>
                      <a:pt x="322" y="234"/>
                    </a:lnTo>
                    <a:lnTo>
                      <a:pt x="354" y="242"/>
                    </a:lnTo>
                    <a:lnTo>
                      <a:pt x="386" y="246"/>
                    </a:lnTo>
                    <a:lnTo>
                      <a:pt x="418" y="250"/>
                    </a:lnTo>
                    <a:lnTo>
                      <a:pt x="450" y="252"/>
                    </a:lnTo>
                    <a:lnTo>
                      <a:pt x="482" y="254"/>
                    </a:lnTo>
                    <a:lnTo>
                      <a:pt x="512" y="252"/>
                    </a:lnTo>
                    <a:lnTo>
                      <a:pt x="542" y="250"/>
                    </a:lnTo>
                    <a:lnTo>
                      <a:pt x="572" y="244"/>
                    </a:lnTo>
                    <a:lnTo>
                      <a:pt x="600" y="238"/>
                    </a:lnTo>
                    <a:lnTo>
                      <a:pt x="628" y="230"/>
                    </a:lnTo>
                    <a:lnTo>
                      <a:pt x="654" y="218"/>
                    </a:lnTo>
                    <a:lnTo>
                      <a:pt x="678" y="206"/>
                    </a:lnTo>
                    <a:lnTo>
                      <a:pt x="700" y="190"/>
                    </a:lnTo>
                    <a:lnTo>
                      <a:pt x="720" y="174"/>
                    </a:lnTo>
                    <a:lnTo>
                      <a:pt x="738" y="154"/>
                    </a:lnTo>
                    <a:lnTo>
                      <a:pt x="756" y="13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5" name="Freeform 132"/>
              <p:cNvSpPr>
                <a:spLocks noEditPoints="1"/>
              </p:cNvSpPr>
              <p:nvPr/>
            </p:nvSpPr>
            <p:spPr bwMode="auto">
              <a:xfrm>
                <a:off x="4240" y="2420"/>
                <a:ext cx="356" cy="136"/>
              </a:xfrm>
              <a:custGeom>
                <a:avLst/>
                <a:gdLst/>
                <a:ahLst/>
                <a:cxnLst>
                  <a:cxn ang="0">
                    <a:pos x="18" y="66"/>
                  </a:cxn>
                  <a:cxn ang="0">
                    <a:pos x="306" y="26"/>
                  </a:cxn>
                  <a:cxn ang="0">
                    <a:pos x="266" y="32"/>
                  </a:cxn>
                  <a:cxn ang="0">
                    <a:pos x="254" y="18"/>
                  </a:cxn>
                  <a:cxn ang="0">
                    <a:pos x="222" y="14"/>
                  </a:cxn>
                  <a:cxn ang="0">
                    <a:pos x="196" y="4"/>
                  </a:cxn>
                  <a:cxn ang="0">
                    <a:pos x="168" y="6"/>
                  </a:cxn>
                  <a:cxn ang="0">
                    <a:pos x="148" y="36"/>
                  </a:cxn>
                  <a:cxn ang="0">
                    <a:pos x="132" y="14"/>
                  </a:cxn>
                  <a:cxn ang="0">
                    <a:pos x="100" y="24"/>
                  </a:cxn>
                  <a:cxn ang="0">
                    <a:pos x="66" y="40"/>
                  </a:cxn>
                  <a:cxn ang="0">
                    <a:pos x="40" y="74"/>
                  </a:cxn>
                  <a:cxn ang="0">
                    <a:pos x="26" y="88"/>
                  </a:cxn>
                  <a:cxn ang="0">
                    <a:pos x="14" y="74"/>
                  </a:cxn>
                  <a:cxn ang="0">
                    <a:pos x="0" y="106"/>
                  </a:cxn>
                  <a:cxn ang="0">
                    <a:pos x="12" y="112"/>
                  </a:cxn>
                  <a:cxn ang="0">
                    <a:pos x="48" y="110"/>
                  </a:cxn>
                  <a:cxn ang="0">
                    <a:pos x="68" y="126"/>
                  </a:cxn>
                  <a:cxn ang="0">
                    <a:pos x="100" y="116"/>
                  </a:cxn>
                  <a:cxn ang="0">
                    <a:pos x="108" y="96"/>
                  </a:cxn>
                  <a:cxn ang="0">
                    <a:pos x="116" y="128"/>
                  </a:cxn>
                  <a:cxn ang="0">
                    <a:pos x="150" y="128"/>
                  </a:cxn>
                  <a:cxn ang="0">
                    <a:pos x="162" y="126"/>
                  </a:cxn>
                  <a:cxn ang="0">
                    <a:pos x="188" y="132"/>
                  </a:cxn>
                  <a:cxn ang="0">
                    <a:pos x="208" y="128"/>
                  </a:cxn>
                  <a:cxn ang="0">
                    <a:pos x="232" y="136"/>
                  </a:cxn>
                  <a:cxn ang="0">
                    <a:pos x="260" y="124"/>
                  </a:cxn>
                  <a:cxn ang="0">
                    <a:pos x="292" y="120"/>
                  </a:cxn>
                  <a:cxn ang="0">
                    <a:pos x="320" y="110"/>
                  </a:cxn>
                  <a:cxn ang="0">
                    <a:pos x="350" y="96"/>
                  </a:cxn>
                  <a:cxn ang="0">
                    <a:pos x="352" y="66"/>
                  </a:cxn>
                  <a:cxn ang="0">
                    <a:pos x="182" y="80"/>
                  </a:cxn>
                  <a:cxn ang="0">
                    <a:pos x="154" y="64"/>
                  </a:cxn>
                  <a:cxn ang="0">
                    <a:pos x="134" y="94"/>
                  </a:cxn>
                  <a:cxn ang="0">
                    <a:pos x="122" y="74"/>
                  </a:cxn>
                  <a:cxn ang="0">
                    <a:pos x="70" y="86"/>
                  </a:cxn>
                  <a:cxn ang="0">
                    <a:pos x="68" y="74"/>
                  </a:cxn>
                  <a:cxn ang="0">
                    <a:pos x="86" y="66"/>
                  </a:cxn>
                  <a:cxn ang="0">
                    <a:pos x="114" y="58"/>
                  </a:cxn>
                  <a:cxn ang="0">
                    <a:pos x="122" y="42"/>
                  </a:cxn>
                  <a:cxn ang="0">
                    <a:pos x="152" y="64"/>
                  </a:cxn>
                  <a:cxn ang="0">
                    <a:pos x="176" y="38"/>
                  </a:cxn>
                  <a:cxn ang="0">
                    <a:pos x="186" y="48"/>
                  </a:cxn>
                  <a:cxn ang="0">
                    <a:pos x="192" y="64"/>
                  </a:cxn>
                  <a:cxn ang="0">
                    <a:pos x="228" y="66"/>
                  </a:cxn>
                  <a:cxn ang="0">
                    <a:pos x="228" y="104"/>
                  </a:cxn>
                  <a:cxn ang="0">
                    <a:pos x="224" y="76"/>
                  </a:cxn>
                  <a:cxn ang="0">
                    <a:pos x="222" y="50"/>
                  </a:cxn>
                  <a:cxn ang="0">
                    <a:pos x="238" y="54"/>
                  </a:cxn>
                  <a:cxn ang="0">
                    <a:pos x="324" y="84"/>
                  </a:cxn>
                  <a:cxn ang="0">
                    <a:pos x="298" y="66"/>
                  </a:cxn>
                  <a:cxn ang="0">
                    <a:pos x="274" y="80"/>
                  </a:cxn>
                  <a:cxn ang="0">
                    <a:pos x="276" y="98"/>
                  </a:cxn>
                  <a:cxn ang="0">
                    <a:pos x="262" y="64"/>
                  </a:cxn>
                  <a:cxn ang="0">
                    <a:pos x="294" y="60"/>
                  </a:cxn>
                  <a:cxn ang="0">
                    <a:pos x="328" y="82"/>
                  </a:cxn>
                </a:cxnLst>
                <a:rect l="0" t="0" r="r" b="b"/>
                <a:pathLst>
                  <a:path w="356" h="136">
                    <a:moveTo>
                      <a:pt x="18" y="66"/>
                    </a:moveTo>
                    <a:lnTo>
                      <a:pt x="18" y="66"/>
                    </a:lnTo>
                    <a:lnTo>
                      <a:pt x="16" y="70"/>
                    </a:lnTo>
                    <a:lnTo>
                      <a:pt x="16" y="70"/>
                    </a:lnTo>
                    <a:lnTo>
                      <a:pt x="18" y="66"/>
                    </a:lnTo>
                    <a:lnTo>
                      <a:pt x="18" y="66"/>
                    </a:lnTo>
                    <a:lnTo>
                      <a:pt x="18" y="66"/>
                    </a:lnTo>
                    <a:lnTo>
                      <a:pt x="18" y="66"/>
                    </a:lnTo>
                    <a:close/>
                    <a:moveTo>
                      <a:pt x="322" y="36"/>
                    </a:moveTo>
                    <a:lnTo>
                      <a:pt x="316" y="32"/>
                    </a:lnTo>
                    <a:lnTo>
                      <a:pt x="316" y="32"/>
                    </a:lnTo>
                    <a:lnTo>
                      <a:pt x="306" y="26"/>
                    </a:lnTo>
                    <a:lnTo>
                      <a:pt x="298" y="22"/>
                    </a:lnTo>
                    <a:lnTo>
                      <a:pt x="292" y="22"/>
                    </a:lnTo>
                    <a:lnTo>
                      <a:pt x="286" y="22"/>
                    </a:lnTo>
                    <a:lnTo>
                      <a:pt x="274" y="26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0" y="36"/>
                    </a:lnTo>
                    <a:lnTo>
                      <a:pt x="260" y="36"/>
                    </a:lnTo>
                    <a:lnTo>
                      <a:pt x="258" y="34"/>
                    </a:lnTo>
                    <a:lnTo>
                      <a:pt x="258" y="34"/>
                    </a:lnTo>
                    <a:lnTo>
                      <a:pt x="256" y="24"/>
                    </a:lnTo>
                    <a:lnTo>
                      <a:pt x="254" y="1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0" y="12"/>
                    </a:lnTo>
                    <a:lnTo>
                      <a:pt x="230" y="12"/>
                    </a:lnTo>
                    <a:lnTo>
                      <a:pt x="230" y="12"/>
                    </a:lnTo>
                    <a:lnTo>
                      <a:pt x="222" y="14"/>
                    </a:lnTo>
                    <a:lnTo>
                      <a:pt x="216" y="18"/>
                    </a:lnTo>
                    <a:lnTo>
                      <a:pt x="208" y="26"/>
                    </a:lnTo>
                    <a:lnTo>
                      <a:pt x="208" y="26"/>
                    </a:lnTo>
                    <a:lnTo>
                      <a:pt x="204" y="18"/>
                    </a:lnTo>
                    <a:lnTo>
                      <a:pt x="200" y="8"/>
                    </a:lnTo>
                    <a:lnTo>
                      <a:pt x="196" y="4"/>
                    </a:lnTo>
                    <a:lnTo>
                      <a:pt x="192" y="2"/>
                    </a:lnTo>
                    <a:lnTo>
                      <a:pt x="186" y="0"/>
                    </a:lnTo>
                    <a:lnTo>
                      <a:pt x="180" y="0"/>
                    </a:lnTo>
                    <a:lnTo>
                      <a:pt x="180" y="0"/>
                    </a:lnTo>
                    <a:lnTo>
                      <a:pt x="172" y="2"/>
                    </a:lnTo>
                    <a:lnTo>
                      <a:pt x="168" y="6"/>
                    </a:lnTo>
                    <a:lnTo>
                      <a:pt x="158" y="12"/>
                    </a:lnTo>
                    <a:lnTo>
                      <a:pt x="154" y="22"/>
                    </a:lnTo>
                    <a:lnTo>
                      <a:pt x="150" y="30"/>
                    </a:lnTo>
                    <a:lnTo>
                      <a:pt x="150" y="30"/>
                    </a:lnTo>
                    <a:lnTo>
                      <a:pt x="148" y="36"/>
                    </a:lnTo>
                    <a:lnTo>
                      <a:pt x="148" y="36"/>
                    </a:lnTo>
                    <a:lnTo>
                      <a:pt x="148" y="34"/>
                    </a:lnTo>
                    <a:lnTo>
                      <a:pt x="148" y="34"/>
                    </a:lnTo>
                    <a:lnTo>
                      <a:pt x="144" y="28"/>
                    </a:lnTo>
                    <a:lnTo>
                      <a:pt x="140" y="20"/>
                    </a:lnTo>
                    <a:lnTo>
                      <a:pt x="136" y="16"/>
                    </a:lnTo>
                    <a:lnTo>
                      <a:pt x="132" y="14"/>
                    </a:lnTo>
                    <a:lnTo>
                      <a:pt x="126" y="12"/>
                    </a:lnTo>
                    <a:lnTo>
                      <a:pt x="120" y="12"/>
                    </a:lnTo>
                    <a:lnTo>
                      <a:pt x="120" y="12"/>
                    </a:lnTo>
                    <a:lnTo>
                      <a:pt x="112" y="14"/>
                    </a:lnTo>
                    <a:lnTo>
                      <a:pt x="108" y="16"/>
                    </a:lnTo>
                    <a:lnTo>
                      <a:pt x="100" y="24"/>
                    </a:lnTo>
                    <a:lnTo>
                      <a:pt x="96" y="32"/>
                    </a:lnTo>
                    <a:lnTo>
                      <a:pt x="94" y="40"/>
                    </a:lnTo>
                    <a:lnTo>
                      <a:pt x="94" y="40"/>
                    </a:lnTo>
                    <a:lnTo>
                      <a:pt x="86" y="38"/>
                    </a:lnTo>
                    <a:lnTo>
                      <a:pt x="76" y="38"/>
                    </a:lnTo>
                    <a:lnTo>
                      <a:pt x="66" y="40"/>
                    </a:lnTo>
                    <a:lnTo>
                      <a:pt x="60" y="44"/>
                    </a:lnTo>
                    <a:lnTo>
                      <a:pt x="54" y="48"/>
                    </a:lnTo>
                    <a:lnTo>
                      <a:pt x="54" y="48"/>
                    </a:lnTo>
                    <a:lnTo>
                      <a:pt x="48" y="56"/>
                    </a:lnTo>
                    <a:lnTo>
                      <a:pt x="44" y="62"/>
                    </a:lnTo>
                    <a:lnTo>
                      <a:pt x="40" y="74"/>
                    </a:lnTo>
                    <a:lnTo>
                      <a:pt x="40" y="74"/>
                    </a:lnTo>
                    <a:lnTo>
                      <a:pt x="38" y="84"/>
                    </a:lnTo>
                    <a:lnTo>
                      <a:pt x="32" y="90"/>
                    </a:lnTo>
                    <a:lnTo>
                      <a:pt x="32" y="90"/>
                    </a:lnTo>
                    <a:lnTo>
                      <a:pt x="28" y="90"/>
                    </a:lnTo>
                    <a:lnTo>
                      <a:pt x="26" y="88"/>
                    </a:lnTo>
                    <a:lnTo>
                      <a:pt x="26" y="88"/>
                    </a:lnTo>
                    <a:lnTo>
                      <a:pt x="18" y="84"/>
                    </a:lnTo>
                    <a:lnTo>
                      <a:pt x="18" y="84"/>
                    </a:lnTo>
                    <a:lnTo>
                      <a:pt x="16" y="82"/>
                    </a:lnTo>
                    <a:lnTo>
                      <a:pt x="14" y="78"/>
                    </a:lnTo>
                    <a:lnTo>
                      <a:pt x="14" y="74"/>
                    </a:lnTo>
                    <a:lnTo>
                      <a:pt x="16" y="70"/>
                    </a:lnTo>
                    <a:lnTo>
                      <a:pt x="16" y="70"/>
                    </a:lnTo>
                    <a:lnTo>
                      <a:pt x="6" y="90"/>
                    </a:lnTo>
                    <a:lnTo>
                      <a:pt x="0" y="104"/>
                    </a:lnTo>
                    <a:lnTo>
                      <a:pt x="0" y="104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6" y="108"/>
                    </a:lnTo>
                    <a:lnTo>
                      <a:pt x="12" y="112"/>
                    </a:lnTo>
                    <a:lnTo>
                      <a:pt x="12" y="112"/>
                    </a:lnTo>
                    <a:lnTo>
                      <a:pt x="18" y="114"/>
                    </a:lnTo>
                    <a:lnTo>
                      <a:pt x="26" y="118"/>
                    </a:lnTo>
                    <a:lnTo>
                      <a:pt x="34" y="116"/>
                    </a:lnTo>
                    <a:lnTo>
                      <a:pt x="46" y="112"/>
                    </a:lnTo>
                    <a:lnTo>
                      <a:pt x="46" y="112"/>
                    </a:lnTo>
                    <a:lnTo>
                      <a:pt x="48" y="110"/>
                    </a:lnTo>
                    <a:lnTo>
                      <a:pt x="48" y="110"/>
                    </a:lnTo>
                    <a:lnTo>
                      <a:pt x="50" y="112"/>
                    </a:lnTo>
                    <a:lnTo>
                      <a:pt x="50" y="112"/>
                    </a:lnTo>
                    <a:lnTo>
                      <a:pt x="52" y="116"/>
                    </a:lnTo>
                    <a:lnTo>
                      <a:pt x="58" y="122"/>
                    </a:lnTo>
                    <a:lnTo>
                      <a:pt x="68" y="126"/>
                    </a:lnTo>
                    <a:lnTo>
                      <a:pt x="74" y="128"/>
                    </a:lnTo>
                    <a:lnTo>
                      <a:pt x="80" y="128"/>
                    </a:lnTo>
                    <a:lnTo>
                      <a:pt x="80" y="128"/>
                    </a:lnTo>
                    <a:lnTo>
                      <a:pt x="86" y="126"/>
                    </a:lnTo>
                    <a:lnTo>
                      <a:pt x="92" y="122"/>
                    </a:lnTo>
                    <a:lnTo>
                      <a:pt x="100" y="116"/>
                    </a:lnTo>
                    <a:lnTo>
                      <a:pt x="104" y="108"/>
                    </a:lnTo>
                    <a:lnTo>
                      <a:pt x="106" y="100"/>
                    </a:lnTo>
                    <a:lnTo>
                      <a:pt x="106" y="100"/>
                    </a:lnTo>
                    <a:lnTo>
                      <a:pt x="108" y="96"/>
                    </a:lnTo>
                    <a:lnTo>
                      <a:pt x="108" y="96"/>
                    </a:lnTo>
                    <a:lnTo>
                      <a:pt x="108" y="96"/>
                    </a:lnTo>
                    <a:lnTo>
                      <a:pt x="108" y="96"/>
                    </a:lnTo>
                    <a:lnTo>
                      <a:pt x="108" y="106"/>
                    </a:lnTo>
                    <a:lnTo>
                      <a:pt x="108" y="106"/>
                    </a:lnTo>
                    <a:lnTo>
                      <a:pt x="110" y="114"/>
                    </a:lnTo>
                    <a:lnTo>
                      <a:pt x="114" y="122"/>
                    </a:lnTo>
                    <a:lnTo>
                      <a:pt x="116" y="128"/>
                    </a:lnTo>
                    <a:lnTo>
                      <a:pt x="122" y="130"/>
                    </a:lnTo>
                    <a:lnTo>
                      <a:pt x="126" y="134"/>
                    </a:lnTo>
                    <a:lnTo>
                      <a:pt x="134" y="134"/>
                    </a:lnTo>
                    <a:lnTo>
                      <a:pt x="134" y="134"/>
                    </a:lnTo>
                    <a:lnTo>
                      <a:pt x="142" y="132"/>
                    </a:lnTo>
                    <a:lnTo>
                      <a:pt x="150" y="128"/>
                    </a:lnTo>
                    <a:lnTo>
                      <a:pt x="154" y="122"/>
                    </a:lnTo>
                    <a:lnTo>
                      <a:pt x="158" y="116"/>
                    </a:lnTo>
                    <a:lnTo>
                      <a:pt x="158" y="116"/>
                    </a:lnTo>
                    <a:lnTo>
                      <a:pt x="158" y="120"/>
                    </a:lnTo>
                    <a:lnTo>
                      <a:pt x="162" y="126"/>
                    </a:lnTo>
                    <a:lnTo>
                      <a:pt x="162" y="126"/>
                    </a:lnTo>
                    <a:lnTo>
                      <a:pt x="168" y="130"/>
                    </a:lnTo>
                    <a:lnTo>
                      <a:pt x="172" y="132"/>
                    </a:lnTo>
                    <a:lnTo>
                      <a:pt x="178" y="134"/>
                    </a:lnTo>
                    <a:lnTo>
                      <a:pt x="178" y="134"/>
                    </a:lnTo>
                    <a:lnTo>
                      <a:pt x="182" y="132"/>
                    </a:lnTo>
                    <a:lnTo>
                      <a:pt x="188" y="132"/>
                    </a:lnTo>
                    <a:lnTo>
                      <a:pt x="194" y="126"/>
                    </a:lnTo>
                    <a:lnTo>
                      <a:pt x="200" y="118"/>
                    </a:lnTo>
                    <a:lnTo>
                      <a:pt x="202" y="110"/>
                    </a:lnTo>
                    <a:lnTo>
                      <a:pt x="202" y="110"/>
                    </a:lnTo>
                    <a:lnTo>
                      <a:pt x="206" y="122"/>
                    </a:lnTo>
                    <a:lnTo>
                      <a:pt x="208" y="128"/>
                    </a:lnTo>
                    <a:lnTo>
                      <a:pt x="214" y="132"/>
                    </a:lnTo>
                    <a:lnTo>
                      <a:pt x="214" y="132"/>
                    </a:lnTo>
                    <a:lnTo>
                      <a:pt x="220" y="136"/>
                    </a:lnTo>
                    <a:lnTo>
                      <a:pt x="226" y="136"/>
                    </a:lnTo>
                    <a:lnTo>
                      <a:pt x="232" y="136"/>
                    </a:lnTo>
                    <a:lnTo>
                      <a:pt x="232" y="136"/>
                    </a:lnTo>
                    <a:lnTo>
                      <a:pt x="240" y="134"/>
                    </a:lnTo>
                    <a:lnTo>
                      <a:pt x="246" y="130"/>
                    </a:lnTo>
                    <a:lnTo>
                      <a:pt x="250" y="124"/>
                    </a:lnTo>
                    <a:lnTo>
                      <a:pt x="252" y="118"/>
                    </a:lnTo>
                    <a:lnTo>
                      <a:pt x="252" y="118"/>
                    </a:lnTo>
                    <a:lnTo>
                      <a:pt x="260" y="124"/>
                    </a:lnTo>
                    <a:lnTo>
                      <a:pt x="260" y="124"/>
                    </a:lnTo>
                    <a:lnTo>
                      <a:pt x="270" y="126"/>
                    </a:lnTo>
                    <a:lnTo>
                      <a:pt x="276" y="126"/>
                    </a:lnTo>
                    <a:lnTo>
                      <a:pt x="282" y="124"/>
                    </a:lnTo>
                    <a:lnTo>
                      <a:pt x="282" y="124"/>
                    </a:lnTo>
                    <a:lnTo>
                      <a:pt x="292" y="120"/>
                    </a:lnTo>
                    <a:lnTo>
                      <a:pt x="298" y="114"/>
                    </a:lnTo>
                    <a:lnTo>
                      <a:pt x="302" y="108"/>
                    </a:lnTo>
                    <a:lnTo>
                      <a:pt x="302" y="100"/>
                    </a:lnTo>
                    <a:lnTo>
                      <a:pt x="302" y="100"/>
                    </a:lnTo>
                    <a:lnTo>
                      <a:pt x="310" y="106"/>
                    </a:lnTo>
                    <a:lnTo>
                      <a:pt x="320" y="110"/>
                    </a:lnTo>
                    <a:lnTo>
                      <a:pt x="326" y="110"/>
                    </a:lnTo>
                    <a:lnTo>
                      <a:pt x="332" y="110"/>
                    </a:lnTo>
                    <a:lnTo>
                      <a:pt x="338" y="106"/>
                    </a:lnTo>
                    <a:lnTo>
                      <a:pt x="344" y="102"/>
                    </a:lnTo>
                    <a:lnTo>
                      <a:pt x="344" y="102"/>
                    </a:lnTo>
                    <a:lnTo>
                      <a:pt x="350" y="96"/>
                    </a:lnTo>
                    <a:lnTo>
                      <a:pt x="354" y="90"/>
                    </a:lnTo>
                    <a:lnTo>
                      <a:pt x="356" y="84"/>
                    </a:lnTo>
                    <a:lnTo>
                      <a:pt x="356" y="78"/>
                    </a:lnTo>
                    <a:lnTo>
                      <a:pt x="356" y="78"/>
                    </a:lnTo>
                    <a:lnTo>
                      <a:pt x="356" y="72"/>
                    </a:lnTo>
                    <a:lnTo>
                      <a:pt x="352" y="66"/>
                    </a:lnTo>
                    <a:lnTo>
                      <a:pt x="344" y="54"/>
                    </a:lnTo>
                    <a:lnTo>
                      <a:pt x="334" y="46"/>
                    </a:lnTo>
                    <a:lnTo>
                      <a:pt x="322" y="36"/>
                    </a:lnTo>
                    <a:lnTo>
                      <a:pt x="322" y="36"/>
                    </a:lnTo>
                    <a:close/>
                    <a:moveTo>
                      <a:pt x="182" y="80"/>
                    </a:moveTo>
                    <a:lnTo>
                      <a:pt x="182" y="80"/>
                    </a:lnTo>
                    <a:lnTo>
                      <a:pt x="178" y="74"/>
                    </a:lnTo>
                    <a:lnTo>
                      <a:pt x="170" y="68"/>
                    </a:lnTo>
                    <a:lnTo>
                      <a:pt x="170" y="68"/>
                    </a:lnTo>
                    <a:lnTo>
                      <a:pt x="164" y="66"/>
                    </a:lnTo>
                    <a:lnTo>
                      <a:pt x="158" y="64"/>
                    </a:lnTo>
                    <a:lnTo>
                      <a:pt x="154" y="64"/>
                    </a:lnTo>
                    <a:lnTo>
                      <a:pt x="150" y="66"/>
                    </a:lnTo>
                    <a:lnTo>
                      <a:pt x="150" y="66"/>
                    </a:lnTo>
                    <a:lnTo>
                      <a:pt x="142" y="72"/>
                    </a:lnTo>
                    <a:lnTo>
                      <a:pt x="138" y="78"/>
                    </a:lnTo>
                    <a:lnTo>
                      <a:pt x="136" y="86"/>
                    </a:lnTo>
                    <a:lnTo>
                      <a:pt x="134" y="94"/>
                    </a:lnTo>
                    <a:lnTo>
                      <a:pt x="134" y="94"/>
                    </a:lnTo>
                    <a:lnTo>
                      <a:pt x="134" y="96"/>
                    </a:lnTo>
                    <a:lnTo>
                      <a:pt x="134" y="96"/>
                    </a:lnTo>
                    <a:lnTo>
                      <a:pt x="132" y="88"/>
                    </a:lnTo>
                    <a:lnTo>
                      <a:pt x="128" y="80"/>
                    </a:lnTo>
                    <a:lnTo>
                      <a:pt x="122" y="74"/>
                    </a:lnTo>
                    <a:lnTo>
                      <a:pt x="112" y="70"/>
                    </a:lnTo>
                    <a:lnTo>
                      <a:pt x="112" y="70"/>
                    </a:lnTo>
                    <a:lnTo>
                      <a:pt x="102" y="70"/>
                    </a:lnTo>
                    <a:lnTo>
                      <a:pt x="94" y="72"/>
                    </a:lnTo>
                    <a:lnTo>
                      <a:pt x="80" y="78"/>
                    </a:lnTo>
                    <a:lnTo>
                      <a:pt x="70" y="86"/>
                    </a:lnTo>
                    <a:lnTo>
                      <a:pt x="66" y="88"/>
                    </a:lnTo>
                    <a:lnTo>
                      <a:pt x="64" y="88"/>
                    </a:lnTo>
                    <a:lnTo>
                      <a:pt x="64" y="88"/>
                    </a:lnTo>
                    <a:lnTo>
                      <a:pt x="66" y="82"/>
                    </a:lnTo>
                    <a:lnTo>
                      <a:pt x="66" y="82"/>
                    </a:lnTo>
                    <a:lnTo>
                      <a:pt x="68" y="74"/>
                    </a:lnTo>
                    <a:lnTo>
                      <a:pt x="72" y="68"/>
                    </a:lnTo>
                    <a:lnTo>
                      <a:pt x="72" y="68"/>
                    </a:lnTo>
                    <a:lnTo>
                      <a:pt x="76" y="64"/>
                    </a:lnTo>
                    <a:lnTo>
                      <a:pt x="80" y="64"/>
                    </a:lnTo>
                    <a:lnTo>
                      <a:pt x="86" y="66"/>
                    </a:lnTo>
                    <a:lnTo>
                      <a:pt x="86" y="66"/>
                    </a:lnTo>
                    <a:lnTo>
                      <a:pt x="96" y="68"/>
                    </a:lnTo>
                    <a:lnTo>
                      <a:pt x="100" y="68"/>
                    </a:lnTo>
                    <a:lnTo>
                      <a:pt x="106" y="66"/>
                    </a:lnTo>
                    <a:lnTo>
                      <a:pt x="106" y="66"/>
                    </a:lnTo>
                    <a:lnTo>
                      <a:pt x="112" y="62"/>
                    </a:lnTo>
                    <a:lnTo>
                      <a:pt x="114" y="58"/>
                    </a:lnTo>
                    <a:lnTo>
                      <a:pt x="118" y="48"/>
                    </a:lnTo>
                    <a:lnTo>
                      <a:pt x="118" y="48"/>
                    </a:lnTo>
                    <a:lnTo>
                      <a:pt x="122" y="40"/>
                    </a:lnTo>
                    <a:lnTo>
                      <a:pt x="122" y="40"/>
                    </a:lnTo>
                    <a:lnTo>
                      <a:pt x="122" y="42"/>
                    </a:lnTo>
                    <a:lnTo>
                      <a:pt x="122" y="42"/>
                    </a:lnTo>
                    <a:lnTo>
                      <a:pt x="124" y="50"/>
                    </a:lnTo>
                    <a:lnTo>
                      <a:pt x="128" y="58"/>
                    </a:lnTo>
                    <a:lnTo>
                      <a:pt x="132" y="62"/>
                    </a:lnTo>
                    <a:lnTo>
                      <a:pt x="138" y="64"/>
                    </a:lnTo>
                    <a:lnTo>
                      <a:pt x="144" y="66"/>
                    </a:lnTo>
                    <a:lnTo>
                      <a:pt x="152" y="64"/>
                    </a:lnTo>
                    <a:lnTo>
                      <a:pt x="152" y="64"/>
                    </a:lnTo>
                    <a:lnTo>
                      <a:pt x="162" y="60"/>
                    </a:lnTo>
                    <a:lnTo>
                      <a:pt x="168" y="54"/>
                    </a:lnTo>
                    <a:lnTo>
                      <a:pt x="172" y="46"/>
                    </a:lnTo>
                    <a:lnTo>
                      <a:pt x="176" y="38"/>
                    </a:lnTo>
                    <a:lnTo>
                      <a:pt x="176" y="38"/>
                    </a:lnTo>
                    <a:lnTo>
                      <a:pt x="178" y="32"/>
                    </a:lnTo>
                    <a:lnTo>
                      <a:pt x="180" y="28"/>
                    </a:lnTo>
                    <a:lnTo>
                      <a:pt x="180" y="28"/>
                    </a:lnTo>
                    <a:lnTo>
                      <a:pt x="182" y="36"/>
                    </a:lnTo>
                    <a:lnTo>
                      <a:pt x="182" y="36"/>
                    </a:lnTo>
                    <a:lnTo>
                      <a:pt x="186" y="48"/>
                    </a:lnTo>
                    <a:lnTo>
                      <a:pt x="190" y="54"/>
                    </a:lnTo>
                    <a:lnTo>
                      <a:pt x="194" y="58"/>
                    </a:lnTo>
                    <a:lnTo>
                      <a:pt x="194" y="58"/>
                    </a:lnTo>
                    <a:lnTo>
                      <a:pt x="196" y="60"/>
                    </a:lnTo>
                    <a:lnTo>
                      <a:pt x="196" y="60"/>
                    </a:lnTo>
                    <a:lnTo>
                      <a:pt x="192" y="64"/>
                    </a:lnTo>
                    <a:lnTo>
                      <a:pt x="186" y="68"/>
                    </a:lnTo>
                    <a:lnTo>
                      <a:pt x="182" y="80"/>
                    </a:lnTo>
                    <a:lnTo>
                      <a:pt x="182" y="80"/>
                    </a:lnTo>
                    <a:close/>
                    <a:moveTo>
                      <a:pt x="232" y="58"/>
                    </a:moveTo>
                    <a:lnTo>
                      <a:pt x="232" y="58"/>
                    </a:lnTo>
                    <a:lnTo>
                      <a:pt x="228" y="66"/>
                    </a:lnTo>
                    <a:lnTo>
                      <a:pt x="226" y="74"/>
                    </a:lnTo>
                    <a:lnTo>
                      <a:pt x="226" y="74"/>
                    </a:lnTo>
                    <a:lnTo>
                      <a:pt x="228" y="90"/>
                    </a:lnTo>
                    <a:lnTo>
                      <a:pt x="228" y="90"/>
                    </a:lnTo>
                    <a:lnTo>
                      <a:pt x="228" y="104"/>
                    </a:lnTo>
                    <a:lnTo>
                      <a:pt x="228" y="104"/>
                    </a:lnTo>
                    <a:lnTo>
                      <a:pt x="228" y="104"/>
                    </a:lnTo>
                    <a:lnTo>
                      <a:pt x="228" y="104"/>
                    </a:lnTo>
                    <a:lnTo>
                      <a:pt x="228" y="96"/>
                    </a:lnTo>
                    <a:lnTo>
                      <a:pt x="228" y="96"/>
                    </a:lnTo>
                    <a:lnTo>
                      <a:pt x="226" y="86"/>
                    </a:lnTo>
                    <a:lnTo>
                      <a:pt x="224" y="76"/>
                    </a:lnTo>
                    <a:lnTo>
                      <a:pt x="220" y="68"/>
                    </a:lnTo>
                    <a:lnTo>
                      <a:pt x="216" y="64"/>
                    </a:lnTo>
                    <a:lnTo>
                      <a:pt x="212" y="62"/>
                    </a:lnTo>
                    <a:lnTo>
                      <a:pt x="212" y="62"/>
                    </a:lnTo>
                    <a:lnTo>
                      <a:pt x="218" y="56"/>
                    </a:lnTo>
                    <a:lnTo>
                      <a:pt x="222" y="50"/>
                    </a:lnTo>
                    <a:lnTo>
                      <a:pt x="222" y="50"/>
                    </a:lnTo>
                    <a:lnTo>
                      <a:pt x="228" y="44"/>
                    </a:lnTo>
                    <a:lnTo>
                      <a:pt x="232" y="40"/>
                    </a:lnTo>
                    <a:lnTo>
                      <a:pt x="232" y="40"/>
                    </a:lnTo>
                    <a:lnTo>
                      <a:pt x="234" y="46"/>
                    </a:lnTo>
                    <a:lnTo>
                      <a:pt x="238" y="54"/>
                    </a:lnTo>
                    <a:lnTo>
                      <a:pt x="238" y="54"/>
                    </a:lnTo>
                    <a:lnTo>
                      <a:pt x="232" y="58"/>
                    </a:lnTo>
                    <a:lnTo>
                      <a:pt x="232" y="58"/>
                    </a:lnTo>
                    <a:close/>
                    <a:moveTo>
                      <a:pt x="328" y="82"/>
                    </a:moveTo>
                    <a:lnTo>
                      <a:pt x="328" y="82"/>
                    </a:lnTo>
                    <a:lnTo>
                      <a:pt x="324" y="84"/>
                    </a:lnTo>
                    <a:lnTo>
                      <a:pt x="324" y="84"/>
                    </a:lnTo>
                    <a:lnTo>
                      <a:pt x="318" y="78"/>
                    </a:lnTo>
                    <a:lnTo>
                      <a:pt x="318" y="78"/>
                    </a:lnTo>
                    <a:lnTo>
                      <a:pt x="312" y="72"/>
                    </a:lnTo>
                    <a:lnTo>
                      <a:pt x="306" y="68"/>
                    </a:lnTo>
                    <a:lnTo>
                      <a:pt x="298" y="66"/>
                    </a:lnTo>
                    <a:lnTo>
                      <a:pt x="288" y="66"/>
                    </a:lnTo>
                    <a:lnTo>
                      <a:pt x="288" y="66"/>
                    </a:lnTo>
                    <a:lnTo>
                      <a:pt x="280" y="70"/>
                    </a:lnTo>
                    <a:lnTo>
                      <a:pt x="276" y="76"/>
                    </a:lnTo>
                    <a:lnTo>
                      <a:pt x="276" y="76"/>
                    </a:lnTo>
                    <a:lnTo>
                      <a:pt x="274" y="80"/>
                    </a:lnTo>
                    <a:lnTo>
                      <a:pt x="274" y="84"/>
                    </a:lnTo>
                    <a:lnTo>
                      <a:pt x="274" y="84"/>
                    </a:lnTo>
                    <a:lnTo>
                      <a:pt x="276" y="94"/>
                    </a:lnTo>
                    <a:lnTo>
                      <a:pt x="276" y="94"/>
                    </a:lnTo>
                    <a:lnTo>
                      <a:pt x="276" y="98"/>
                    </a:lnTo>
                    <a:lnTo>
                      <a:pt x="276" y="98"/>
                    </a:lnTo>
                    <a:lnTo>
                      <a:pt x="272" y="92"/>
                    </a:lnTo>
                    <a:lnTo>
                      <a:pt x="268" y="86"/>
                    </a:lnTo>
                    <a:lnTo>
                      <a:pt x="268" y="86"/>
                    </a:lnTo>
                    <a:lnTo>
                      <a:pt x="266" y="74"/>
                    </a:lnTo>
                    <a:lnTo>
                      <a:pt x="262" y="64"/>
                    </a:lnTo>
                    <a:lnTo>
                      <a:pt x="262" y="64"/>
                    </a:lnTo>
                    <a:lnTo>
                      <a:pt x="268" y="62"/>
                    </a:lnTo>
                    <a:lnTo>
                      <a:pt x="274" y="60"/>
                    </a:lnTo>
                    <a:lnTo>
                      <a:pt x="284" y="54"/>
                    </a:lnTo>
                    <a:lnTo>
                      <a:pt x="284" y="54"/>
                    </a:lnTo>
                    <a:lnTo>
                      <a:pt x="286" y="58"/>
                    </a:lnTo>
                    <a:lnTo>
                      <a:pt x="294" y="60"/>
                    </a:lnTo>
                    <a:lnTo>
                      <a:pt x="308" y="68"/>
                    </a:lnTo>
                    <a:lnTo>
                      <a:pt x="322" y="74"/>
                    </a:lnTo>
                    <a:lnTo>
                      <a:pt x="328" y="76"/>
                    </a:lnTo>
                    <a:lnTo>
                      <a:pt x="330" y="80"/>
                    </a:lnTo>
                    <a:lnTo>
                      <a:pt x="330" y="80"/>
                    </a:lnTo>
                    <a:lnTo>
                      <a:pt x="328" y="82"/>
                    </a:lnTo>
                    <a:lnTo>
                      <a:pt x="328" y="82"/>
                    </a:lnTo>
                    <a:close/>
                  </a:path>
                </a:pathLst>
              </a:custGeom>
              <a:solidFill>
                <a:srgbClr val="DCBE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6" name="Freeform 133"/>
              <p:cNvSpPr>
                <a:spLocks noEditPoints="1"/>
              </p:cNvSpPr>
              <p:nvPr/>
            </p:nvSpPr>
            <p:spPr bwMode="auto">
              <a:xfrm>
                <a:off x="4186" y="2546"/>
                <a:ext cx="502" cy="192"/>
              </a:xfrm>
              <a:custGeom>
                <a:avLst/>
                <a:gdLst/>
                <a:ahLst/>
                <a:cxnLst>
                  <a:cxn ang="0">
                    <a:pos x="494" y="74"/>
                  </a:cxn>
                  <a:cxn ang="0">
                    <a:pos x="438" y="44"/>
                  </a:cxn>
                  <a:cxn ang="0">
                    <a:pos x="430" y="20"/>
                  </a:cxn>
                  <a:cxn ang="0">
                    <a:pos x="384" y="32"/>
                  </a:cxn>
                  <a:cxn ang="0">
                    <a:pos x="376" y="10"/>
                  </a:cxn>
                  <a:cxn ang="0">
                    <a:pos x="324" y="22"/>
                  </a:cxn>
                  <a:cxn ang="0">
                    <a:pos x="316" y="74"/>
                  </a:cxn>
                  <a:cxn ang="0">
                    <a:pos x="298" y="14"/>
                  </a:cxn>
                  <a:cxn ang="0">
                    <a:pos x="262" y="24"/>
                  </a:cxn>
                  <a:cxn ang="0">
                    <a:pos x="242" y="4"/>
                  </a:cxn>
                  <a:cxn ang="0">
                    <a:pos x="210" y="32"/>
                  </a:cxn>
                  <a:cxn ang="0">
                    <a:pos x="188" y="8"/>
                  </a:cxn>
                  <a:cxn ang="0">
                    <a:pos x="162" y="24"/>
                  </a:cxn>
                  <a:cxn ang="0">
                    <a:pos x="110" y="30"/>
                  </a:cxn>
                  <a:cxn ang="0">
                    <a:pos x="72" y="26"/>
                  </a:cxn>
                  <a:cxn ang="0">
                    <a:pos x="20" y="50"/>
                  </a:cxn>
                  <a:cxn ang="0">
                    <a:pos x="28" y="72"/>
                  </a:cxn>
                  <a:cxn ang="0">
                    <a:pos x="70" y="116"/>
                  </a:cxn>
                  <a:cxn ang="0">
                    <a:pos x="116" y="148"/>
                  </a:cxn>
                  <a:cxn ang="0">
                    <a:pos x="160" y="126"/>
                  </a:cxn>
                  <a:cxn ang="0">
                    <a:pos x="196" y="148"/>
                  </a:cxn>
                  <a:cxn ang="0">
                    <a:pos x="236" y="156"/>
                  </a:cxn>
                  <a:cxn ang="0">
                    <a:pos x="282" y="128"/>
                  </a:cxn>
                  <a:cxn ang="0">
                    <a:pos x="288" y="174"/>
                  </a:cxn>
                  <a:cxn ang="0">
                    <a:pos x="336" y="160"/>
                  </a:cxn>
                  <a:cxn ang="0">
                    <a:pos x="380" y="128"/>
                  </a:cxn>
                  <a:cxn ang="0">
                    <a:pos x="384" y="162"/>
                  </a:cxn>
                  <a:cxn ang="0">
                    <a:pos x="424" y="188"/>
                  </a:cxn>
                  <a:cxn ang="0">
                    <a:pos x="440" y="146"/>
                  </a:cxn>
                  <a:cxn ang="0">
                    <a:pos x="466" y="176"/>
                  </a:cxn>
                  <a:cxn ang="0">
                    <a:pos x="502" y="122"/>
                  </a:cxn>
                  <a:cxn ang="0">
                    <a:pos x="78" y="90"/>
                  </a:cxn>
                  <a:cxn ang="0">
                    <a:pos x="66" y="58"/>
                  </a:cxn>
                  <a:cxn ang="0">
                    <a:pos x="94" y="80"/>
                  </a:cxn>
                  <a:cxn ang="0">
                    <a:pos x="138" y="108"/>
                  </a:cxn>
                  <a:cxn ang="0">
                    <a:pos x="112" y="90"/>
                  </a:cxn>
                  <a:cxn ang="0">
                    <a:pos x="126" y="56"/>
                  </a:cxn>
                  <a:cxn ang="0">
                    <a:pos x="136" y="70"/>
                  </a:cxn>
                  <a:cxn ang="0">
                    <a:pos x="234" y="82"/>
                  </a:cxn>
                  <a:cxn ang="0">
                    <a:pos x="192" y="122"/>
                  </a:cxn>
                  <a:cxn ang="0">
                    <a:pos x="168" y="82"/>
                  </a:cxn>
                  <a:cxn ang="0">
                    <a:pos x="202" y="86"/>
                  </a:cxn>
                  <a:cxn ang="0">
                    <a:pos x="234" y="82"/>
                  </a:cxn>
                  <a:cxn ang="0">
                    <a:pos x="250" y="96"/>
                  </a:cxn>
                  <a:cxn ang="0">
                    <a:pos x="278" y="64"/>
                  </a:cxn>
                  <a:cxn ang="0">
                    <a:pos x="256" y="124"/>
                  </a:cxn>
                  <a:cxn ang="0">
                    <a:pos x="352" y="50"/>
                  </a:cxn>
                  <a:cxn ang="0">
                    <a:pos x="310" y="150"/>
                  </a:cxn>
                  <a:cxn ang="0">
                    <a:pos x="310" y="124"/>
                  </a:cxn>
                  <a:cxn ang="0">
                    <a:pos x="314" y="118"/>
                  </a:cxn>
                  <a:cxn ang="0">
                    <a:pos x="344" y="102"/>
                  </a:cxn>
                  <a:cxn ang="0">
                    <a:pos x="352" y="80"/>
                  </a:cxn>
                  <a:cxn ang="0">
                    <a:pos x="388" y="92"/>
                  </a:cxn>
                  <a:cxn ang="0">
                    <a:pos x="388" y="92"/>
                  </a:cxn>
                  <a:cxn ang="0">
                    <a:pos x="434" y="114"/>
                  </a:cxn>
                  <a:cxn ang="0">
                    <a:pos x="414" y="160"/>
                  </a:cxn>
                  <a:cxn ang="0">
                    <a:pos x="412" y="122"/>
                  </a:cxn>
                  <a:cxn ang="0">
                    <a:pos x="450" y="82"/>
                  </a:cxn>
                  <a:cxn ang="0">
                    <a:pos x="466" y="74"/>
                  </a:cxn>
                </a:cxnLst>
                <a:rect l="0" t="0" r="r" b="b"/>
                <a:pathLst>
                  <a:path w="502" h="192">
                    <a:moveTo>
                      <a:pt x="458" y="38"/>
                    </a:moveTo>
                    <a:lnTo>
                      <a:pt x="458" y="38"/>
                    </a:lnTo>
                    <a:lnTo>
                      <a:pt x="458" y="38"/>
                    </a:lnTo>
                    <a:lnTo>
                      <a:pt x="458" y="38"/>
                    </a:lnTo>
                    <a:lnTo>
                      <a:pt x="458" y="38"/>
                    </a:lnTo>
                    <a:lnTo>
                      <a:pt x="458" y="38"/>
                    </a:lnTo>
                    <a:lnTo>
                      <a:pt x="458" y="38"/>
                    </a:lnTo>
                    <a:lnTo>
                      <a:pt x="458" y="38"/>
                    </a:lnTo>
                    <a:close/>
                    <a:moveTo>
                      <a:pt x="494" y="74"/>
                    </a:moveTo>
                    <a:lnTo>
                      <a:pt x="494" y="74"/>
                    </a:lnTo>
                    <a:lnTo>
                      <a:pt x="490" y="64"/>
                    </a:lnTo>
                    <a:lnTo>
                      <a:pt x="486" y="56"/>
                    </a:lnTo>
                    <a:lnTo>
                      <a:pt x="482" y="50"/>
                    </a:lnTo>
                    <a:lnTo>
                      <a:pt x="476" y="46"/>
                    </a:lnTo>
                    <a:lnTo>
                      <a:pt x="466" y="40"/>
                    </a:lnTo>
                    <a:lnTo>
                      <a:pt x="458" y="38"/>
                    </a:lnTo>
                    <a:lnTo>
                      <a:pt x="458" y="38"/>
                    </a:lnTo>
                    <a:lnTo>
                      <a:pt x="450" y="38"/>
                    </a:lnTo>
                    <a:lnTo>
                      <a:pt x="444" y="40"/>
                    </a:lnTo>
                    <a:lnTo>
                      <a:pt x="438" y="44"/>
                    </a:lnTo>
                    <a:lnTo>
                      <a:pt x="434" y="48"/>
                    </a:lnTo>
                    <a:lnTo>
                      <a:pt x="428" y="60"/>
                    </a:lnTo>
                    <a:lnTo>
                      <a:pt x="424" y="72"/>
                    </a:lnTo>
                    <a:lnTo>
                      <a:pt x="424" y="72"/>
                    </a:lnTo>
                    <a:lnTo>
                      <a:pt x="426" y="58"/>
                    </a:lnTo>
                    <a:lnTo>
                      <a:pt x="426" y="58"/>
                    </a:lnTo>
                    <a:lnTo>
                      <a:pt x="430" y="42"/>
                    </a:lnTo>
                    <a:lnTo>
                      <a:pt x="430" y="30"/>
                    </a:lnTo>
                    <a:lnTo>
                      <a:pt x="430" y="30"/>
                    </a:lnTo>
                    <a:lnTo>
                      <a:pt x="430" y="20"/>
                    </a:lnTo>
                    <a:lnTo>
                      <a:pt x="426" y="12"/>
                    </a:lnTo>
                    <a:lnTo>
                      <a:pt x="426" y="12"/>
                    </a:lnTo>
                    <a:lnTo>
                      <a:pt x="418" y="8"/>
                    </a:lnTo>
                    <a:lnTo>
                      <a:pt x="410" y="6"/>
                    </a:lnTo>
                    <a:lnTo>
                      <a:pt x="410" y="6"/>
                    </a:lnTo>
                    <a:lnTo>
                      <a:pt x="404" y="8"/>
                    </a:lnTo>
                    <a:lnTo>
                      <a:pt x="398" y="10"/>
                    </a:lnTo>
                    <a:lnTo>
                      <a:pt x="394" y="14"/>
                    </a:lnTo>
                    <a:lnTo>
                      <a:pt x="390" y="20"/>
                    </a:lnTo>
                    <a:lnTo>
                      <a:pt x="384" y="32"/>
                    </a:lnTo>
                    <a:lnTo>
                      <a:pt x="380" y="46"/>
                    </a:lnTo>
                    <a:lnTo>
                      <a:pt x="380" y="46"/>
                    </a:lnTo>
                    <a:lnTo>
                      <a:pt x="378" y="54"/>
                    </a:lnTo>
                    <a:lnTo>
                      <a:pt x="378" y="54"/>
                    </a:lnTo>
                    <a:lnTo>
                      <a:pt x="378" y="50"/>
                    </a:lnTo>
                    <a:lnTo>
                      <a:pt x="378" y="50"/>
                    </a:lnTo>
                    <a:lnTo>
                      <a:pt x="382" y="28"/>
                    </a:lnTo>
                    <a:lnTo>
                      <a:pt x="382" y="28"/>
                    </a:lnTo>
                    <a:lnTo>
                      <a:pt x="380" y="16"/>
                    </a:lnTo>
                    <a:lnTo>
                      <a:pt x="376" y="10"/>
                    </a:lnTo>
                    <a:lnTo>
                      <a:pt x="372" y="6"/>
                    </a:lnTo>
                    <a:lnTo>
                      <a:pt x="372" y="6"/>
                    </a:lnTo>
                    <a:lnTo>
                      <a:pt x="366" y="2"/>
                    </a:lnTo>
                    <a:lnTo>
                      <a:pt x="360" y="0"/>
                    </a:lnTo>
                    <a:lnTo>
                      <a:pt x="352" y="2"/>
                    </a:lnTo>
                    <a:lnTo>
                      <a:pt x="344" y="4"/>
                    </a:lnTo>
                    <a:lnTo>
                      <a:pt x="344" y="4"/>
                    </a:lnTo>
                    <a:lnTo>
                      <a:pt x="334" y="10"/>
                    </a:lnTo>
                    <a:lnTo>
                      <a:pt x="328" y="14"/>
                    </a:lnTo>
                    <a:lnTo>
                      <a:pt x="324" y="22"/>
                    </a:lnTo>
                    <a:lnTo>
                      <a:pt x="322" y="28"/>
                    </a:lnTo>
                    <a:lnTo>
                      <a:pt x="322" y="42"/>
                    </a:lnTo>
                    <a:lnTo>
                      <a:pt x="324" y="56"/>
                    </a:lnTo>
                    <a:lnTo>
                      <a:pt x="324" y="56"/>
                    </a:lnTo>
                    <a:lnTo>
                      <a:pt x="326" y="64"/>
                    </a:lnTo>
                    <a:lnTo>
                      <a:pt x="326" y="72"/>
                    </a:lnTo>
                    <a:lnTo>
                      <a:pt x="326" y="72"/>
                    </a:lnTo>
                    <a:lnTo>
                      <a:pt x="324" y="72"/>
                    </a:lnTo>
                    <a:lnTo>
                      <a:pt x="316" y="74"/>
                    </a:lnTo>
                    <a:lnTo>
                      <a:pt x="316" y="74"/>
                    </a:lnTo>
                    <a:lnTo>
                      <a:pt x="312" y="74"/>
                    </a:lnTo>
                    <a:lnTo>
                      <a:pt x="308" y="74"/>
                    </a:lnTo>
                    <a:lnTo>
                      <a:pt x="308" y="74"/>
                    </a:lnTo>
                    <a:lnTo>
                      <a:pt x="306" y="68"/>
                    </a:lnTo>
                    <a:lnTo>
                      <a:pt x="306" y="62"/>
                    </a:lnTo>
                    <a:lnTo>
                      <a:pt x="306" y="46"/>
                    </a:lnTo>
                    <a:lnTo>
                      <a:pt x="306" y="46"/>
                    </a:lnTo>
                    <a:lnTo>
                      <a:pt x="306" y="28"/>
                    </a:lnTo>
                    <a:lnTo>
                      <a:pt x="304" y="20"/>
                    </a:lnTo>
                    <a:lnTo>
                      <a:pt x="298" y="14"/>
                    </a:lnTo>
                    <a:lnTo>
                      <a:pt x="298" y="14"/>
                    </a:lnTo>
                    <a:lnTo>
                      <a:pt x="294" y="10"/>
                    </a:lnTo>
                    <a:lnTo>
                      <a:pt x="290" y="8"/>
                    </a:lnTo>
                    <a:lnTo>
                      <a:pt x="290" y="8"/>
                    </a:lnTo>
                    <a:lnTo>
                      <a:pt x="286" y="10"/>
                    </a:lnTo>
                    <a:lnTo>
                      <a:pt x="286" y="10"/>
                    </a:lnTo>
                    <a:lnTo>
                      <a:pt x="276" y="10"/>
                    </a:lnTo>
                    <a:lnTo>
                      <a:pt x="276" y="10"/>
                    </a:lnTo>
                    <a:lnTo>
                      <a:pt x="268" y="16"/>
                    </a:lnTo>
                    <a:lnTo>
                      <a:pt x="262" y="24"/>
                    </a:lnTo>
                    <a:lnTo>
                      <a:pt x="258" y="34"/>
                    </a:lnTo>
                    <a:lnTo>
                      <a:pt x="256" y="44"/>
                    </a:lnTo>
                    <a:lnTo>
                      <a:pt x="256" y="44"/>
                    </a:lnTo>
                    <a:lnTo>
                      <a:pt x="256" y="42"/>
                    </a:lnTo>
                    <a:lnTo>
                      <a:pt x="256" y="42"/>
                    </a:lnTo>
                    <a:lnTo>
                      <a:pt x="254" y="22"/>
                    </a:lnTo>
                    <a:lnTo>
                      <a:pt x="252" y="14"/>
                    </a:lnTo>
                    <a:lnTo>
                      <a:pt x="246" y="8"/>
                    </a:lnTo>
                    <a:lnTo>
                      <a:pt x="246" y="8"/>
                    </a:lnTo>
                    <a:lnTo>
                      <a:pt x="242" y="4"/>
                    </a:lnTo>
                    <a:lnTo>
                      <a:pt x="242" y="4"/>
                    </a:lnTo>
                    <a:lnTo>
                      <a:pt x="238" y="6"/>
                    </a:lnTo>
                    <a:lnTo>
                      <a:pt x="232" y="8"/>
                    </a:lnTo>
                    <a:lnTo>
                      <a:pt x="232" y="8"/>
                    </a:lnTo>
                    <a:lnTo>
                      <a:pt x="226" y="6"/>
                    </a:lnTo>
                    <a:lnTo>
                      <a:pt x="226" y="6"/>
                    </a:lnTo>
                    <a:lnTo>
                      <a:pt x="220" y="12"/>
                    </a:lnTo>
                    <a:lnTo>
                      <a:pt x="216" y="18"/>
                    </a:lnTo>
                    <a:lnTo>
                      <a:pt x="210" y="32"/>
                    </a:lnTo>
                    <a:lnTo>
                      <a:pt x="210" y="32"/>
                    </a:lnTo>
                    <a:lnTo>
                      <a:pt x="210" y="30"/>
                    </a:lnTo>
                    <a:lnTo>
                      <a:pt x="210" y="30"/>
                    </a:lnTo>
                    <a:lnTo>
                      <a:pt x="210" y="16"/>
                    </a:lnTo>
                    <a:lnTo>
                      <a:pt x="206" y="10"/>
                    </a:lnTo>
                    <a:lnTo>
                      <a:pt x="202" y="6"/>
                    </a:lnTo>
                    <a:lnTo>
                      <a:pt x="202" y="6"/>
                    </a:lnTo>
                    <a:lnTo>
                      <a:pt x="200" y="4"/>
                    </a:lnTo>
                    <a:lnTo>
                      <a:pt x="200" y="4"/>
                    </a:lnTo>
                    <a:lnTo>
                      <a:pt x="196" y="6"/>
                    </a:lnTo>
                    <a:lnTo>
                      <a:pt x="188" y="8"/>
                    </a:lnTo>
                    <a:lnTo>
                      <a:pt x="188" y="8"/>
                    </a:lnTo>
                    <a:lnTo>
                      <a:pt x="178" y="6"/>
                    </a:lnTo>
                    <a:lnTo>
                      <a:pt x="178" y="6"/>
                    </a:lnTo>
                    <a:lnTo>
                      <a:pt x="172" y="12"/>
                    </a:lnTo>
                    <a:lnTo>
                      <a:pt x="168" y="20"/>
                    </a:lnTo>
                    <a:lnTo>
                      <a:pt x="164" y="36"/>
                    </a:lnTo>
                    <a:lnTo>
                      <a:pt x="164" y="36"/>
                    </a:lnTo>
                    <a:lnTo>
                      <a:pt x="164" y="34"/>
                    </a:lnTo>
                    <a:lnTo>
                      <a:pt x="164" y="34"/>
                    </a:lnTo>
                    <a:lnTo>
                      <a:pt x="162" y="24"/>
                    </a:lnTo>
                    <a:lnTo>
                      <a:pt x="158" y="14"/>
                    </a:lnTo>
                    <a:lnTo>
                      <a:pt x="158" y="14"/>
                    </a:lnTo>
                    <a:lnTo>
                      <a:pt x="152" y="10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36" y="8"/>
                    </a:lnTo>
                    <a:lnTo>
                      <a:pt x="130" y="10"/>
                    </a:lnTo>
                    <a:lnTo>
                      <a:pt x="124" y="14"/>
                    </a:lnTo>
                    <a:lnTo>
                      <a:pt x="118" y="18"/>
                    </a:lnTo>
                    <a:lnTo>
                      <a:pt x="110" y="30"/>
                    </a:lnTo>
                    <a:lnTo>
                      <a:pt x="102" y="42"/>
                    </a:lnTo>
                    <a:lnTo>
                      <a:pt x="102" y="42"/>
                    </a:lnTo>
                    <a:lnTo>
                      <a:pt x="102" y="42"/>
                    </a:lnTo>
                    <a:lnTo>
                      <a:pt x="102" y="42"/>
                    </a:lnTo>
                    <a:lnTo>
                      <a:pt x="100" y="36"/>
                    </a:lnTo>
                    <a:lnTo>
                      <a:pt x="94" y="30"/>
                    </a:lnTo>
                    <a:lnTo>
                      <a:pt x="90" y="26"/>
                    </a:lnTo>
                    <a:lnTo>
                      <a:pt x="82" y="26"/>
                    </a:lnTo>
                    <a:lnTo>
                      <a:pt x="82" y="26"/>
                    </a:lnTo>
                    <a:lnTo>
                      <a:pt x="72" y="26"/>
                    </a:lnTo>
                    <a:lnTo>
                      <a:pt x="62" y="30"/>
                    </a:lnTo>
                    <a:lnTo>
                      <a:pt x="40" y="40"/>
                    </a:lnTo>
                    <a:lnTo>
                      <a:pt x="40" y="40"/>
                    </a:lnTo>
                    <a:lnTo>
                      <a:pt x="32" y="42"/>
                    </a:lnTo>
                    <a:lnTo>
                      <a:pt x="28" y="42"/>
                    </a:lnTo>
                    <a:lnTo>
                      <a:pt x="26" y="40"/>
                    </a:lnTo>
                    <a:lnTo>
                      <a:pt x="26" y="40"/>
                    </a:lnTo>
                    <a:lnTo>
                      <a:pt x="26" y="40"/>
                    </a:lnTo>
                    <a:lnTo>
                      <a:pt x="26" y="40"/>
                    </a:lnTo>
                    <a:lnTo>
                      <a:pt x="20" y="50"/>
                    </a:lnTo>
                    <a:lnTo>
                      <a:pt x="14" y="60"/>
                    </a:lnTo>
                    <a:lnTo>
                      <a:pt x="6" y="70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2" y="80"/>
                    </a:lnTo>
                    <a:lnTo>
                      <a:pt x="2" y="80"/>
                    </a:lnTo>
                    <a:lnTo>
                      <a:pt x="8" y="76"/>
                    </a:lnTo>
                    <a:lnTo>
                      <a:pt x="14" y="74"/>
                    </a:lnTo>
                    <a:lnTo>
                      <a:pt x="14" y="74"/>
                    </a:lnTo>
                    <a:lnTo>
                      <a:pt x="28" y="72"/>
                    </a:lnTo>
                    <a:lnTo>
                      <a:pt x="32" y="72"/>
                    </a:lnTo>
                    <a:lnTo>
                      <a:pt x="36" y="74"/>
                    </a:lnTo>
                    <a:lnTo>
                      <a:pt x="42" y="80"/>
                    </a:lnTo>
                    <a:lnTo>
                      <a:pt x="46" y="90"/>
                    </a:lnTo>
                    <a:lnTo>
                      <a:pt x="46" y="90"/>
                    </a:lnTo>
                    <a:lnTo>
                      <a:pt x="50" y="98"/>
                    </a:lnTo>
                    <a:lnTo>
                      <a:pt x="54" y="104"/>
                    </a:lnTo>
                    <a:lnTo>
                      <a:pt x="60" y="112"/>
                    </a:lnTo>
                    <a:lnTo>
                      <a:pt x="70" y="116"/>
                    </a:lnTo>
                    <a:lnTo>
                      <a:pt x="70" y="116"/>
                    </a:lnTo>
                    <a:lnTo>
                      <a:pt x="78" y="118"/>
                    </a:lnTo>
                    <a:lnTo>
                      <a:pt x="86" y="116"/>
                    </a:lnTo>
                    <a:lnTo>
                      <a:pt x="92" y="114"/>
                    </a:lnTo>
                    <a:lnTo>
                      <a:pt x="96" y="110"/>
                    </a:lnTo>
                    <a:lnTo>
                      <a:pt x="96" y="110"/>
                    </a:lnTo>
                    <a:lnTo>
                      <a:pt x="100" y="122"/>
                    </a:lnTo>
                    <a:lnTo>
                      <a:pt x="100" y="122"/>
                    </a:lnTo>
                    <a:lnTo>
                      <a:pt x="106" y="138"/>
                    </a:lnTo>
                    <a:lnTo>
                      <a:pt x="110" y="144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24" y="150"/>
                    </a:lnTo>
                    <a:lnTo>
                      <a:pt x="132" y="148"/>
                    </a:lnTo>
                    <a:lnTo>
                      <a:pt x="140" y="146"/>
                    </a:lnTo>
                    <a:lnTo>
                      <a:pt x="146" y="142"/>
                    </a:lnTo>
                    <a:lnTo>
                      <a:pt x="146" y="142"/>
                    </a:lnTo>
                    <a:lnTo>
                      <a:pt x="154" y="136"/>
                    </a:lnTo>
                    <a:lnTo>
                      <a:pt x="160" y="126"/>
                    </a:lnTo>
                    <a:lnTo>
                      <a:pt x="160" y="126"/>
                    </a:lnTo>
                    <a:lnTo>
                      <a:pt x="160" y="126"/>
                    </a:lnTo>
                    <a:lnTo>
                      <a:pt x="162" y="126"/>
                    </a:lnTo>
                    <a:lnTo>
                      <a:pt x="164" y="128"/>
                    </a:lnTo>
                    <a:lnTo>
                      <a:pt x="164" y="128"/>
                    </a:lnTo>
                    <a:lnTo>
                      <a:pt x="168" y="138"/>
                    </a:lnTo>
                    <a:lnTo>
                      <a:pt x="170" y="142"/>
                    </a:lnTo>
                    <a:lnTo>
                      <a:pt x="176" y="146"/>
                    </a:lnTo>
                    <a:lnTo>
                      <a:pt x="176" y="146"/>
                    </a:lnTo>
                    <a:lnTo>
                      <a:pt x="184" y="150"/>
                    </a:lnTo>
                    <a:lnTo>
                      <a:pt x="188" y="150"/>
                    </a:lnTo>
                    <a:lnTo>
                      <a:pt x="196" y="148"/>
                    </a:lnTo>
                    <a:lnTo>
                      <a:pt x="196" y="148"/>
                    </a:lnTo>
                    <a:lnTo>
                      <a:pt x="206" y="144"/>
                    </a:lnTo>
                    <a:lnTo>
                      <a:pt x="214" y="136"/>
                    </a:lnTo>
                    <a:lnTo>
                      <a:pt x="220" y="128"/>
                    </a:lnTo>
                    <a:lnTo>
                      <a:pt x="226" y="118"/>
                    </a:lnTo>
                    <a:lnTo>
                      <a:pt x="226" y="118"/>
                    </a:lnTo>
                    <a:lnTo>
                      <a:pt x="226" y="130"/>
                    </a:lnTo>
                    <a:lnTo>
                      <a:pt x="228" y="144"/>
                    </a:lnTo>
                    <a:lnTo>
                      <a:pt x="232" y="150"/>
                    </a:lnTo>
                    <a:lnTo>
                      <a:pt x="236" y="156"/>
                    </a:lnTo>
                    <a:lnTo>
                      <a:pt x="242" y="160"/>
                    </a:lnTo>
                    <a:lnTo>
                      <a:pt x="250" y="162"/>
                    </a:lnTo>
                    <a:lnTo>
                      <a:pt x="250" y="162"/>
                    </a:lnTo>
                    <a:lnTo>
                      <a:pt x="256" y="164"/>
                    </a:lnTo>
                    <a:lnTo>
                      <a:pt x="262" y="162"/>
                    </a:lnTo>
                    <a:lnTo>
                      <a:pt x="268" y="160"/>
                    </a:lnTo>
                    <a:lnTo>
                      <a:pt x="268" y="160"/>
                    </a:lnTo>
                    <a:lnTo>
                      <a:pt x="274" y="154"/>
                    </a:lnTo>
                    <a:lnTo>
                      <a:pt x="278" y="146"/>
                    </a:lnTo>
                    <a:lnTo>
                      <a:pt x="282" y="128"/>
                    </a:lnTo>
                    <a:lnTo>
                      <a:pt x="282" y="128"/>
                    </a:lnTo>
                    <a:lnTo>
                      <a:pt x="284" y="124"/>
                    </a:lnTo>
                    <a:lnTo>
                      <a:pt x="284" y="124"/>
                    </a:lnTo>
                    <a:lnTo>
                      <a:pt x="282" y="138"/>
                    </a:lnTo>
                    <a:lnTo>
                      <a:pt x="282" y="138"/>
                    </a:lnTo>
                    <a:lnTo>
                      <a:pt x="282" y="152"/>
                    </a:lnTo>
                    <a:lnTo>
                      <a:pt x="282" y="152"/>
                    </a:lnTo>
                    <a:lnTo>
                      <a:pt x="282" y="164"/>
                    </a:lnTo>
                    <a:lnTo>
                      <a:pt x="284" y="170"/>
                    </a:lnTo>
                    <a:lnTo>
                      <a:pt x="288" y="174"/>
                    </a:lnTo>
                    <a:lnTo>
                      <a:pt x="288" y="174"/>
                    </a:lnTo>
                    <a:lnTo>
                      <a:pt x="294" y="178"/>
                    </a:lnTo>
                    <a:lnTo>
                      <a:pt x="300" y="180"/>
                    </a:lnTo>
                    <a:lnTo>
                      <a:pt x="306" y="180"/>
                    </a:lnTo>
                    <a:lnTo>
                      <a:pt x="306" y="180"/>
                    </a:lnTo>
                    <a:lnTo>
                      <a:pt x="316" y="180"/>
                    </a:lnTo>
                    <a:lnTo>
                      <a:pt x="322" y="178"/>
                    </a:lnTo>
                    <a:lnTo>
                      <a:pt x="328" y="174"/>
                    </a:lnTo>
                    <a:lnTo>
                      <a:pt x="332" y="170"/>
                    </a:lnTo>
                    <a:lnTo>
                      <a:pt x="336" y="160"/>
                    </a:lnTo>
                    <a:lnTo>
                      <a:pt x="336" y="150"/>
                    </a:lnTo>
                    <a:lnTo>
                      <a:pt x="336" y="150"/>
                    </a:lnTo>
                    <a:lnTo>
                      <a:pt x="338" y="136"/>
                    </a:lnTo>
                    <a:lnTo>
                      <a:pt x="338" y="136"/>
                    </a:lnTo>
                    <a:lnTo>
                      <a:pt x="346" y="140"/>
                    </a:lnTo>
                    <a:lnTo>
                      <a:pt x="354" y="140"/>
                    </a:lnTo>
                    <a:lnTo>
                      <a:pt x="354" y="140"/>
                    </a:lnTo>
                    <a:lnTo>
                      <a:pt x="366" y="140"/>
                    </a:lnTo>
                    <a:lnTo>
                      <a:pt x="374" y="134"/>
                    </a:lnTo>
                    <a:lnTo>
                      <a:pt x="380" y="128"/>
                    </a:lnTo>
                    <a:lnTo>
                      <a:pt x="384" y="122"/>
                    </a:lnTo>
                    <a:lnTo>
                      <a:pt x="384" y="122"/>
                    </a:lnTo>
                    <a:lnTo>
                      <a:pt x="384" y="122"/>
                    </a:lnTo>
                    <a:lnTo>
                      <a:pt x="384" y="122"/>
                    </a:lnTo>
                    <a:lnTo>
                      <a:pt x="386" y="128"/>
                    </a:lnTo>
                    <a:lnTo>
                      <a:pt x="386" y="128"/>
                    </a:lnTo>
                    <a:lnTo>
                      <a:pt x="384" y="144"/>
                    </a:lnTo>
                    <a:lnTo>
                      <a:pt x="384" y="144"/>
                    </a:lnTo>
                    <a:lnTo>
                      <a:pt x="384" y="162"/>
                    </a:lnTo>
                    <a:lnTo>
                      <a:pt x="384" y="162"/>
                    </a:lnTo>
                    <a:lnTo>
                      <a:pt x="384" y="176"/>
                    </a:lnTo>
                    <a:lnTo>
                      <a:pt x="388" y="182"/>
                    </a:lnTo>
                    <a:lnTo>
                      <a:pt x="392" y="188"/>
                    </a:lnTo>
                    <a:lnTo>
                      <a:pt x="392" y="188"/>
                    </a:lnTo>
                    <a:lnTo>
                      <a:pt x="396" y="190"/>
                    </a:lnTo>
                    <a:lnTo>
                      <a:pt x="400" y="192"/>
                    </a:lnTo>
                    <a:lnTo>
                      <a:pt x="408" y="192"/>
                    </a:lnTo>
                    <a:lnTo>
                      <a:pt x="416" y="192"/>
                    </a:lnTo>
                    <a:lnTo>
                      <a:pt x="416" y="192"/>
                    </a:lnTo>
                    <a:lnTo>
                      <a:pt x="424" y="188"/>
                    </a:lnTo>
                    <a:lnTo>
                      <a:pt x="430" y="186"/>
                    </a:lnTo>
                    <a:lnTo>
                      <a:pt x="434" y="182"/>
                    </a:lnTo>
                    <a:lnTo>
                      <a:pt x="436" y="176"/>
                    </a:lnTo>
                    <a:lnTo>
                      <a:pt x="440" y="166"/>
                    </a:lnTo>
                    <a:lnTo>
                      <a:pt x="440" y="158"/>
                    </a:lnTo>
                    <a:lnTo>
                      <a:pt x="440" y="158"/>
                    </a:lnTo>
                    <a:lnTo>
                      <a:pt x="440" y="152"/>
                    </a:lnTo>
                    <a:lnTo>
                      <a:pt x="440" y="152"/>
                    </a:lnTo>
                    <a:lnTo>
                      <a:pt x="440" y="146"/>
                    </a:lnTo>
                    <a:lnTo>
                      <a:pt x="440" y="146"/>
                    </a:lnTo>
                    <a:lnTo>
                      <a:pt x="442" y="140"/>
                    </a:lnTo>
                    <a:lnTo>
                      <a:pt x="444" y="138"/>
                    </a:lnTo>
                    <a:lnTo>
                      <a:pt x="444" y="138"/>
                    </a:lnTo>
                    <a:lnTo>
                      <a:pt x="448" y="150"/>
                    </a:lnTo>
                    <a:lnTo>
                      <a:pt x="448" y="150"/>
                    </a:lnTo>
                    <a:lnTo>
                      <a:pt x="450" y="158"/>
                    </a:lnTo>
                    <a:lnTo>
                      <a:pt x="454" y="166"/>
                    </a:lnTo>
                    <a:lnTo>
                      <a:pt x="460" y="172"/>
                    </a:lnTo>
                    <a:lnTo>
                      <a:pt x="466" y="176"/>
                    </a:lnTo>
                    <a:lnTo>
                      <a:pt x="466" y="176"/>
                    </a:lnTo>
                    <a:lnTo>
                      <a:pt x="470" y="176"/>
                    </a:lnTo>
                    <a:lnTo>
                      <a:pt x="476" y="176"/>
                    </a:lnTo>
                    <a:lnTo>
                      <a:pt x="482" y="174"/>
                    </a:lnTo>
                    <a:lnTo>
                      <a:pt x="488" y="170"/>
                    </a:lnTo>
                    <a:lnTo>
                      <a:pt x="488" y="170"/>
                    </a:lnTo>
                    <a:lnTo>
                      <a:pt x="494" y="162"/>
                    </a:lnTo>
                    <a:lnTo>
                      <a:pt x="498" y="152"/>
                    </a:lnTo>
                    <a:lnTo>
                      <a:pt x="500" y="138"/>
                    </a:lnTo>
                    <a:lnTo>
                      <a:pt x="502" y="122"/>
                    </a:lnTo>
                    <a:lnTo>
                      <a:pt x="502" y="122"/>
                    </a:lnTo>
                    <a:lnTo>
                      <a:pt x="500" y="96"/>
                    </a:lnTo>
                    <a:lnTo>
                      <a:pt x="494" y="74"/>
                    </a:lnTo>
                    <a:lnTo>
                      <a:pt x="494" y="74"/>
                    </a:lnTo>
                    <a:close/>
                    <a:moveTo>
                      <a:pt x="94" y="80"/>
                    </a:moveTo>
                    <a:lnTo>
                      <a:pt x="94" y="80"/>
                    </a:lnTo>
                    <a:lnTo>
                      <a:pt x="88" y="82"/>
                    </a:lnTo>
                    <a:lnTo>
                      <a:pt x="84" y="84"/>
                    </a:lnTo>
                    <a:lnTo>
                      <a:pt x="80" y="88"/>
                    </a:lnTo>
                    <a:lnTo>
                      <a:pt x="80" y="88"/>
                    </a:lnTo>
                    <a:lnTo>
                      <a:pt x="78" y="90"/>
                    </a:lnTo>
                    <a:lnTo>
                      <a:pt x="78" y="90"/>
                    </a:lnTo>
                    <a:lnTo>
                      <a:pt x="76" y="90"/>
                    </a:lnTo>
                    <a:lnTo>
                      <a:pt x="76" y="90"/>
                    </a:lnTo>
                    <a:lnTo>
                      <a:pt x="74" y="86"/>
                    </a:lnTo>
                    <a:lnTo>
                      <a:pt x="70" y="80"/>
                    </a:lnTo>
                    <a:lnTo>
                      <a:pt x="70" y="80"/>
                    </a:lnTo>
                    <a:lnTo>
                      <a:pt x="66" y="70"/>
                    </a:lnTo>
                    <a:lnTo>
                      <a:pt x="66" y="70"/>
                    </a:lnTo>
                    <a:lnTo>
                      <a:pt x="64" y="62"/>
                    </a:lnTo>
                    <a:lnTo>
                      <a:pt x="66" y="58"/>
                    </a:lnTo>
                    <a:lnTo>
                      <a:pt x="68" y="56"/>
                    </a:lnTo>
                    <a:lnTo>
                      <a:pt x="68" y="56"/>
                    </a:lnTo>
                    <a:lnTo>
                      <a:pt x="78" y="52"/>
                    </a:lnTo>
                    <a:lnTo>
                      <a:pt x="78" y="52"/>
                    </a:lnTo>
                    <a:lnTo>
                      <a:pt x="80" y="60"/>
                    </a:lnTo>
                    <a:lnTo>
                      <a:pt x="80" y="60"/>
                    </a:lnTo>
                    <a:lnTo>
                      <a:pt x="86" y="72"/>
                    </a:lnTo>
                    <a:lnTo>
                      <a:pt x="88" y="76"/>
                    </a:lnTo>
                    <a:lnTo>
                      <a:pt x="94" y="80"/>
                    </a:lnTo>
                    <a:lnTo>
                      <a:pt x="94" y="80"/>
                    </a:lnTo>
                    <a:lnTo>
                      <a:pt x="96" y="80"/>
                    </a:lnTo>
                    <a:lnTo>
                      <a:pt x="96" y="80"/>
                    </a:lnTo>
                    <a:lnTo>
                      <a:pt x="94" y="80"/>
                    </a:lnTo>
                    <a:lnTo>
                      <a:pt x="94" y="80"/>
                    </a:lnTo>
                    <a:close/>
                    <a:moveTo>
                      <a:pt x="152" y="84"/>
                    </a:moveTo>
                    <a:lnTo>
                      <a:pt x="152" y="84"/>
                    </a:lnTo>
                    <a:lnTo>
                      <a:pt x="146" y="90"/>
                    </a:lnTo>
                    <a:lnTo>
                      <a:pt x="142" y="96"/>
                    </a:lnTo>
                    <a:lnTo>
                      <a:pt x="138" y="108"/>
                    </a:lnTo>
                    <a:lnTo>
                      <a:pt x="138" y="108"/>
                    </a:lnTo>
                    <a:lnTo>
                      <a:pt x="136" y="114"/>
                    </a:lnTo>
                    <a:lnTo>
                      <a:pt x="134" y="120"/>
                    </a:lnTo>
                    <a:lnTo>
                      <a:pt x="134" y="120"/>
                    </a:lnTo>
                    <a:lnTo>
                      <a:pt x="130" y="120"/>
                    </a:lnTo>
                    <a:lnTo>
                      <a:pt x="128" y="120"/>
                    </a:lnTo>
                    <a:lnTo>
                      <a:pt x="126" y="116"/>
                    </a:lnTo>
                    <a:lnTo>
                      <a:pt x="126" y="116"/>
                    </a:lnTo>
                    <a:lnTo>
                      <a:pt x="122" y="102"/>
                    </a:lnTo>
                    <a:lnTo>
                      <a:pt x="118" y="96"/>
                    </a:lnTo>
                    <a:lnTo>
                      <a:pt x="112" y="90"/>
                    </a:lnTo>
                    <a:lnTo>
                      <a:pt x="112" y="90"/>
                    </a:lnTo>
                    <a:lnTo>
                      <a:pt x="106" y="84"/>
                    </a:lnTo>
                    <a:lnTo>
                      <a:pt x="98" y="80"/>
                    </a:lnTo>
                    <a:lnTo>
                      <a:pt x="98" y="80"/>
                    </a:lnTo>
                    <a:lnTo>
                      <a:pt x="104" y="80"/>
                    </a:lnTo>
                    <a:lnTo>
                      <a:pt x="108" y="78"/>
                    </a:lnTo>
                    <a:lnTo>
                      <a:pt x="108" y="78"/>
                    </a:lnTo>
                    <a:lnTo>
                      <a:pt x="118" y="68"/>
                    </a:lnTo>
                    <a:lnTo>
                      <a:pt x="126" y="56"/>
                    </a:lnTo>
                    <a:lnTo>
                      <a:pt x="126" y="56"/>
                    </a:lnTo>
                    <a:lnTo>
                      <a:pt x="128" y="50"/>
                    </a:lnTo>
                    <a:lnTo>
                      <a:pt x="128" y="50"/>
                    </a:lnTo>
                    <a:lnTo>
                      <a:pt x="130" y="48"/>
                    </a:lnTo>
                    <a:lnTo>
                      <a:pt x="132" y="48"/>
                    </a:lnTo>
                    <a:lnTo>
                      <a:pt x="134" y="50"/>
                    </a:lnTo>
                    <a:lnTo>
                      <a:pt x="136" y="52"/>
                    </a:lnTo>
                    <a:lnTo>
                      <a:pt x="136" y="52"/>
                    </a:lnTo>
                    <a:lnTo>
                      <a:pt x="134" y="58"/>
                    </a:lnTo>
                    <a:lnTo>
                      <a:pt x="134" y="58"/>
                    </a:lnTo>
                    <a:lnTo>
                      <a:pt x="136" y="70"/>
                    </a:lnTo>
                    <a:lnTo>
                      <a:pt x="138" y="74"/>
                    </a:lnTo>
                    <a:lnTo>
                      <a:pt x="142" y="78"/>
                    </a:lnTo>
                    <a:lnTo>
                      <a:pt x="142" y="78"/>
                    </a:lnTo>
                    <a:lnTo>
                      <a:pt x="146" y="82"/>
                    </a:lnTo>
                    <a:lnTo>
                      <a:pt x="152" y="84"/>
                    </a:lnTo>
                    <a:lnTo>
                      <a:pt x="152" y="84"/>
                    </a:lnTo>
                    <a:lnTo>
                      <a:pt x="152" y="84"/>
                    </a:lnTo>
                    <a:lnTo>
                      <a:pt x="152" y="84"/>
                    </a:lnTo>
                    <a:close/>
                    <a:moveTo>
                      <a:pt x="234" y="82"/>
                    </a:moveTo>
                    <a:lnTo>
                      <a:pt x="234" y="82"/>
                    </a:lnTo>
                    <a:lnTo>
                      <a:pt x="228" y="82"/>
                    </a:lnTo>
                    <a:lnTo>
                      <a:pt x="222" y="84"/>
                    </a:lnTo>
                    <a:lnTo>
                      <a:pt x="218" y="86"/>
                    </a:lnTo>
                    <a:lnTo>
                      <a:pt x="214" y="88"/>
                    </a:lnTo>
                    <a:lnTo>
                      <a:pt x="208" y="96"/>
                    </a:lnTo>
                    <a:lnTo>
                      <a:pt x="202" y="106"/>
                    </a:lnTo>
                    <a:lnTo>
                      <a:pt x="202" y="106"/>
                    </a:lnTo>
                    <a:lnTo>
                      <a:pt x="198" y="114"/>
                    </a:lnTo>
                    <a:lnTo>
                      <a:pt x="192" y="122"/>
                    </a:lnTo>
                    <a:lnTo>
                      <a:pt x="192" y="122"/>
                    </a:lnTo>
                    <a:lnTo>
                      <a:pt x="190" y="118"/>
                    </a:lnTo>
                    <a:lnTo>
                      <a:pt x="190" y="118"/>
                    </a:lnTo>
                    <a:lnTo>
                      <a:pt x="190" y="108"/>
                    </a:lnTo>
                    <a:lnTo>
                      <a:pt x="186" y="98"/>
                    </a:lnTo>
                    <a:lnTo>
                      <a:pt x="184" y="92"/>
                    </a:lnTo>
                    <a:lnTo>
                      <a:pt x="180" y="88"/>
                    </a:lnTo>
                    <a:lnTo>
                      <a:pt x="176" y="86"/>
                    </a:lnTo>
                    <a:lnTo>
                      <a:pt x="170" y="82"/>
                    </a:lnTo>
                    <a:lnTo>
                      <a:pt x="170" y="82"/>
                    </a:lnTo>
                    <a:lnTo>
                      <a:pt x="168" y="82"/>
                    </a:lnTo>
                    <a:lnTo>
                      <a:pt x="168" y="82"/>
                    </a:lnTo>
                    <a:lnTo>
                      <a:pt x="174" y="80"/>
                    </a:lnTo>
                    <a:lnTo>
                      <a:pt x="178" y="76"/>
                    </a:lnTo>
                    <a:lnTo>
                      <a:pt x="184" y="64"/>
                    </a:lnTo>
                    <a:lnTo>
                      <a:pt x="184" y="64"/>
                    </a:lnTo>
                    <a:lnTo>
                      <a:pt x="186" y="72"/>
                    </a:lnTo>
                    <a:lnTo>
                      <a:pt x="190" y="78"/>
                    </a:lnTo>
                    <a:lnTo>
                      <a:pt x="194" y="84"/>
                    </a:lnTo>
                    <a:lnTo>
                      <a:pt x="202" y="86"/>
                    </a:lnTo>
                    <a:lnTo>
                      <a:pt x="202" y="86"/>
                    </a:lnTo>
                    <a:lnTo>
                      <a:pt x="208" y="86"/>
                    </a:lnTo>
                    <a:lnTo>
                      <a:pt x="214" y="86"/>
                    </a:lnTo>
                    <a:lnTo>
                      <a:pt x="220" y="80"/>
                    </a:lnTo>
                    <a:lnTo>
                      <a:pt x="226" y="72"/>
                    </a:lnTo>
                    <a:lnTo>
                      <a:pt x="230" y="62"/>
                    </a:lnTo>
                    <a:lnTo>
                      <a:pt x="230" y="62"/>
                    </a:lnTo>
                    <a:lnTo>
                      <a:pt x="234" y="74"/>
                    </a:lnTo>
                    <a:lnTo>
                      <a:pt x="238" y="84"/>
                    </a:lnTo>
                    <a:lnTo>
                      <a:pt x="238" y="84"/>
                    </a:lnTo>
                    <a:lnTo>
                      <a:pt x="234" y="82"/>
                    </a:lnTo>
                    <a:lnTo>
                      <a:pt x="234" y="82"/>
                    </a:lnTo>
                    <a:close/>
                    <a:moveTo>
                      <a:pt x="256" y="124"/>
                    </a:moveTo>
                    <a:lnTo>
                      <a:pt x="256" y="124"/>
                    </a:lnTo>
                    <a:lnTo>
                      <a:pt x="254" y="134"/>
                    </a:lnTo>
                    <a:lnTo>
                      <a:pt x="254" y="134"/>
                    </a:lnTo>
                    <a:lnTo>
                      <a:pt x="252" y="126"/>
                    </a:lnTo>
                    <a:lnTo>
                      <a:pt x="252" y="118"/>
                    </a:lnTo>
                    <a:lnTo>
                      <a:pt x="252" y="118"/>
                    </a:lnTo>
                    <a:lnTo>
                      <a:pt x="252" y="104"/>
                    </a:lnTo>
                    <a:lnTo>
                      <a:pt x="250" y="96"/>
                    </a:lnTo>
                    <a:lnTo>
                      <a:pt x="246" y="90"/>
                    </a:lnTo>
                    <a:lnTo>
                      <a:pt x="246" y="90"/>
                    </a:lnTo>
                    <a:lnTo>
                      <a:pt x="252" y="92"/>
                    </a:lnTo>
                    <a:lnTo>
                      <a:pt x="252" y="92"/>
                    </a:lnTo>
                    <a:lnTo>
                      <a:pt x="258" y="92"/>
                    </a:lnTo>
                    <a:lnTo>
                      <a:pt x="264" y="90"/>
                    </a:lnTo>
                    <a:lnTo>
                      <a:pt x="270" y="84"/>
                    </a:lnTo>
                    <a:lnTo>
                      <a:pt x="276" y="74"/>
                    </a:lnTo>
                    <a:lnTo>
                      <a:pt x="278" y="64"/>
                    </a:lnTo>
                    <a:lnTo>
                      <a:pt x="278" y="64"/>
                    </a:lnTo>
                    <a:lnTo>
                      <a:pt x="280" y="72"/>
                    </a:lnTo>
                    <a:lnTo>
                      <a:pt x="282" y="80"/>
                    </a:lnTo>
                    <a:lnTo>
                      <a:pt x="282" y="80"/>
                    </a:lnTo>
                    <a:lnTo>
                      <a:pt x="276" y="84"/>
                    </a:lnTo>
                    <a:lnTo>
                      <a:pt x="270" y="88"/>
                    </a:lnTo>
                    <a:lnTo>
                      <a:pt x="266" y="94"/>
                    </a:lnTo>
                    <a:lnTo>
                      <a:pt x="262" y="100"/>
                    </a:lnTo>
                    <a:lnTo>
                      <a:pt x="258" y="112"/>
                    </a:lnTo>
                    <a:lnTo>
                      <a:pt x="256" y="124"/>
                    </a:lnTo>
                    <a:lnTo>
                      <a:pt x="256" y="124"/>
                    </a:lnTo>
                    <a:close/>
                    <a:moveTo>
                      <a:pt x="354" y="30"/>
                    </a:moveTo>
                    <a:lnTo>
                      <a:pt x="354" y="30"/>
                    </a:lnTo>
                    <a:lnTo>
                      <a:pt x="354" y="28"/>
                    </a:lnTo>
                    <a:lnTo>
                      <a:pt x="354" y="28"/>
                    </a:lnTo>
                    <a:lnTo>
                      <a:pt x="352" y="46"/>
                    </a:lnTo>
                    <a:lnTo>
                      <a:pt x="352" y="46"/>
                    </a:lnTo>
                    <a:lnTo>
                      <a:pt x="352" y="52"/>
                    </a:lnTo>
                    <a:lnTo>
                      <a:pt x="352" y="52"/>
                    </a:lnTo>
                    <a:lnTo>
                      <a:pt x="352" y="50"/>
                    </a:lnTo>
                    <a:lnTo>
                      <a:pt x="352" y="50"/>
                    </a:lnTo>
                    <a:lnTo>
                      <a:pt x="348" y="36"/>
                    </a:lnTo>
                    <a:lnTo>
                      <a:pt x="348" y="36"/>
                    </a:lnTo>
                    <a:lnTo>
                      <a:pt x="350" y="32"/>
                    </a:lnTo>
                    <a:lnTo>
                      <a:pt x="354" y="30"/>
                    </a:lnTo>
                    <a:lnTo>
                      <a:pt x="354" y="30"/>
                    </a:lnTo>
                    <a:close/>
                    <a:moveTo>
                      <a:pt x="314" y="118"/>
                    </a:moveTo>
                    <a:lnTo>
                      <a:pt x="314" y="118"/>
                    </a:lnTo>
                    <a:lnTo>
                      <a:pt x="310" y="136"/>
                    </a:lnTo>
                    <a:lnTo>
                      <a:pt x="310" y="150"/>
                    </a:lnTo>
                    <a:lnTo>
                      <a:pt x="310" y="150"/>
                    </a:lnTo>
                    <a:lnTo>
                      <a:pt x="310" y="154"/>
                    </a:lnTo>
                    <a:lnTo>
                      <a:pt x="310" y="154"/>
                    </a:lnTo>
                    <a:lnTo>
                      <a:pt x="308" y="154"/>
                    </a:lnTo>
                    <a:lnTo>
                      <a:pt x="308" y="154"/>
                    </a:lnTo>
                    <a:lnTo>
                      <a:pt x="308" y="152"/>
                    </a:lnTo>
                    <a:lnTo>
                      <a:pt x="308" y="152"/>
                    </a:lnTo>
                    <a:lnTo>
                      <a:pt x="308" y="140"/>
                    </a:lnTo>
                    <a:lnTo>
                      <a:pt x="308" y="140"/>
                    </a:lnTo>
                    <a:lnTo>
                      <a:pt x="310" y="124"/>
                    </a:lnTo>
                    <a:lnTo>
                      <a:pt x="310" y="124"/>
                    </a:lnTo>
                    <a:lnTo>
                      <a:pt x="310" y="112"/>
                    </a:lnTo>
                    <a:lnTo>
                      <a:pt x="306" y="100"/>
                    </a:lnTo>
                    <a:lnTo>
                      <a:pt x="306" y="100"/>
                    </a:lnTo>
                    <a:lnTo>
                      <a:pt x="318" y="100"/>
                    </a:lnTo>
                    <a:lnTo>
                      <a:pt x="318" y="100"/>
                    </a:lnTo>
                    <a:lnTo>
                      <a:pt x="328" y="100"/>
                    </a:lnTo>
                    <a:lnTo>
                      <a:pt x="328" y="100"/>
                    </a:lnTo>
                    <a:lnTo>
                      <a:pt x="324" y="102"/>
                    </a:lnTo>
                    <a:lnTo>
                      <a:pt x="320" y="108"/>
                    </a:lnTo>
                    <a:lnTo>
                      <a:pt x="314" y="118"/>
                    </a:lnTo>
                    <a:lnTo>
                      <a:pt x="314" y="118"/>
                    </a:lnTo>
                    <a:close/>
                    <a:moveTo>
                      <a:pt x="364" y="106"/>
                    </a:moveTo>
                    <a:lnTo>
                      <a:pt x="364" y="106"/>
                    </a:lnTo>
                    <a:lnTo>
                      <a:pt x="360" y="110"/>
                    </a:lnTo>
                    <a:lnTo>
                      <a:pt x="356" y="114"/>
                    </a:lnTo>
                    <a:lnTo>
                      <a:pt x="356" y="114"/>
                    </a:lnTo>
                    <a:lnTo>
                      <a:pt x="352" y="114"/>
                    </a:lnTo>
                    <a:lnTo>
                      <a:pt x="350" y="108"/>
                    </a:lnTo>
                    <a:lnTo>
                      <a:pt x="350" y="108"/>
                    </a:lnTo>
                    <a:lnTo>
                      <a:pt x="344" y="102"/>
                    </a:lnTo>
                    <a:lnTo>
                      <a:pt x="338" y="98"/>
                    </a:lnTo>
                    <a:lnTo>
                      <a:pt x="332" y="98"/>
                    </a:lnTo>
                    <a:lnTo>
                      <a:pt x="332" y="98"/>
                    </a:lnTo>
                    <a:lnTo>
                      <a:pt x="330" y="98"/>
                    </a:lnTo>
                    <a:lnTo>
                      <a:pt x="330" y="98"/>
                    </a:lnTo>
                    <a:lnTo>
                      <a:pt x="340" y="94"/>
                    </a:lnTo>
                    <a:lnTo>
                      <a:pt x="348" y="88"/>
                    </a:lnTo>
                    <a:lnTo>
                      <a:pt x="348" y="88"/>
                    </a:lnTo>
                    <a:lnTo>
                      <a:pt x="352" y="80"/>
                    </a:lnTo>
                    <a:lnTo>
                      <a:pt x="352" y="80"/>
                    </a:lnTo>
                    <a:lnTo>
                      <a:pt x="354" y="86"/>
                    </a:lnTo>
                    <a:lnTo>
                      <a:pt x="356" y="90"/>
                    </a:lnTo>
                    <a:lnTo>
                      <a:pt x="362" y="94"/>
                    </a:lnTo>
                    <a:lnTo>
                      <a:pt x="368" y="96"/>
                    </a:lnTo>
                    <a:lnTo>
                      <a:pt x="368" y="96"/>
                    </a:lnTo>
                    <a:lnTo>
                      <a:pt x="372" y="96"/>
                    </a:lnTo>
                    <a:lnTo>
                      <a:pt x="372" y="96"/>
                    </a:lnTo>
                    <a:lnTo>
                      <a:pt x="364" y="106"/>
                    </a:lnTo>
                    <a:lnTo>
                      <a:pt x="364" y="106"/>
                    </a:lnTo>
                    <a:close/>
                    <a:moveTo>
                      <a:pt x="388" y="92"/>
                    </a:moveTo>
                    <a:lnTo>
                      <a:pt x="388" y="92"/>
                    </a:lnTo>
                    <a:lnTo>
                      <a:pt x="392" y="86"/>
                    </a:lnTo>
                    <a:lnTo>
                      <a:pt x="396" y="80"/>
                    </a:lnTo>
                    <a:lnTo>
                      <a:pt x="396" y="80"/>
                    </a:lnTo>
                    <a:lnTo>
                      <a:pt x="396" y="88"/>
                    </a:lnTo>
                    <a:lnTo>
                      <a:pt x="396" y="88"/>
                    </a:lnTo>
                    <a:lnTo>
                      <a:pt x="396" y="96"/>
                    </a:lnTo>
                    <a:lnTo>
                      <a:pt x="396" y="96"/>
                    </a:lnTo>
                    <a:lnTo>
                      <a:pt x="392" y="94"/>
                    </a:lnTo>
                    <a:lnTo>
                      <a:pt x="388" y="92"/>
                    </a:lnTo>
                    <a:lnTo>
                      <a:pt x="388" y="92"/>
                    </a:lnTo>
                    <a:close/>
                    <a:moveTo>
                      <a:pt x="468" y="130"/>
                    </a:moveTo>
                    <a:lnTo>
                      <a:pt x="468" y="130"/>
                    </a:lnTo>
                    <a:lnTo>
                      <a:pt x="462" y="120"/>
                    </a:lnTo>
                    <a:lnTo>
                      <a:pt x="458" y="116"/>
                    </a:lnTo>
                    <a:lnTo>
                      <a:pt x="454" y="112"/>
                    </a:lnTo>
                    <a:lnTo>
                      <a:pt x="454" y="112"/>
                    </a:lnTo>
                    <a:lnTo>
                      <a:pt x="446" y="110"/>
                    </a:lnTo>
                    <a:lnTo>
                      <a:pt x="440" y="112"/>
                    </a:lnTo>
                    <a:lnTo>
                      <a:pt x="434" y="114"/>
                    </a:lnTo>
                    <a:lnTo>
                      <a:pt x="434" y="114"/>
                    </a:lnTo>
                    <a:lnTo>
                      <a:pt x="422" y="120"/>
                    </a:lnTo>
                    <a:lnTo>
                      <a:pt x="418" y="130"/>
                    </a:lnTo>
                    <a:lnTo>
                      <a:pt x="414" y="138"/>
                    </a:lnTo>
                    <a:lnTo>
                      <a:pt x="414" y="146"/>
                    </a:lnTo>
                    <a:lnTo>
                      <a:pt x="414" y="146"/>
                    </a:lnTo>
                    <a:lnTo>
                      <a:pt x="414" y="154"/>
                    </a:lnTo>
                    <a:lnTo>
                      <a:pt x="414" y="154"/>
                    </a:lnTo>
                    <a:lnTo>
                      <a:pt x="414" y="160"/>
                    </a:lnTo>
                    <a:lnTo>
                      <a:pt x="414" y="160"/>
                    </a:lnTo>
                    <a:lnTo>
                      <a:pt x="414" y="164"/>
                    </a:lnTo>
                    <a:lnTo>
                      <a:pt x="410" y="166"/>
                    </a:lnTo>
                    <a:lnTo>
                      <a:pt x="410" y="166"/>
                    </a:lnTo>
                    <a:lnTo>
                      <a:pt x="410" y="164"/>
                    </a:lnTo>
                    <a:lnTo>
                      <a:pt x="410" y="164"/>
                    </a:lnTo>
                    <a:lnTo>
                      <a:pt x="412" y="148"/>
                    </a:lnTo>
                    <a:lnTo>
                      <a:pt x="412" y="148"/>
                    </a:lnTo>
                    <a:lnTo>
                      <a:pt x="412" y="128"/>
                    </a:lnTo>
                    <a:lnTo>
                      <a:pt x="412" y="128"/>
                    </a:lnTo>
                    <a:lnTo>
                      <a:pt x="412" y="122"/>
                    </a:lnTo>
                    <a:lnTo>
                      <a:pt x="410" y="114"/>
                    </a:lnTo>
                    <a:lnTo>
                      <a:pt x="410" y="114"/>
                    </a:lnTo>
                    <a:lnTo>
                      <a:pt x="416" y="116"/>
                    </a:lnTo>
                    <a:lnTo>
                      <a:pt x="416" y="116"/>
                    </a:lnTo>
                    <a:lnTo>
                      <a:pt x="424" y="118"/>
                    </a:lnTo>
                    <a:lnTo>
                      <a:pt x="430" y="114"/>
                    </a:lnTo>
                    <a:lnTo>
                      <a:pt x="436" y="110"/>
                    </a:lnTo>
                    <a:lnTo>
                      <a:pt x="440" y="106"/>
                    </a:lnTo>
                    <a:lnTo>
                      <a:pt x="446" y="94"/>
                    </a:lnTo>
                    <a:lnTo>
                      <a:pt x="450" y="82"/>
                    </a:lnTo>
                    <a:lnTo>
                      <a:pt x="450" y="82"/>
                    </a:lnTo>
                    <a:lnTo>
                      <a:pt x="452" y="72"/>
                    </a:lnTo>
                    <a:lnTo>
                      <a:pt x="456" y="64"/>
                    </a:lnTo>
                    <a:lnTo>
                      <a:pt x="456" y="64"/>
                    </a:lnTo>
                    <a:lnTo>
                      <a:pt x="456" y="64"/>
                    </a:lnTo>
                    <a:lnTo>
                      <a:pt x="456" y="64"/>
                    </a:lnTo>
                    <a:lnTo>
                      <a:pt x="460" y="66"/>
                    </a:lnTo>
                    <a:lnTo>
                      <a:pt x="462" y="68"/>
                    </a:lnTo>
                    <a:lnTo>
                      <a:pt x="466" y="74"/>
                    </a:lnTo>
                    <a:lnTo>
                      <a:pt x="466" y="74"/>
                    </a:lnTo>
                    <a:lnTo>
                      <a:pt x="470" y="84"/>
                    </a:lnTo>
                    <a:lnTo>
                      <a:pt x="472" y="96"/>
                    </a:lnTo>
                    <a:lnTo>
                      <a:pt x="474" y="122"/>
                    </a:lnTo>
                    <a:lnTo>
                      <a:pt x="474" y="122"/>
                    </a:lnTo>
                    <a:lnTo>
                      <a:pt x="474" y="126"/>
                    </a:lnTo>
                    <a:lnTo>
                      <a:pt x="472" y="130"/>
                    </a:lnTo>
                    <a:lnTo>
                      <a:pt x="470" y="130"/>
                    </a:lnTo>
                    <a:lnTo>
                      <a:pt x="468" y="130"/>
                    </a:lnTo>
                    <a:lnTo>
                      <a:pt x="468" y="130"/>
                    </a:lnTo>
                    <a:close/>
                  </a:path>
                </a:pathLst>
              </a:custGeom>
              <a:solidFill>
                <a:srgbClr val="DCBE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7" name="Freeform 134"/>
              <p:cNvSpPr>
                <a:spLocks noEditPoints="1"/>
              </p:cNvSpPr>
              <p:nvPr/>
            </p:nvSpPr>
            <p:spPr bwMode="auto">
              <a:xfrm>
                <a:off x="4126" y="2662"/>
                <a:ext cx="578" cy="232"/>
              </a:xfrm>
              <a:custGeom>
                <a:avLst/>
                <a:gdLst/>
                <a:ahLst/>
                <a:cxnLst>
                  <a:cxn ang="0">
                    <a:pos x="520" y="106"/>
                  </a:cxn>
                  <a:cxn ang="0">
                    <a:pos x="480" y="94"/>
                  </a:cxn>
                  <a:cxn ang="0">
                    <a:pos x="466" y="132"/>
                  </a:cxn>
                  <a:cxn ang="0">
                    <a:pos x="458" y="98"/>
                  </a:cxn>
                  <a:cxn ang="0">
                    <a:pos x="410" y="100"/>
                  </a:cxn>
                  <a:cxn ang="0">
                    <a:pos x="366" y="72"/>
                  </a:cxn>
                  <a:cxn ang="0">
                    <a:pos x="354" y="120"/>
                  </a:cxn>
                  <a:cxn ang="0">
                    <a:pos x="326" y="92"/>
                  </a:cxn>
                  <a:cxn ang="0">
                    <a:pos x="306" y="74"/>
                  </a:cxn>
                  <a:cxn ang="0">
                    <a:pos x="260" y="74"/>
                  </a:cxn>
                  <a:cxn ang="0">
                    <a:pos x="226" y="54"/>
                  </a:cxn>
                  <a:cxn ang="0">
                    <a:pos x="186" y="56"/>
                  </a:cxn>
                  <a:cxn ang="0">
                    <a:pos x="142" y="32"/>
                  </a:cxn>
                  <a:cxn ang="0">
                    <a:pos x="104" y="8"/>
                  </a:cxn>
                  <a:cxn ang="0">
                    <a:pos x="52" y="14"/>
                  </a:cxn>
                  <a:cxn ang="0">
                    <a:pos x="2" y="32"/>
                  </a:cxn>
                  <a:cxn ang="0">
                    <a:pos x="52" y="68"/>
                  </a:cxn>
                  <a:cxn ang="0">
                    <a:pos x="86" y="100"/>
                  </a:cxn>
                  <a:cxn ang="0">
                    <a:pos x="118" y="118"/>
                  </a:cxn>
                  <a:cxn ang="0">
                    <a:pos x="168" y="116"/>
                  </a:cxn>
                  <a:cxn ang="0">
                    <a:pos x="172" y="144"/>
                  </a:cxn>
                  <a:cxn ang="0">
                    <a:pos x="224" y="142"/>
                  </a:cxn>
                  <a:cxn ang="0">
                    <a:pos x="236" y="180"/>
                  </a:cxn>
                  <a:cxn ang="0">
                    <a:pos x="288" y="168"/>
                  </a:cxn>
                  <a:cxn ang="0">
                    <a:pos x="298" y="166"/>
                  </a:cxn>
                  <a:cxn ang="0">
                    <a:pos x="320" y="210"/>
                  </a:cxn>
                  <a:cxn ang="0">
                    <a:pos x="356" y="200"/>
                  </a:cxn>
                  <a:cxn ang="0">
                    <a:pos x="418" y="178"/>
                  </a:cxn>
                  <a:cxn ang="0">
                    <a:pos x="452" y="214"/>
                  </a:cxn>
                  <a:cxn ang="0">
                    <a:pos x="488" y="200"/>
                  </a:cxn>
                  <a:cxn ang="0">
                    <a:pos x="524" y="230"/>
                  </a:cxn>
                  <a:cxn ang="0">
                    <a:pos x="578" y="122"/>
                  </a:cxn>
                  <a:cxn ang="0">
                    <a:pos x="266" y="142"/>
                  </a:cxn>
                  <a:cxn ang="0">
                    <a:pos x="256" y="152"/>
                  </a:cxn>
                  <a:cxn ang="0">
                    <a:pos x="232" y="112"/>
                  </a:cxn>
                  <a:cxn ang="0">
                    <a:pos x="194" y="108"/>
                  </a:cxn>
                  <a:cxn ang="0">
                    <a:pos x="148" y="88"/>
                  </a:cxn>
                  <a:cxn ang="0">
                    <a:pos x="106" y="70"/>
                  </a:cxn>
                  <a:cxn ang="0">
                    <a:pos x="86" y="70"/>
                  </a:cxn>
                  <a:cxn ang="0">
                    <a:pos x="70" y="40"/>
                  </a:cxn>
                  <a:cxn ang="0">
                    <a:pos x="100" y="52"/>
                  </a:cxn>
                  <a:cxn ang="0">
                    <a:pos x="156" y="54"/>
                  </a:cxn>
                  <a:cxn ang="0">
                    <a:pos x="186" y="94"/>
                  </a:cxn>
                  <a:cxn ang="0">
                    <a:pos x="238" y="108"/>
                  </a:cxn>
                  <a:cxn ang="0">
                    <a:pos x="282" y="98"/>
                  </a:cxn>
                  <a:cxn ang="0">
                    <a:pos x="334" y="144"/>
                  </a:cxn>
                  <a:cxn ang="0">
                    <a:pos x="318" y="124"/>
                  </a:cxn>
                  <a:cxn ang="0">
                    <a:pos x="530" y="188"/>
                  </a:cxn>
                  <a:cxn ang="0">
                    <a:pos x="486" y="170"/>
                  </a:cxn>
                  <a:cxn ang="0">
                    <a:pos x="442" y="152"/>
                  </a:cxn>
                  <a:cxn ang="0">
                    <a:pos x="388" y="176"/>
                  </a:cxn>
                  <a:cxn ang="0">
                    <a:pos x="360" y="148"/>
                  </a:cxn>
                  <a:cxn ang="0">
                    <a:pos x="380" y="110"/>
                  </a:cxn>
                  <a:cxn ang="0">
                    <a:pos x="384" y="126"/>
                  </a:cxn>
                  <a:cxn ang="0">
                    <a:pos x="432" y="124"/>
                  </a:cxn>
                  <a:cxn ang="0">
                    <a:pos x="434" y="120"/>
                  </a:cxn>
                  <a:cxn ang="0">
                    <a:pos x="486" y="150"/>
                  </a:cxn>
                  <a:cxn ang="0">
                    <a:pos x="492" y="120"/>
                  </a:cxn>
                  <a:cxn ang="0">
                    <a:pos x="506" y="168"/>
                  </a:cxn>
                  <a:cxn ang="0">
                    <a:pos x="544" y="130"/>
                  </a:cxn>
                  <a:cxn ang="0">
                    <a:pos x="538" y="174"/>
                  </a:cxn>
                </a:cxnLst>
                <a:rect l="0" t="0" r="r" b="b"/>
                <a:pathLst>
                  <a:path w="578" h="232">
                    <a:moveTo>
                      <a:pt x="572" y="98"/>
                    </a:moveTo>
                    <a:lnTo>
                      <a:pt x="572" y="98"/>
                    </a:lnTo>
                    <a:lnTo>
                      <a:pt x="566" y="92"/>
                    </a:lnTo>
                    <a:lnTo>
                      <a:pt x="560" y="90"/>
                    </a:lnTo>
                    <a:lnTo>
                      <a:pt x="552" y="88"/>
                    </a:lnTo>
                    <a:lnTo>
                      <a:pt x="542" y="90"/>
                    </a:lnTo>
                    <a:lnTo>
                      <a:pt x="542" y="90"/>
                    </a:lnTo>
                    <a:lnTo>
                      <a:pt x="532" y="94"/>
                    </a:lnTo>
                    <a:lnTo>
                      <a:pt x="526" y="100"/>
                    </a:lnTo>
                    <a:lnTo>
                      <a:pt x="520" y="106"/>
                    </a:lnTo>
                    <a:lnTo>
                      <a:pt x="518" y="114"/>
                    </a:lnTo>
                    <a:lnTo>
                      <a:pt x="518" y="114"/>
                    </a:lnTo>
                    <a:lnTo>
                      <a:pt x="514" y="106"/>
                    </a:lnTo>
                    <a:lnTo>
                      <a:pt x="510" y="98"/>
                    </a:lnTo>
                    <a:lnTo>
                      <a:pt x="510" y="98"/>
                    </a:lnTo>
                    <a:lnTo>
                      <a:pt x="500" y="94"/>
                    </a:lnTo>
                    <a:lnTo>
                      <a:pt x="494" y="92"/>
                    </a:lnTo>
                    <a:lnTo>
                      <a:pt x="488" y="92"/>
                    </a:lnTo>
                    <a:lnTo>
                      <a:pt x="488" y="92"/>
                    </a:lnTo>
                    <a:lnTo>
                      <a:pt x="480" y="94"/>
                    </a:lnTo>
                    <a:lnTo>
                      <a:pt x="476" y="96"/>
                    </a:lnTo>
                    <a:lnTo>
                      <a:pt x="472" y="100"/>
                    </a:lnTo>
                    <a:lnTo>
                      <a:pt x="468" y="104"/>
                    </a:lnTo>
                    <a:lnTo>
                      <a:pt x="466" y="112"/>
                    </a:lnTo>
                    <a:lnTo>
                      <a:pt x="464" y="122"/>
                    </a:lnTo>
                    <a:lnTo>
                      <a:pt x="464" y="122"/>
                    </a:lnTo>
                    <a:lnTo>
                      <a:pt x="466" y="126"/>
                    </a:lnTo>
                    <a:lnTo>
                      <a:pt x="466" y="126"/>
                    </a:lnTo>
                    <a:lnTo>
                      <a:pt x="466" y="132"/>
                    </a:lnTo>
                    <a:lnTo>
                      <a:pt x="466" y="132"/>
                    </a:lnTo>
                    <a:lnTo>
                      <a:pt x="466" y="132"/>
                    </a:lnTo>
                    <a:lnTo>
                      <a:pt x="466" y="132"/>
                    </a:lnTo>
                    <a:lnTo>
                      <a:pt x="464" y="132"/>
                    </a:lnTo>
                    <a:lnTo>
                      <a:pt x="464" y="132"/>
                    </a:lnTo>
                    <a:lnTo>
                      <a:pt x="462" y="132"/>
                    </a:lnTo>
                    <a:lnTo>
                      <a:pt x="462" y="132"/>
                    </a:lnTo>
                    <a:lnTo>
                      <a:pt x="462" y="120"/>
                    </a:lnTo>
                    <a:lnTo>
                      <a:pt x="462" y="120"/>
                    </a:lnTo>
                    <a:lnTo>
                      <a:pt x="460" y="104"/>
                    </a:lnTo>
                    <a:lnTo>
                      <a:pt x="458" y="98"/>
                    </a:lnTo>
                    <a:lnTo>
                      <a:pt x="452" y="92"/>
                    </a:lnTo>
                    <a:lnTo>
                      <a:pt x="452" y="92"/>
                    </a:lnTo>
                    <a:lnTo>
                      <a:pt x="448" y="88"/>
                    </a:lnTo>
                    <a:lnTo>
                      <a:pt x="442" y="86"/>
                    </a:lnTo>
                    <a:lnTo>
                      <a:pt x="430" y="88"/>
                    </a:lnTo>
                    <a:lnTo>
                      <a:pt x="430" y="88"/>
                    </a:lnTo>
                    <a:lnTo>
                      <a:pt x="422" y="90"/>
                    </a:lnTo>
                    <a:lnTo>
                      <a:pt x="416" y="92"/>
                    </a:lnTo>
                    <a:lnTo>
                      <a:pt x="412" y="96"/>
                    </a:lnTo>
                    <a:lnTo>
                      <a:pt x="410" y="100"/>
                    </a:lnTo>
                    <a:lnTo>
                      <a:pt x="410" y="100"/>
                    </a:lnTo>
                    <a:lnTo>
                      <a:pt x="408" y="90"/>
                    </a:lnTo>
                    <a:lnTo>
                      <a:pt x="406" y="80"/>
                    </a:lnTo>
                    <a:lnTo>
                      <a:pt x="402" y="72"/>
                    </a:lnTo>
                    <a:lnTo>
                      <a:pt x="396" y="66"/>
                    </a:lnTo>
                    <a:lnTo>
                      <a:pt x="396" y="66"/>
                    </a:lnTo>
                    <a:lnTo>
                      <a:pt x="390" y="66"/>
                    </a:lnTo>
                    <a:lnTo>
                      <a:pt x="384" y="66"/>
                    </a:lnTo>
                    <a:lnTo>
                      <a:pt x="376" y="68"/>
                    </a:lnTo>
                    <a:lnTo>
                      <a:pt x="366" y="72"/>
                    </a:lnTo>
                    <a:lnTo>
                      <a:pt x="362" y="78"/>
                    </a:lnTo>
                    <a:lnTo>
                      <a:pt x="362" y="78"/>
                    </a:lnTo>
                    <a:lnTo>
                      <a:pt x="356" y="82"/>
                    </a:lnTo>
                    <a:lnTo>
                      <a:pt x="354" y="88"/>
                    </a:lnTo>
                    <a:lnTo>
                      <a:pt x="352" y="100"/>
                    </a:lnTo>
                    <a:lnTo>
                      <a:pt x="352" y="100"/>
                    </a:lnTo>
                    <a:lnTo>
                      <a:pt x="354" y="114"/>
                    </a:lnTo>
                    <a:lnTo>
                      <a:pt x="354" y="114"/>
                    </a:lnTo>
                    <a:lnTo>
                      <a:pt x="354" y="120"/>
                    </a:lnTo>
                    <a:lnTo>
                      <a:pt x="354" y="120"/>
                    </a:lnTo>
                    <a:lnTo>
                      <a:pt x="354" y="120"/>
                    </a:lnTo>
                    <a:lnTo>
                      <a:pt x="354" y="120"/>
                    </a:lnTo>
                    <a:lnTo>
                      <a:pt x="354" y="116"/>
                    </a:lnTo>
                    <a:lnTo>
                      <a:pt x="354" y="116"/>
                    </a:lnTo>
                    <a:lnTo>
                      <a:pt x="350" y="104"/>
                    </a:lnTo>
                    <a:lnTo>
                      <a:pt x="346" y="98"/>
                    </a:lnTo>
                    <a:lnTo>
                      <a:pt x="340" y="94"/>
                    </a:lnTo>
                    <a:lnTo>
                      <a:pt x="340" y="94"/>
                    </a:lnTo>
                    <a:lnTo>
                      <a:pt x="332" y="90"/>
                    </a:lnTo>
                    <a:lnTo>
                      <a:pt x="326" y="92"/>
                    </a:lnTo>
                    <a:lnTo>
                      <a:pt x="320" y="94"/>
                    </a:lnTo>
                    <a:lnTo>
                      <a:pt x="314" y="96"/>
                    </a:lnTo>
                    <a:lnTo>
                      <a:pt x="314" y="96"/>
                    </a:lnTo>
                    <a:lnTo>
                      <a:pt x="310" y="98"/>
                    </a:lnTo>
                    <a:lnTo>
                      <a:pt x="310" y="98"/>
                    </a:lnTo>
                    <a:lnTo>
                      <a:pt x="310" y="96"/>
                    </a:lnTo>
                    <a:lnTo>
                      <a:pt x="308" y="90"/>
                    </a:lnTo>
                    <a:lnTo>
                      <a:pt x="308" y="90"/>
                    </a:lnTo>
                    <a:lnTo>
                      <a:pt x="308" y="82"/>
                    </a:lnTo>
                    <a:lnTo>
                      <a:pt x="306" y="74"/>
                    </a:lnTo>
                    <a:lnTo>
                      <a:pt x="300" y="66"/>
                    </a:lnTo>
                    <a:lnTo>
                      <a:pt x="292" y="58"/>
                    </a:lnTo>
                    <a:lnTo>
                      <a:pt x="292" y="58"/>
                    </a:lnTo>
                    <a:lnTo>
                      <a:pt x="284" y="54"/>
                    </a:lnTo>
                    <a:lnTo>
                      <a:pt x="278" y="52"/>
                    </a:lnTo>
                    <a:lnTo>
                      <a:pt x="272" y="54"/>
                    </a:lnTo>
                    <a:lnTo>
                      <a:pt x="272" y="54"/>
                    </a:lnTo>
                    <a:lnTo>
                      <a:pt x="266" y="58"/>
                    </a:lnTo>
                    <a:lnTo>
                      <a:pt x="264" y="64"/>
                    </a:lnTo>
                    <a:lnTo>
                      <a:pt x="260" y="74"/>
                    </a:lnTo>
                    <a:lnTo>
                      <a:pt x="260" y="74"/>
                    </a:lnTo>
                    <a:lnTo>
                      <a:pt x="260" y="84"/>
                    </a:lnTo>
                    <a:lnTo>
                      <a:pt x="256" y="90"/>
                    </a:lnTo>
                    <a:lnTo>
                      <a:pt x="256" y="90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40" y="64"/>
                    </a:lnTo>
                    <a:lnTo>
                      <a:pt x="234" y="58"/>
                    </a:lnTo>
                    <a:lnTo>
                      <a:pt x="226" y="54"/>
                    </a:lnTo>
                    <a:lnTo>
                      <a:pt x="226" y="54"/>
                    </a:lnTo>
                    <a:lnTo>
                      <a:pt x="216" y="52"/>
                    </a:lnTo>
                    <a:lnTo>
                      <a:pt x="208" y="54"/>
                    </a:lnTo>
                    <a:lnTo>
                      <a:pt x="208" y="54"/>
                    </a:lnTo>
                    <a:lnTo>
                      <a:pt x="202" y="56"/>
                    </a:lnTo>
                    <a:lnTo>
                      <a:pt x="200" y="60"/>
                    </a:lnTo>
                    <a:lnTo>
                      <a:pt x="196" y="68"/>
                    </a:lnTo>
                    <a:lnTo>
                      <a:pt x="196" y="68"/>
                    </a:lnTo>
                    <a:lnTo>
                      <a:pt x="192" y="66"/>
                    </a:lnTo>
                    <a:lnTo>
                      <a:pt x="190" y="64"/>
                    </a:lnTo>
                    <a:lnTo>
                      <a:pt x="186" y="56"/>
                    </a:lnTo>
                    <a:lnTo>
                      <a:pt x="186" y="56"/>
                    </a:lnTo>
                    <a:lnTo>
                      <a:pt x="184" y="48"/>
                    </a:lnTo>
                    <a:lnTo>
                      <a:pt x="180" y="40"/>
                    </a:lnTo>
                    <a:lnTo>
                      <a:pt x="174" y="32"/>
                    </a:lnTo>
                    <a:lnTo>
                      <a:pt x="170" y="30"/>
                    </a:lnTo>
                    <a:lnTo>
                      <a:pt x="164" y="28"/>
                    </a:lnTo>
                    <a:lnTo>
                      <a:pt x="164" y="28"/>
                    </a:lnTo>
                    <a:lnTo>
                      <a:pt x="156" y="26"/>
                    </a:lnTo>
                    <a:lnTo>
                      <a:pt x="150" y="28"/>
                    </a:lnTo>
                    <a:lnTo>
                      <a:pt x="142" y="32"/>
                    </a:lnTo>
                    <a:lnTo>
                      <a:pt x="142" y="32"/>
                    </a:lnTo>
                    <a:lnTo>
                      <a:pt x="136" y="34"/>
                    </a:lnTo>
                    <a:lnTo>
                      <a:pt x="124" y="36"/>
                    </a:lnTo>
                    <a:lnTo>
                      <a:pt x="124" y="36"/>
                    </a:lnTo>
                    <a:lnTo>
                      <a:pt x="120" y="34"/>
                    </a:lnTo>
                    <a:lnTo>
                      <a:pt x="118" y="28"/>
                    </a:lnTo>
                    <a:lnTo>
                      <a:pt x="118" y="28"/>
                    </a:lnTo>
                    <a:lnTo>
                      <a:pt x="116" y="22"/>
                    </a:lnTo>
                    <a:lnTo>
                      <a:pt x="110" y="14"/>
                    </a:lnTo>
                    <a:lnTo>
                      <a:pt x="104" y="8"/>
                    </a:lnTo>
                    <a:lnTo>
                      <a:pt x="98" y="6"/>
                    </a:lnTo>
                    <a:lnTo>
                      <a:pt x="90" y="4"/>
                    </a:lnTo>
                    <a:lnTo>
                      <a:pt x="90" y="4"/>
                    </a:lnTo>
                    <a:lnTo>
                      <a:pt x="80" y="4"/>
                    </a:lnTo>
                    <a:lnTo>
                      <a:pt x="74" y="6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0" y="16"/>
                    </a:lnTo>
                    <a:lnTo>
                      <a:pt x="52" y="14"/>
                    </a:lnTo>
                    <a:lnTo>
                      <a:pt x="52" y="14"/>
                    </a:lnTo>
                    <a:lnTo>
                      <a:pt x="40" y="12"/>
                    </a:lnTo>
                    <a:lnTo>
                      <a:pt x="40" y="12"/>
                    </a:lnTo>
                    <a:lnTo>
                      <a:pt x="36" y="10"/>
                    </a:lnTo>
                    <a:lnTo>
                      <a:pt x="34" y="6"/>
                    </a:lnTo>
                    <a:lnTo>
                      <a:pt x="34" y="4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20" y="16"/>
                    </a:lnTo>
                    <a:lnTo>
                      <a:pt x="2" y="32"/>
                    </a:lnTo>
                    <a:lnTo>
                      <a:pt x="2" y="32"/>
                    </a:lnTo>
                    <a:lnTo>
                      <a:pt x="0" y="34"/>
                    </a:lnTo>
                    <a:lnTo>
                      <a:pt x="2" y="34"/>
                    </a:lnTo>
                    <a:lnTo>
                      <a:pt x="8" y="34"/>
                    </a:lnTo>
                    <a:lnTo>
                      <a:pt x="18" y="36"/>
                    </a:lnTo>
                    <a:lnTo>
                      <a:pt x="32" y="42"/>
                    </a:lnTo>
                    <a:lnTo>
                      <a:pt x="32" y="42"/>
                    </a:lnTo>
                    <a:lnTo>
                      <a:pt x="42" y="50"/>
                    </a:lnTo>
                    <a:lnTo>
                      <a:pt x="48" y="60"/>
                    </a:lnTo>
                    <a:lnTo>
                      <a:pt x="52" y="68"/>
                    </a:lnTo>
                    <a:lnTo>
                      <a:pt x="52" y="68"/>
                    </a:lnTo>
                    <a:lnTo>
                      <a:pt x="58" y="72"/>
                    </a:lnTo>
                    <a:lnTo>
                      <a:pt x="60" y="76"/>
                    </a:lnTo>
                    <a:lnTo>
                      <a:pt x="60" y="76"/>
                    </a:lnTo>
                    <a:lnTo>
                      <a:pt x="62" y="82"/>
                    </a:lnTo>
                    <a:lnTo>
                      <a:pt x="64" y="86"/>
                    </a:lnTo>
                    <a:lnTo>
                      <a:pt x="68" y="92"/>
                    </a:lnTo>
                    <a:lnTo>
                      <a:pt x="76" y="98"/>
                    </a:lnTo>
                    <a:lnTo>
                      <a:pt x="76" y="98"/>
                    </a:lnTo>
                    <a:lnTo>
                      <a:pt x="86" y="100"/>
                    </a:lnTo>
                    <a:lnTo>
                      <a:pt x="96" y="100"/>
                    </a:lnTo>
                    <a:lnTo>
                      <a:pt x="106" y="98"/>
                    </a:lnTo>
                    <a:lnTo>
                      <a:pt x="114" y="96"/>
                    </a:lnTo>
                    <a:lnTo>
                      <a:pt x="114" y="96"/>
                    </a:lnTo>
                    <a:lnTo>
                      <a:pt x="120" y="94"/>
                    </a:lnTo>
                    <a:lnTo>
                      <a:pt x="120" y="94"/>
                    </a:lnTo>
                    <a:lnTo>
                      <a:pt x="116" y="102"/>
                    </a:lnTo>
                    <a:lnTo>
                      <a:pt x="116" y="110"/>
                    </a:lnTo>
                    <a:lnTo>
                      <a:pt x="116" y="110"/>
                    </a:lnTo>
                    <a:lnTo>
                      <a:pt x="118" y="118"/>
                    </a:lnTo>
                    <a:lnTo>
                      <a:pt x="122" y="126"/>
                    </a:lnTo>
                    <a:lnTo>
                      <a:pt x="122" y="126"/>
                    </a:lnTo>
                    <a:lnTo>
                      <a:pt x="130" y="132"/>
                    </a:lnTo>
                    <a:lnTo>
                      <a:pt x="136" y="134"/>
                    </a:lnTo>
                    <a:lnTo>
                      <a:pt x="136" y="134"/>
                    </a:lnTo>
                    <a:lnTo>
                      <a:pt x="142" y="134"/>
                    </a:lnTo>
                    <a:lnTo>
                      <a:pt x="150" y="130"/>
                    </a:lnTo>
                    <a:lnTo>
                      <a:pt x="160" y="122"/>
                    </a:lnTo>
                    <a:lnTo>
                      <a:pt x="160" y="122"/>
                    </a:lnTo>
                    <a:lnTo>
                      <a:pt x="168" y="116"/>
                    </a:lnTo>
                    <a:lnTo>
                      <a:pt x="168" y="116"/>
                    </a:lnTo>
                    <a:lnTo>
                      <a:pt x="170" y="118"/>
                    </a:lnTo>
                    <a:lnTo>
                      <a:pt x="170" y="122"/>
                    </a:lnTo>
                    <a:lnTo>
                      <a:pt x="170" y="122"/>
                    </a:lnTo>
                    <a:lnTo>
                      <a:pt x="170" y="126"/>
                    </a:lnTo>
                    <a:lnTo>
                      <a:pt x="170" y="126"/>
                    </a:lnTo>
                    <a:lnTo>
                      <a:pt x="170" y="130"/>
                    </a:lnTo>
                    <a:lnTo>
                      <a:pt x="170" y="130"/>
                    </a:lnTo>
                    <a:lnTo>
                      <a:pt x="170" y="136"/>
                    </a:lnTo>
                    <a:lnTo>
                      <a:pt x="172" y="144"/>
                    </a:lnTo>
                    <a:lnTo>
                      <a:pt x="176" y="150"/>
                    </a:lnTo>
                    <a:lnTo>
                      <a:pt x="182" y="154"/>
                    </a:lnTo>
                    <a:lnTo>
                      <a:pt x="182" y="154"/>
                    </a:lnTo>
                    <a:lnTo>
                      <a:pt x="188" y="156"/>
                    </a:lnTo>
                    <a:lnTo>
                      <a:pt x="192" y="158"/>
                    </a:lnTo>
                    <a:lnTo>
                      <a:pt x="202" y="156"/>
                    </a:lnTo>
                    <a:lnTo>
                      <a:pt x="210" y="152"/>
                    </a:lnTo>
                    <a:lnTo>
                      <a:pt x="218" y="148"/>
                    </a:lnTo>
                    <a:lnTo>
                      <a:pt x="218" y="148"/>
                    </a:lnTo>
                    <a:lnTo>
                      <a:pt x="224" y="142"/>
                    </a:lnTo>
                    <a:lnTo>
                      <a:pt x="232" y="140"/>
                    </a:lnTo>
                    <a:lnTo>
                      <a:pt x="232" y="140"/>
                    </a:lnTo>
                    <a:lnTo>
                      <a:pt x="230" y="146"/>
                    </a:lnTo>
                    <a:lnTo>
                      <a:pt x="230" y="146"/>
                    </a:lnTo>
                    <a:lnTo>
                      <a:pt x="228" y="152"/>
                    </a:lnTo>
                    <a:lnTo>
                      <a:pt x="228" y="160"/>
                    </a:lnTo>
                    <a:lnTo>
                      <a:pt x="228" y="160"/>
                    </a:lnTo>
                    <a:lnTo>
                      <a:pt x="228" y="168"/>
                    </a:lnTo>
                    <a:lnTo>
                      <a:pt x="232" y="174"/>
                    </a:lnTo>
                    <a:lnTo>
                      <a:pt x="236" y="180"/>
                    </a:lnTo>
                    <a:lnTo>
                      <a:pt x="244" y="184"/>
                    </a:lnTo>
                    <a:lnTo>
                      <a:pt x="244" y="184"/>
                    </a:lnTo>
                    <a:lnTo>
                      <a:pt x="252" y="188"/>
                    </a:lnTo>
                    <a:lnTo>
                      <a:pt x="260" y="190"/>
                    </a:lnTo>
                    <a:lnTo>
                      <a:pt x="266" y="188"/>
                    </a:lnTo>
                    <a:lnTo>
                      <a:pt x="272" y="186"/>
                    </a:lnTo>
                    <a:lnTo>
                      <a:pt x="272" y="186"/>
                    </a:lnTo>
                    <a:lnTo>
                      <a:pt x="278" y="182"/>
                    </a:lnTo>
                    <a:lnTo>
                      <a:pt x="282" y="178"/>
                    </a:lnTo>
                    <a:lnTo>
                      <a:pt x="288" y="168"/>
                    </a:lnTo>
                    <a:lnTo>
                      <a:pt x="292" y="158"/>
                    </a:lnTo>
                    <a:lnTo>
                      <a:pt x="294" y="150"/>
                    </a:lnTo>
                    <a:lnTo>
                      <a:pt x="294" y="150"/>
                    </a:lnTo>
                    <a:lnTo>
                      <a:pt x="296" y="150"/>
                    </a:lnTo>
                    <a:lnTo>
                      <a:pt x="296" y="150"/>
                    </a:lnTo>
                    <a:lnTo>
                      <a:pt x="298" y="152"/>
                    </a:lnTo>
                    <a:lnTo>
                      <a:pt x="298" y="156"/>
                    </a:lnTo>
                    <a:lnTo>
                      <a:pt x="298" y="156"/>
                    </a:lnTo>
                    <a:lnTo>
                      <a:pt x="298" y="156"/>
                    </a:lnTo>
                    <a:lnTo>
                      <a:pt x="298" y="166"/>
                    </a:lnTo>
                    <a:lnTo>
                      <a:pt x="298" y="166"/>
                    </a:lnTo>
                    <a:lnTo>
                      <a:pt x="298" y="178"/>
                    </a:lnTo>
                    <a:lnTo>
                      <a:pt x="298" y="178"/>
                    </a:lnTo>
                    <a:lnTo>
                      <a:pt x="298" y="188"/>
                    </a:lnTo>
                    <a:lnTo>
                      <a:pt x="302" y="198"/>
                    </a:lnTo>
                    <a:lnTo>
                      <a:pt x="304" y="202"/>
                    </a:lnTo>
                    <a:lnTo>
                      <a:pt x="308" y="206"/>
                    </a:lnTo>
                    <a:lnTo>
                      <a:pt x="314" y="208"/>
                    </a:lnTo>
                    <a:lnTo>
                      <a:pt x="320" y="210"/>
                    </a:lnTo>
                    <a:lnTo>
                      <a:pt x="320" y="210"/>
                    </a:lnTo>
                    <a:lnTo>
                      <a:pt x="328" y="210"/>
                    </a:lnTo>
                    <a:lnTo>
                      <a:pt x="334" y="206"/>
                    </a:lnTo>
                    <a:lnTo>
                      <a:pt x="340" y="200"/>
                    </a:lnTo>
                    <a:lnTo>
                      <a:pt x="342" y="192"/>
                    </a:lnTo>
                    <a:lnTo>
                      <a:pt x="342" y="192"/>
                    </a:lnTo>
                    <a:lnTo>
                      <a:pt x="346" y="190"/>
                    </a:lnTo>
                    <a:lnTo>
                      <a:pt x="348" y="190"/>
                    </a:lnTo>
                    <a:lnTo>
                      <a:pt x="348" y="192"/>
                    </a:lnTo>
                    <a:lnTo>
                      <a:pt x="348" y="192"/>
                    </a:lnTo>
                    <a:lnTo>
                      <a:pt x="356" y="200"/>
                    </a:lnTo>
                    <a:lnTo>
                      <a:pt x="368" y="208"/>
                    </a:lnTo>
                    <a:lnTo>
                      <a:pt x="368" y="208"/>
                    </a:lnTo>
                    <a:lnTo>
                      <a:pt x="376" y="210"/>
                    </a:lnTo>
                    <a:lnTo>
                      <a:pt x="384" y="212"/>
                    </a:lnTo>
                    <a:lnTo>
                      <a:pt x="390" y="210"/>
                    </a:lnTo>
                    <a:lnTo>
                      <a:pt x="396" y="206"/>
                    </a:lnTo>
                    <a:lnTo>
                      <a:pt x="406" y="198"/>
                    </a:lnTo>
                    <a:lnTo>
                      <a:pt x="410" y="188"/>
                    </a:lnTo>
                    <a:lnTo>
                      <a:pt x="410" y="188"/>
                    </a:lnTo>
                    <a:lnTo>
                      <a:pt x="418" y="178"/>
                    </a:lnTo>
                    <a:lnTo>
                      <a:pt x="420" y="176"/>
                    </a:lnTo>
                    <a:lnTo>
                      <a:pt x="422" y="176"/>
                    </a:lnTo>
                    <a:lnTo>
                      <a:pt x="422" y="176"/>
                    </a:lnTo>
                    <a:lnTo>
                      <a:pt x="428" y="178"/>
                    </a:lnTo>
                    <a:lnTo>
                      <a:pt x="432" y="180"/>
                    </a:lnTo>
                    <a:lnTo>
                      <a:pt x="438" y="194"/>
                    </a:lnTo>
                    <a:lnTo>
                      <a:pt x="438" y="194"/>
                    </a:lnTo>
                    <a:lnTo>
                      <a:pt x="442" y="202"/>
                    </a:lnTo>
                    <a:lnTo>
                      <a:pt x="448" y="210"/>
                    </a:lnTo>
                    <a:lnTo>
                      <a:pt x="452" y="214"/>
                    </a:lnTo>
                    <a:lnTo>
                      <a:pt x="458" y="216"/>
                    </a:lnTo>
                    <a:lnTo>
                      <a:pt x="464" y="218"/>
                    </a:lnTo>
                    <a:lnTo>
                      <a:pt x="470" y="216"/>
                    </a:lnTo>
                    <a:lnTo>
                      <a:pt x="470" y="216"/>
                    </a:lnTo>
                    <a:lnTo>
                      <a:pt x="476" y="212"/>
                    </a:lnTo>
                    <a:lnTo>
                      <a:pt x="482" y="206"/>
                    </a:lnTo>
                    <a:lnTo>
                      <a:pt x="482" y="206"/>
                    </a:lnTo>
                    <a:lnTo>
                      <a:pt x="486" y="202"/>
                    </a:lnTo>
                    <a:lnTo>
                      <a:pt x="486" y="202"/>
                    </a:lnTo>
                    <a:lnTo>
                      <a:pt x="488" y="200"/>
                    </a:lnTo>
                    <a:lnTo>
                      <a:pt x="490" y="200"/>
                    </a:lnTo>
                    <a:lnTo>
                      <a:pt x="494" y="204"/>
                    </a:lnTo>
                    <a:lnTo>
                      <a:pt x="494" y="204"/>
                    </a:lnTo>
                    <a:lnTo>
                      <a:pt x="496" y="218"/>
                    </a:lnTo>
                    <a:lnTo>
                      <a:pt x="500" y="224"/>
                    </a:lnTo>
                    <a:lnTo>
                      <a:pt x="504" y="230"/>
                    </a:lnTo>
                    <a:lnTo>
                      <a:pt x="504" y="230"/>
                    </a:lnTo>
                    <a:lnTo>
                      <a:pt x="510" y="232"/>
                    </a:lnTo>
                    <a:lnTo>
                      <a:pt x="518" y="232"/>
                    </a:lnTo>
                    <a:lnTo>
                      <a:pt x="524" y="230"/>
                    </a:lnTo>
                    <a:lnTo>
                      <a:pt x="530" y="226"/>
                    </a:lnTo>
                    <a:lnTo>
                      <a:pt x="540" y="216"/>
                    </a:lnTo>
                    <a:lnTo>
                      <a:pt x="550" y="206"/>
                    </a:lnTo>
                    <a:lnTo>
                      <a:pt x="550" y="206"/>
                    </a:lnTo>
                    <a:lnTo>
                      <a:pt x="558" y="196"/>
                    </a:lnTo>
                    <a:lnTo>
                      <a:pt x="564" y="182"/>
                    </a:lnTo>
                    <a:lnTo>
                      <a:pt x="570" y="168"/>
                    </a:lnTo>
                    <a:lnTo>
                      <a:pt x="574" y="152"/>
                    </a:lnTo>
                    <a:lnTo>
                      <a:pt x="576" y="136"/>
                    </a:lnTo>
                    <a:lnTo>
                      <a:pt x="578" y="122"/>
                    </a:lnTo>
                    <a:lnTo>
                      <a:pt x="576" y="108"/>
                    </a:lnTo>
                    <a:lnTo>
                      <a:pt x="572" y="98"/>
                    </a:lnTo>
                    <a:lnTo>
                      <a:pt x="572" y="98"/>
                    </a:lnTo>
                    <a:close/>
                    <a:moveTo>
                      <a:pt x="294" y="122"/>
                    </a:moveTo>
                    <a:lnTo>
                      <a:pt x="294" y="122"/>
                    </a:lnTo>
                    <a:lnTo>
                      <a:pt x="284" y="124"/>
                    </a:lnTo>
                    <a:lnTo>
                      <a:pt x="276" y="128"/>
                    </a:lnTo>
                    <a:lnTo>
                      <a:pt x="270" y="134"/>
                    </a:lnTo>
                    <a:lnTo>
                      <a:pt x="266" y="142"/>
                    </a:lnTo>
                    <a:lnTo>
                      <a:pt x="266" y="142"/>
                    </a:lnTo>
                    <a:lnTo>
                      <a:pt x="264" y="156"/>
                    </a:lnTo>
                    <a:lnTo>
                      <a:pt x="260" y="162"/>
                    </a:lnTo>
                    <a:lnTo>
                      <a:pt x="260" y="162"/>
                    </a:lnTo>
                    <a:lnTo>
                      <a:pt x="256" y="162"/>
                    </a:lnTo>
                    <a:lnTo>
                      <a:pt x="256" y="162"/>
                    </a:lnTo>
                    <a:lnTo>
                      <a:pt x="254" y="160"/>
                    </a:lnTo>
                    <a:lnTo>
                      <a:pt x="254" y="160"/>
                    </a:lnTo>
                    <a:lnTo>
                      <a:pt x="254" y="160"/>
                    </a:lnTo>
                    <a:lnTo>
                      <a:pt x="254" y="160"/>
                    </a:lnTo>
                    <a:lnTo>
                      <a:pt x="256" y="152"/>
                    </a:lnTo>
                    <a:lnTo>
                      <a:pt x="256" y="152"/>
                    </a:lnTo>
                    <a:lnTo>
                      <a:pt x="258" y="138"/>
                    </a:lnTo>
                    <a:lnTo>
                      <a:pt x="258" y="138"/>
                    </a:lnTo>
                    <a:lnTo>
                      <a:pt x="258" y="132"/>
                    </a:lnTo>
                    <a:lnTo>
                      <a:pt x="256" y="126"/>
                    </a:lnTo>
                    <a:lnTo>
                      <a:pt x="252" y="120"/>
                    </a:lnTo>
                    <a:lnTo>
                      <a:pt x="244" y="116"/>
                    </a:lnTo>
                    <a:lnTo>
                      <a:pt x="244" y="116"/>
                    </a:lnTo>
                    <a:lnTo>
                      <a:pt x="238" y="114"/>
                    </a:lnTo>
                    <a:lnTo>
                      <a:pt x="232" y="112"/>
                    </a:lnTo>
                    <a:lnTo>
                      <a:pt x="222" y="114"/>
                    </a:lnTo>
                    <a:lnTo>
                      <a:pt x="212" y="120"/>
                    </a:lnTo>
                    <a:lnTo>
                      <a:pt x="202" y="124"/>
                    </a:lnTo>
                    <a:lnTo>
                      <a:pt x="202" y="124"/>
                    </a:lnTo>
                    <a:lnTo>
                      <a:pt x="200" y="126"/>
                    </a:lnTo>
                    <a:lnTo>
                      <a:pt x="198" y="126"/>
                    </a:lnTo>
                    <a:lnTo>
                      <a:pt x="198" y="122"/>
                    </a:lnTo>
                    <a:lnTo>
                      <a:pt x="198" y="122"/>
                    </a:lnTo>
                    <a:lnTo>
                      <a:pt x="196" y="114"/>
                    </a:lnTo>
                    <a:lnTo>
                      <a:pt x="194" y="108"/>
                    </a:lnTo>
                    <a:lnTo>
                      <a:pt x="190" y="100"/>
                    </a:lnTo>
                    <a:lnTo>
                      <a:pt x="182" y="92"/>
                    </a:lnTo>
                    <a:lnTo>
                      <a:pt x="182" y="92"/>
                    </a:lnTo>
                    <a:lnTo>
                      <a:pt x="178" y="90"/>
                    </a:lnTo>
                    <a:lnTo>
                      <a:pt x="172" y="88"/>
                    </a:lnTo>
                    <a:lnTo>
                      <a:pt x="162" y="90"/>
                    </a:lnTo>
                    <a:lnTo>
                      <a:pt x="154" y="94"/>
                    </a:lnTo>
                    <a:lnTo>
                      <a:pt x="146" y="98"/>
                    </a:lnTo>
                    <a:lnTo>
                      <a:pt x="146" y="98"/>
                    </a:lnTo>
                    <a:lnTo>
                      <a:pt x="148" y="88"/>
                    </a:lnTo>
                    <a:lnTo>
                      <a:pt x="148" y="88"/>
                    </a:lnTo>
                    <a:lnTo>
                      <a:pt x="148" y="84"/>
                    </a:lnTo>
                    <a:lnTo>
                      <a:pt x="146" y="80"/>
                    </a:lnTo>
                    <a:lnTo>
                      <a:pt x="146" y="80"/>
                    </a:lnTo>
                    <a:lnTo>
                      <a:pt x="140" y="72"/>
                    </a:lnTo>
                    <a:lnTo>
                      <a:pt x="130" y="68"/>
                    </a:lnTo>
                    <a:lnTo>
                      <a:pt x="130" y="68"/>
                    </a:lnTo>
                    <a:lnTo>
                      <a:pt x="124" y="66"/>
                    </a:lnTo>
                    <a:lnTo>
                      <a:pt x="118" y="68"/>
                    </a:lnTo>
                    <a:lnTo>
                      <a:pt x="106" y="70"/>
                    </a:lnTo>
                    <a:lnTo>
                      <a:pt x="106" y="70"/>
                    </a:lnTo>
                    <a:lnTo>
                      <a:pt x="96" y="74"/>
                    </a:lnTo>
                    <a:lnTo>
                      <a:pt x="92" y="74"/>
                    </a:lnTo>
                    <a:lnTo>
                      <a:pt x="88" y="74"/>
                    </a:lnTo>
                    <a:lnTo>
                      <a:pt x="88" y="74"/>
                    </a:lnTo>
                    <a:lnTo>
                      <a:pt x="86" y="72"/>
                    </a:lnTo>
                    <a:lnTo>
                      <a:pt x="86" y="72"/>
                    </a:lnTo>
                    <a:lnTo>
                      <a:pt x="86" y="72"/>
                    </a:lnTo>
                    <a:lnTo>
                      <a:pt x="86" y="72"/>
                    </a:lnTo>
                    <a:lnTo>
                      <a:pt x="86" y="70"/>
                    </a:lnTo>
                    <a:lnTo>
                      <a:pt x="86" y="70"/>
                    </a:lnTo>
                    <a:lnTo>
                      <a:pt x="84" y="64"/>
                    </a:lnTo>
                    <a:lnTo>
                      <a:pt x="82" y="58"/>
                    </a:lnTo>
                    <a:lnTo>
                      <a:pt x="76" y="54"/>
                    </a:lnTo>
                    <a:lnTo>
                      <a:pt x="70" y="48"/>
                    </a:lnTo>
                    <a:lnTo>
                      <a:pt x="70" y="48"/>
                    </a:lnTo>
                    <a:lnTo>
                      <a:pt x="66" y="44"/>
                    </a:lnTo>
                    <a:lnTo>
                      <a:pt x="66" y="42"/>
                    </a:lnTo>
                    <a:lnTo>
                      <a:pt x="70" y="40"/>
                    </a:lnTo>
                    <a:lnTo>
                      <a:pt x="70" y="40"/>
                    </a:lnTo>
                    <a:lnTo>
                      <a:pt x="80" y="34"/>
                    </a:lnTo>
                    <a:lnTo>
                      <a:pt x="80" y="34"/>
                    </a:lnTo>
                    <a:lnTo>
                      <a:pt x="84" y="32"/>
                    </a:lnTo>
                    <a:lnTo>
                      <a:pt x="90" y="30"/>
                    </a:lnTo>
                    <a:lnTo>
                      <a:pt x="90" y="32"/>
                    </a:lnTo>
                    <a:lnTo>
                      <a:pt x="90" y="32"/>
                    </a:lnTo>
                    <a:lnTo>
                      <a:pt x="92" y="36"/>
                    </a:lnTo>
                    <a:lnTo>
                      <a:pt x="92" y="36"/>
                    </a:lnTo>
                    <a:lnTo>
                      <a:pt x="96" y="44"/>
                    </a:lnTo>
                    <a:lnTo>
                      <a:pt x="100" y="52"/>
                    </a:lnTo>
                    <a:lnTo>
                      <a:pt x="108" y="58"/>
                    </a:lnTo>
                    <a:lnTo>
                      <a:pt x="114" y="60"/>
                    </a:lnTo>
                    <a:lnTo>
                      <a:pt x="122" y="62"/>
                    </a:lnTo>
                    <a:lnTo>
                      <a:pt x="122" y="62"/>
                    </a:lnTo>
                    <a:lnTo>
                      <a:pt x="134" y="62"/>
                    </a:lnTo>
                    <a:lnTo>
                      <a:pt x="144" y="60"/>
                    </a:lnTo>
                    <a:lnTo>
                      <a:pt x="150" y="58"/>
                    </a:lnTo>
                    <a:lnTo>
                      <a:pt x="156" y="54"/>
                    </a:lnTo>
                    <a:lnTo>
                      <a:pt x="156" y="54"/>
                    </a:lnTo>
                    <a:lnTo>
                      <a:pt x="156" y="54"/>
                    </a:lnTo>
                    <a:lnTo>
                      <a:pt x="156" y="54"/>
                    </a:lnTo>
                    <a:lnTo>
                      <a:pt x="158" y="56"/>
                    </a:lnTo>
                    <a:lnTo>
                      <a:pt x="162" y="62"/>
                    </a:lnTo>
                    <a:lnTo>
                      <a:pt x="162" y="62"/>
                    </a:lnTo>
                    <a:lnTo>
                      <a:pt x="164" y="70"/>
                    </a:lnTo>
                    <a:lnTo>
                      <a:pt x="168" y="80"/>
                    </a:lnTo>
                    <a:lnTo>
                      <a:pt x="176" y="88"/>
                    </a:lnTo>
                    <a:lnTo>
                      <a:pt x="180" y="92"/>
                    </a:lnTo>
                    <a:lnTo>
                      <a:pt x="186" y="94"/>
                    </a:lnTo>
                    <a:lnTo>
                      <a:pt x="186" y="94"/>
                    </a:lnTo>
                    <a:lnTo>
                      <a:pt x="198" y="96"/>
                    </a:lnTo>
                    <a:lnTo>
                      <a:pt x="204" y="96"/>
                    </a:lnTo>
                    <a:lnTo>
                      <a:pt x="208" y="94"/>
                    </a:lnTo>
                    <a:lnTo>
                      <a:pt x="208" y="94"/>
                    </a:lnTo>
                    <a:lnTo>
                      <a:pt x="216" y="88"/>
                    </a:lnTo>
                    <a:lnTo>
                      <a:pt x="220" y="82"/>
                    </a:lnTo>
                    <a:lnTo>
                      <a:pt x="220" y="82"/>
                    </a:lnTo>
                    <a:lnTo>
                      <a:pt x="228" y="94"/>
                    </a:lnTo>
                    <a:lnTo>
                      <a:pt x="228" y="94"/>
                    </a:lnTo>
                    <a:lnTo>
                      <a:pt x="238" y="108"/>
                    </a:lnTo>
                    <a:lnTo>
                      <a:pt x="244" y="114"/>
                    </a:lnTo>
                    <a:lnTo>
                      <a:pt x="252" y="118"/>
                    </a:lnTo>
                    <a:lnTo>
                      <a:pt x="252" y="118"/>
                    </a:lnTo>
                    <a:lnTo>
                      <a:pt x="260" y="118"/>
                    </a:lnTo>
                    <a:lnTo>
                      <a:pt x="266" y="116"/>
                    </a:lnTo>
                    <a:lnTo>
                      <a:pt x="270" y="112"/>
                    </a:lnTo>
                    <a:lnTo>
                      <a:pt x="270" y="112"/>
                    </a:lnTo>
                    <a:lnTo>
                      <a:pt x="278" y="106"/>
                    </a:lnTo>
                    <a:lnTo>
                      <a:pt x="282" y="98"/>
                    </a:lnTo>
                    <a:lnTo>
                      <a:pt x="282" y="98"/>
                    </a:lnTo>
                    <a:lnTo>
                      <a:pt x="286" y="108"/>
                    </a:lnTo>
                    <a:lnTo>
                      <a:pt x="288" y="114"/>
                    </a:lnTo>
                    <a:lnTo>
                      <a:pt x="294" y="120"/>
                    </a:lnTo>
                    <a:lnTo>
                      <a:pt x="294" y="120"/>
                    </a:lnTo>
                    <a:lnTo>
                      <a:pt x="298" y="122"/>
                    </a:lnTo>
                    <a:lnTo>
                      <a:pt x="298" y="122"/>
                    </a:lnTo>
                    <a:lnTo>
                      <a:pt x="294" y="122"/>
                    </a:lnTo>
                    <a:lnTo>
                      <a:pt x="294" y="122"/>
                    </a:lnTo>
                    <a:close/>
                    <a:moveTo>
                      <a:pt x="334" y="144"/>
                    </a:moveTo>
                    <a:lnTo>
                      <a:pt x="334" y="144"/>
                    </a:lnTo>
                    <a:lnTo>
                      <a:pt x="328" y="148"/>
                    </a:lnTo>
                    <a:lnTo>
                      <a:pt x="324" y="154"/>
                    </a:lnTo>
                    <a:lnTo>
                      <a:pt x="324" y="154"/>
                    </a:lnTo>
                    <a:lnTo>
                      <a:pt x="324" y="144"/>
                    </a:lnTo>
                    <a:lnTo>
                      <a:pt x="320" y="136"/>
                    </a:lnTo>
                    <a:lnTo>
                      <a:pt x="314" y="130"/>
                    </a:lnTo>
                    <a:lnTo>
                      <a:pt x="306" y="126"/>
                    </a:lnTo>
                    <a:lnTo>
                      <a:pt x="306" y="126"/>
                    </a:lnTo>
                    <a:lnTo>
                      <a:pt x="312" y="126"/>
                    </a:lnTo>
                    <a:lnTo>
                      <a:pt x="318" y="124"/>
                    </a:lnTo>
                    <a:lnTo>
                      <a:pt x="326" y="120"/>
                    </a:lnTo>
                    <a:lnTo>
                      <a:pt x="326" y="120"/>
                    </a:lnTo>
                    <a:lnTo>
                      <a:pt x="330" y="132"/>
                    </a:lnTo>
                    <a:lnTo>
                      <a:pt x="334" y="136"/>
                    </a:lnTo>
                    <a:lnTo>
                      <a:pt x="340" y="142"/>
                    </a:lnTo>
                    <a:lnTo>
                      <a:pt x="340" y="142"/>
                    </a:lnTo>
                    <a:lnTo>
                      <a:pt x="334" y="144"/>
                    </a:lnTo>
                    <a:lnTo>
                      <a:pt x="334" y="144"/>
                    </a:lnTo>
                    <a:close/>
                    <a:moveTo>
                      <a:pt x="530" y="188"/>
                    </a:moveTo>
                    <a:lnTo>
                      <a:pt x="530" y="188"/>
                    </a:lnTo>
                    <a:lnTo>
                      <a:pt x="520" y="200"/>
                    </a:lnTo>
                    <a:lnTo>
                      <a:pt x="520" y="200"/>
                    </a:lnTo>
                    <a:lnTo>
                      <a:pt x="518" y="192"/>
                    </a:lnTo>
                    <a:lnTo>
                      <a:pt x="516" y="182"/>
                    </a:lnTo>
                    <a:lnTo>
                      <a:pt x="512" y="176"/>
                    </a:lnTo>
                    <a:lnTo>
                      <a:pt x="506" y="170"/>
                    </a:lnTo>
                    <a:lnTo>
                      <a:pt x="506" y="170"/>
                    </a:lnTo>
                    <a:lnTo>
                      <a:pt x="498" y="168"/>
                    </a:lnTo>
                    <a:lnTo>
                      <a:pt x="492" y="168"/>
                    </a:lnTo>
                    <a:lnTo>
                      <a:pt x="486" y="170"/>
                    </a:lnTo>
                    <a:lnTo>
                      <a:pt x="486" y="170"/>
                    </a:lnTo>
                    <a:lnTo>
                      <a:pt x="472" y="178"/>
                    </a:lnTo>
                    <a:lnTo>
                      <a:pt x="464" y="186"/>
                    </a:lnTo>
                    <a:lnTo>
                      <a:pt x="464" y="186"/>
                    </a:lnTo>
                    <a:lnTo>
                      <a:pt x="462" y="184"/>
                    </a:lnTo>
                    <a:lnTo>
                      <a:pt x="462" y="184"/>
                    </a:lnTo>
                    <a:lnTo>
                      <a:pt x="458" y="174"/>
                    </a:lnTo>
                    <a:lnTo>
                      <a:pt x="452" y="162"/>
                    </a:lnTo>
                    <a:lnTo>
                      <a:pt x="448" y="156"/>
                    </a:lnTo>
                    <a:lnTo>
                      <a:pt x="442" y="152"/>
                    </a:lnTo>
                    <a:lnTo>
                      <a:pt x="434" y="148"/>
                    </a:lnTo>
                    <a:lnTo>
                      <a:pt x="428" y="146"/>
                    </a:lnTo>
                    <a:lnTo>
                      <a:pt x="428" y="146"/>
                    </a:lnTo>
                    <a:lnTo>
                      <a:pt x="418" y="144"/>
                    </a:lnTo>
                    <a:lnTo>
                      <a:pt x="412" y="146"/>
                    </a:lnTo>
                    <a:lnTo>
                      <a:pt x="406" y="150"/>
                    </a:lnTo>
                    <a:lnTo>
                      <a:pt x="400" y="154"/>
                    </a:lnTo>
                    <a:lnTo>
                      <a:pt x="392" y="166"/>
                    </a:lnTo>
                    <a:lnTo>
                      <a:pt x="388" y="176"/>
                    </a:lnTo>
                    <a:lnTo>
                      <a:pt x="388" y="176"/>
                    </a:lnTo>
                    <a:lnTo>
                      <a:pt x="382" y="180"/>
                    </a:lnTo>
                    <a:lnTo>
                      <a:pt x="380" y="182"/>
                    </a:lnTo>
                    <a:lnTo>
                      <a:pt x="374" y="182"/>
                    </a:lnTo>
                    <a:lnTo>
                      <a:pt x="374" y="182"/>
                    </a:lnTo>
                    <a:lnTo>
                      <a:pt x="372" y="176"/>
                    </a:lnTo>
                    <a:lnTo>
                      <a:pt x="370" y="170"/>
                    </a:lnTo>
                    <a:lnTo>
                      <a:pt x="370" y="170"/>
                    </a:lnTo>
                    <a:lnTo>
                      <a:pt x="368" y="158"/>
                    </a:lnTo>
                    <a:lnTo>
                      <a:pt x="366" y="152"/>
                    </a:lnTo>
                    <a:lnTo>
                      <a:pt x="360" y="148"/>
                    </a:lnTo>
                    <a:lnTo>
                      <a:pt x="360" y="148"/>
                    </a:lnTo>
                    <a:lnTo>
                      <a:pt x="368" y="146"/>
                    </a:lnTo>
                    <a:lnTo>
                      <a:pt x="374" y="142"/>
                    </a:lnTo>
                    <a:lnTo>
                      <a:pt x="374" y="142"/>
                    </a:lnTo>
                    <a:lnTo>
                      <a:pt x="378" y="138"/>
                    </a:lnTo>
                    <a:lnTo>
                      <a:pt x="380" y="132"/>
                    </a:lnTo>
                    <a:lnTo>
                      <a:pt x="382" y="124"/>
                    </a:lnTo>
                    <a:lnTo>
                      <a:pt x="382" y="124"/>
                    </a:lnTo>
                    <a:lnTo>
                      <a:pt x="380" y="110"/>
                    </a:lnTo>
                    <a:lnTo>
                      <a:pt x="380" y="110"/>
                    </a:lnTo>
                    <a:lnTo>
                      <a:pt x="378" y="100"/>
                    </a:lnTo>
                    <a:lnTo>
                      <a:pt x="378" y="100"/>
                    </a:lnTo>
                    <a:lnTo>
                      <a:pt x="380" y="98"/>
                    </a:lnTo>
                    <a:lnTo>
                      <a:pt x="380" y="98"/>
                    </a:lnTo>
                    <a:lnTo>
                      <a:pt x="382" y="94"/>
                    </a:lnTo>
                    <a:lnTo>
                      <a:pt x="382" y="94"/>
                    </a:lnTo>
                    <a:lnTo>
                      <a:pt x="382" y="106"/>
                    </a:lnTo>
                    <a:lnTo>
                      <a:pt x="382" y="106"/>
                    </a:lnTo>
                    <a:lnTo>
                      <a:pt x="384" y="116"/>
                    </a:lnTo>
                    <a:lnTo>
                      <a:pt x="384" y="126"/>
                    </a:lnTo>
                    <a:lnTo>
                      <a:pt x="388" y="136"/>
                    </a:lnTo>
                    <a:lnTo>
                      <a:pt x="394" y="142"/>
                    </a:lnTo>
                    <a:lnTo>
                      <a:pt x="394" y="142"/>
                    </a:lnTo>
                    <a:lnTo>
                      <a:pt x="400" y="144"/>
                    </a:lnTo>
                    <a:lnTo>
                      <a:pt x="406" y="146"/>
                    </a:lnTo>
                    <a:lnTo>
                      <a:pt x="412" y="144"/>
                    </a:lnTo>
                    <a:lnTo>
                      <a:pt x="412" y="144"/>
                    </a:lnTo>
                    <a:lnTo>
                      <a:pt x="422" y="138"/>
                    </a:lnTo>
                    <a:lnTo>
                      <a:pt x="430" y="132"/>
                    </a:lnTo>
                    <a:lnTo>
                      <a:pt x="432" y="124"/>
                    </a:lnTo>
                    <a:lnTo>
                      <a:pt x="432" y="118"/>
                    </a:lnTo>
                    <a:lnTo>
                      <a:pt x="432" y="118"/>
                    </a:lnTo>
                    <a:lnTo>
                      <a:pt x="432" y="114"/>
                    </a:lnTo>
                    <a:lnTo>
                      <a:pt x="432" y="114"/>
                    </a:lnTo>
                    <a:lnTo>
                      <a:pt x="432" y="114"/>
                    </a:lnTo>
                    <a:lnTo>
                      <a:pt x="432" y="114"/>
                    </a:lnTo>
                    <a:lnTo>
                      <a:pt x="434" y="114"/>
                    </a:lnTo>
                    <a:lnTo>
                      <a:pt x="434" y="114"/>
                    </a:lnTo>
                    <a:lnTo>
                      <a:pt x="434" y="120"/>
                    </a:lnTo>
                    <a:lnTo>
                      <a:pt x="434" y="120"/>
                    </a:lnTo>
                    <a:lnTo>
                      <a:pt x="436" y="132"/>
                    </a:lnTo>
                    <a:lnTo>
                      <a:pt x="440" y="144"/>
                    </a:lnTo>
                    <a:lnTo>
                      <a:pt x="442" y="150"/>
                    </a:lnTo>
                    <a:lnTo>
                      <a:pt x="448" y="154"/>
                    </a:lnTo>
                    <a:lnTo>
                      <a:pt x="454" y="158"/>
                    </a:lnTo>
                    <a:lnTo>
                      <a:pt x="464" y="158"/>
                    </a:lnTo>
                    <a:lnTo>
                      <a:pt x="464" y="158"/>
                    </a:lnTo>
                    <a:lnTo>
                      <a:pt x="476" y="156"/>
                    </a:lnTo>
                    <a:lnTo>
                      <a:pt x="482" y="154"/>
                    </a:lnTo>
                    <a:lnTo>
                      <a:pt x="486" y="150"/>
                    </a:lnTo>
                    <a:lnTo>
                      <a:pt x="486" y="150"/>
                    </a:lnTo>
                    <a:lnTo>
                      <a:pt x="488" y="146"/>
                    </a:lnTo>
                    <a:lnTo>
                      <a:pt x="490" y="142"/>
                    </a:lnTo>
                    <a:lnTo>
                      <a:pt x="492" y="132"/>
                    </a:lnTo>
                    <a:lnTo>
                      <a:pt x="492" y="132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0"/>
                    </a:lnTo>
                    <a:lnTo>
                      <a:pt x="492" y="120"/>
                    </a:lnTo>
                    <a:lnTo>
                      <a:pt x="492" y="120"/>
                    </a:lnTo>
                    <a:lnTo>
                      <a:pt x="492" y="120"/>
                    </a:lnTo>
                    <a:lnTo>
                      <a:pt x="492" y="120"/>
                    </a:lnTo>
                    <a:lnTo>
                      <a:pt x="492" y="120"/>
                    </a:lnTo>
                    <a:lnTo>
                      <a:pt x="494" y="128"/>
                    </a:lnTo>
                    <a:lnTo>
                      <a:pt x="494" y="140"/>
                    </a:lnTo>
                    <a:lnTo>
                      <a:pt x="494" y="140"/>
                    </a:lnTo>
                    <a:lnTo>
                      <a:pt x="496" y="148"/>
                    </a:lnTo>
                    <a:lnTo>
                      <a:pt x="498" y="156"/>
                    </a:lnTo>
                    <a:lnTo>
                      <a:pt x="500" y="164"/>
                    </a:lnTo>
                    <a:lnTo>
                      <a:pt x="506" y="168"/>
                    </a:lnTo>
                    <a:lnTo>
                      <a:pt x="506" y="168"/>
                    </a:lnTo>
                    <a:lnTo>
                      <a:pt x="510" y="170"/>
                    </a:lnTo>
                    <a:lnTo>
                      <a:pt x="516" y="170"/>
                    </a:lnTo>
                    <a:lnTo>
                      <a:pt x="520" y="168"/>
                    </a:lnTo>
                    <a:lnTo>
                      <a:pt x="528" y="166"/>
                    </a:lnTo>
                    <a:lnTo>
                      <a:pt x="528" y="166"/>
                    </a:lnTo>
                    <a:lnTo>
                      <a:pt x="536" y="156"/>
                    </a:lnTo>
                    <a:lnTo>
                      <a:pt x="540" y="146"/>
                    </a:lnTo>
                    <a:lnTo>
                      <a:pt x="542" y="138"/>
                    </a:lnTo>
                    <a:lnTo>
                      <a:pt x="544" y="130"/>
                    </a:lnTo>
                    <a:lnTo>
                      <a:pt x="544" y="130"/>
                    </a:lnTo>
                    <a:lnTo>
                      <a:pt x="544" y="120"/>
                    </a:lnTo>
                    <a:lnTo>
                      <a:pt x="546" y="118"/>
                    </a:lnTo>
                    <a:lnTo>
                      <a:pt x="550" y="116"/>
                    </a:lnTo>
                    <a:lnTo>
                      <a:pt x="550" y="116"/>
                    </a:lnTo>
                    <a:lnTo>
                      <a:pt x="552" y="122"/>
                    </a:lnTo>
                    <a:lnTo>
                      <a:pt x="552" y="122"/>
                    </a:lnTo>
                    <a:lnTo>
                      <a:pt x="550" y="138"/>
                    </a:lnTo>
                    <a:lnTo>
                      <a:pt x="546" y="156"/>
                    </a:lnTo>
                    <a:lnTo>
                      <a:pt x="538" y="174"/>
                    </a:lnTo>
                    <a:lnTo>
                      <a:pt x="530" y="188"/>
                    </a:lnTo>
                    <a:lnTo>
                      <a:pt x="530" y="188"/>
                    </a:lnTo>
                    <a:close/>
                  </a:path>
                </a:pathLst>
              </a:custGeom>
              <a:solidFill>
                <a:srgbClr val="DCBE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8" name="Freeform 135"/>
              <p:cNvSpPr>
                <a:spLocks noEditPoints="1"/>
              </p:cNvSpPr>
              <p:nvPr/>
            </p:nvSpPr>
            <p:spPr bwMode="auto">
              <a:xfrm>
                <a:off x="4076" y="2706"/>
                <a:ext cx="448" cy="320"/>
              </a:xfrm>
              <a:custGeom>
                <a:avLst/>
                <a:gdLst/>
                <a:ahLst/>
                <a:cxnLst>
                  <a:cxn ang="0">
                    <a:pos x="414" y="250"/>
                  </a:cxn>
                  <a:cxn ang="0">
                    <a:pos x="408" y="234"/>
                  </a:cxn>
                  <a:cxn ang="0">
                    <a:pos x="404" y="202"/>
                  </a:cxn>
                  <a:cxn ang="0">
                    <a:pos x="366" y="192"/>
                  </a:cxn>
                  <a:cxn ang="0">
                    <a:pos x="338" y="208"/>
                  </a:cxn>
                  <a:cxn ang="0">
                    <a:pos x="340" y="184"/>
                  </a:cxn>
                  <a:cxn ang="0">
                    <a:pos x="326" y="158"/>
                  </a:cxn>
                  <a:cxn ang="0">
                    <a:pos x="290" y="154"/>
                  </a:cxn>
                  <a:cxn ang="0">
                    <a:pos x="282" y="148"/>
                  </a:cxn>
                  <a:cxn ang="0">
                    <a:pos x="258" y="108"/>
                  </a:cxn>
                  <a:cxn ang="0">
                    <a:pos x="232" y="110"/>
                  </a:cxn>
                  <a:cxn ang="0">
                    <a:pos x="202" y="94"/>
                  </a:cxn>
                  <a:cxn ang="0">
                    <a:pos x="176" y="88"/>
                  </a:cxn>
                  <a:cxn ang="0">
                    <a:pos x="136" y="56"/>
                  </a:cxn>
                  <a:cxn ang="0">
                    <a:pos x="112" y="38"/>
                  </a:cxn>
                  <a:cxn ang="0">
                    <a:pos x="66" y="12"/>
                  </a:cxn>
                  <a:cxn ang="0">
                    <a:pos x="34" y="0"/>
                  </a:cxn>
                  <a:cxn ang="0">
                    <a:pos x="2" y="26"/>
                  </a:cxn>
                  <a:cxn ang="0">
                    <a:pos x="26" y="40"/>
                  </a:cxn>
                  <a:cxn ang="0">
                    <a:pos x="56" y="66"/>
                  </a:cxn>
                  <a:cxn ang="0">
                    <a:pos x="94" y="84"/>
                  </a:cxn>
                  <a:cxn ang="0">
                    <a:pos x="120" y="112"/>
                  </a:cxn>
                  <a:cxn ang="0">
                    <a:pos x="142" y="112"/>
                  </a:cxn>
                  <a:cxn ang="0">
                    <a:pos x="168" y="140"/>
                  </a:cxn>
                  <a:cxn ang="0">
                    <a:pos x="206" y="146"/>
                  </a:cxn>
                  <a:cxn ang="0">
                    <a:pos x="212" y="170"/>
                  </a:cxn>
                  <a:cxn ang="0">
                    <a:pos x="250" y="196"/>
                  </a:cxn>
                  <a:cxn ang="0">
                    <a:pos x="276" y="200"/>
                  </a:cxn>
                  <a:cxn ang="0">
                    <a:pos x="278" y="208"/>
                  </a:cxn>
                  <a:cxn ang="0">
                    <a:pos x="244" y="214"/>
                  </a:cxn>
                  <a:cxn ang="0">
                    <a:pos x="244" y="254"/>
                  </a:cxn>
                  <a:cxn ang="0">
                    <a:pos x="248" y="272"/>
                  </a:cxn>
                  <a:cxn ang="0">
                    <a:pos x="250" y="310"/>
                  </a:cxn>
                  <a:cxn ang="0">
                    <a:pos x="302" y="314"/>
                  </a:cxn>
                  <a:cxn ang="0">
                    <a:pos x="332" y="296"/>
                  </a:cxn>
                  <a:cxn ang="0">
                    <a:pos x="392" y="308"/>
                  </a:cxn>
                  <a:cxn ang="0">
                    <a:pos x="448" y="278"/>
                  </a:cxn>
                  <a:cxn ang="0">
                    <a:pos x="444" y="252"/>
                  </a:cxn>
                  <a:cxn ang="0">
                    <a:pos x="238" y="164"/>
                  </a:cxn>
                  <a:cxn ang="0">
                    <a:pos x="246" y="140"/>
                  </a:cxn>
                  <a:cxn ang="0">
                    <a:pos x="252" y="144"/>
                  </a:cxn>
                  <a:cxn ang="0">
                    <a:pos x="268" y="170"/>
                  </a:cxn>
                  <a:cxn ang="0">
                    <a:pos x="312" y="182"/>
                  </a:cxn>
                  <a:cxn ang="0">
                    <a:pos x="306" y="192"/>
                  </a:cxn>
                  <a:cxn ang="0">
                    <a:pos x="312" y="182"/>
                  </a:cxn>
                  <a:cxn ang="0">
                    <a:pos x="354" y="254"/>
                  </a:cxn>
                  <a:cxn ang="0">
                    <a:pos x="354" y="268"/>
                  </a:cxn>
                  <a:cxn ang="0">
                    <a:pos x="314" y="272"/>
                  </a:cxn>
                  <a:cxn ang="0">
                    <a:pos x="290" y="290"/>
                  </a:cxn>
                  <a:cxn ang="0">
                    <a:pos x="276" y="282"/>
                  </a:cxn>
                  <a:cxn ang="0">
                    <a:pos x="288" y="268"/>
                  </a:cxn>
                  <a:cxn ang="0">
                    <a:pos x="280" y="248"/>
                  </a:cxn>
                  <a:cxn ang="0">
                    <a:pos x="278" y="236"/>
                  </a:cxn>
                  <a:cxn ang="0">
                    <a:pos x="306" y="218"/>
                  </a:cxn>
                  <a:cxn ang="0">
                    <a:pos x="314" y="240"/>
                  </a:cxn>
                  <a:cxn ang="0">
                    <a:pos x="344" y="240"/>
                  </a:cxn>
                  <a:cxn ang="0">
                    <a:pos x="374" y="224"/>
                  </a:cxn>
                </a:cxnLst>
                <a:rect l="0" t="0" r="r" b="b"/>
                <a:pathLst>
                  <a:path w="448" h="320">
                    <a:moveTo>
                      <a:pt x="444" y="252"/>
                    </a:moveTo>
                    <a:lnTo>
                      <a:pt x="444" y="252"/>
                    </a:lnTo>
                    <a:lnTo>
                      <a:pt x="436" y="248"/>
                    </a:lnTo>
                    <a:lnTo>
                      <a:pt x="430" y="246"/>
                    </a:lnTo>
                    <a:lnTo>
                      <a:pt x="422" y="24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396" y="252"/>
                    </a:lnTo>
                    <a:lnTo>
                      <a:pt x="396" y="252"/>
                    </a:lnTo>
                    <a:lnTo>
                      <a:pt x="402" y="248"/>
                    </a:lnTo>
                    <a:lnTo>
                      <a:pt x="406" y="242"/>
                    </a:lnTo>
                    <a:lnTo>
                      <a:pt x="408" y="234"/>
                    </a:lnTo>
                    <a:lnTo>
                      <a:pt x="410" y="226"/>
                    </a:lnTo>
                    <a:lnTo>
                      <a:pt x="410" y="226"/>
                    </a:lnTo>
                    <a:lnTo>
                      <a:pt x="410" y="222"/>
                    </a:lnTo>
                    <a:lnTo>
                      <a:pt x="410" y="222"/>
                    </a:lnTo>
                    <a:lnTo>
                      <a:pt x="408" y="212"/>
                    </a:lnTo>
                    <a:lnTo>
                      <a:pt x="404" y="202"/>
                    </a:lnTo>
                    <a:lnTo>
                      <a:pt x="400" y="194"/>
                    </a:lnTo>
                    <a:lnTo>
                      <a:pt x="392" y="188"/>
                    </a:lnTo>
                    <a:lnTo>
                      <a:pt x="392" y="188"/>
                    </a:lnTo>
                    <a:lnTo>
                      <a:pt x="382" y="186"/>
                    </a:lnTo>
                    <a:lnTo>
                      <a:pt x="374" y="188"/>
                    </a:lnTo>
                    <a:lnTo>
                      <a:pt x="366" y="192"/>
                    </a:lnTo>
                    <a:lnTo>
                      <a:pt x="358" y="198"/>
                    </a:lnTo>
                    <a:lnTo>
                      <a:pt x="358" y="198"/>
                    </a:lnTo>
                    <a:lnTo>
                      <a:pt x="346" y="206"/>
                    </a:lnTo>
                    <a:lnTo>
                      <a:pt x="342" y="208"/>
                    </a:lnTo>
                    <a:lnTo>
                      <a:pt x="338" y="208"/>
                    </a:lnTo>
                    <a:lnTo>
                      <a:pt x="338" y="208"/>
                    </a:lnTo>
                    <a:lnTo>
                      <a:pt x="336" y="206"/>
                    </a:lnTo>
                    <a:lnTo>
                      <a:pt x="334" y="204"/>
                    </a:lnTo>
                    <a:lnTo>
                      <a:pt x="336" y="200"/>
                    </a:lnTo>
                    <a:lnTo>
                      <a:pt x="336" y="200"/>
                    </a:lnTo>
                    <a:lnTo>
                      <a:pt x="338" y="192"/>
                    </a:lnTo>
                    <a:lnTo>
                      <a:pt x="340" y="184"/>
                    </a:lnTo>
                    <a:lnTo>
                      <a:pt x="340" y="184"/>
                    </a:lnTo>
                    <a:lnTo>
                      <a:pt x="338" y="178"/>
                    </a:lnTo>
                    <a:lnTo>
                      <a:pt x="336" y="172"/>
                    </a:lnTo>
                    <a:lnTo>
                      <a:pt x="336" y="172"/>
                    </a:lnTo>
                    <a:lnTo>
                      <a:pt x="332" y="164"/>
                    </a:lnTo>
                    <a:lnTo>
                      <a:pt x="326" y="158"/>
                    </a:lnTo>
                    <a:lnTo>
                      <a:pt x="320" y="154"/>
                    </a:lnTo>
                    <a:lnTo>
                      <a:pt x="314" y="152"/>
                    </a:lnTo>
                    <a:lnTo>
                      <a:pt x="304" y="150"/>
                    </a:lnTo>
                    <a:lnTo>
                      <a:pt x="296" y="152"/>
                    </a:lnTo>
                    <a:lnTo>
                      <a:pt x="296" y="152"/>
                    </a:lnTo>
                    <a:lnTo>
                      <a:pt x="290" y="154"/>
                    </a:lnTo>
                    <a:lnTo>
                      <a:pt x="286" y="152"/>
                    </a:lnTo>
                    <a:lnTo>
                      <a:pt x="284" y="150"/>
                    </a:lnTo>
                    <a:lnTo>
                      <a:pt x="284" y="150"/>
                    </a:lnTo>
                    <a:lnTo>
                      <a:pt x="284" y="150"/>
                    </a:lnTo>
                    <a:lnTo>
                      <a:pt x="284" y="150"/>
                    </a:lnTo>
                    <a:lnTo>
                      <a:pt x="282" y="148"/>
                    </a:lnTo>
                    <a:lnTo>
                      <a:pt x="282" y="148"/>
                    </a:lnTo>
                    <a:lnTo>
                      <a:pt x="280" y="140"/>
                    </a:lnTo>
                    <a:lnTo>
                      <a:pt x="274" y="128"/>
                    </a:lnTo>
                    <a:lnTo>
                      <a:pt x="274" y="128"/>
                    </a:lnTo>
                    <a:lnTo>
                      <a:pt x="266" y="116"/>
                    </a:lnTo>
                    <a:lnTo>
                      <a:pt x="258" y="108"/>
                    </a:lnTo>
                    <a:lnTo>
                      <a:pt x="258" y="108"/>
                    </a:lnTo>
                    <a:lnTo>
                      <a:pt x="252" y="112"/>
                    </a:lnTo>
                    <a:lnTo>
                      <a:pt x="246" y="114"/>
                    </a:lnTo>
                    <a:lnTo>
                      <a:pt x="240" y="114"/>
                    </a:lnTo>
                    <a:lnTo>
                      <a:pt x="232" y="110"/>
                    </a:lnTo>
                    <a:lnTo>
                      <a:pt x="232" y="110"/>
                    </a:lnTo>
                    <a:lnTo>
                      <a:pt x="228" y="108"/>
                    </a:lnTo>
                    <a:lnTo>
                      <a:pt x="224" y="102"/>
                    </a:lnTo>
                    <a:lnTo>
                      <a:pt x="220" y="94"/>
                    </a:lnTo>
                    <a:lnTo>
                      <a:pt x="220" y="94"/>
                    </a:lnTo>
                    <a:lnTo>
                      <a:pt x="212" y="92"/>
                    </a:lnTo>
                    <a:lnTo>
                      <a:pt x="202" y="94"/>
                    </a:lnTo>
                    <a:lnTo>
                      <a:pt x="202" y="94"/>
                    </a:lnTo>
                    <a:lnTo>
                      <a:pt x="192" y="94"/>
                    </a:lnTo>
                    <a:lnTo>
                      <a:pt x="192" y="94"/>
                    </a:lnTo>
                    <a:lnTo>
                      <a:pt x="178" y="88"/>
                    </a:lnTo>
                    <a:lnTo>
                      <a:pt x="178" y="88"/>
                    </a:lnTo>
                    <a:lnTo>
                      <a:pt x="176" y="88"/>
                    </a:lnTo>
                    <a:lnTo>
                      <a:pt x="176" y="88"/>
                    </a:lnTo>
                    <a:lnTo>
                      <a:pt x="164" y="78"/>
                    </a:lnTo>
                    <a:lnTo>
                      <a:pt x="150" y="68"/>
                    </a:lnTo>
                    <a:lnTo>
                      <a:pt x="140" y="60"/>
                    </a:lnTo>
                    <a:lnTo>
                      <a:pt x="140" y="60"/>
                    </a:lnTo>
                    <a:lnTo>
                      <a:pt x="136" y="56"/>
                    </a:lnTo>
                    <a:lnTo>
                      <a:pt x="136" y="56"/>
                    </a:lnTo>
                    <a:lnTo>
                      <a:pt x="126" y="54"/>
                    </a:lnTo>
                    <a:lnTo>
                      <a:pt x="126" y="54"/>
                    </a:lnTo>
                    <a:lnTo>
                      <a:pt x="120" y="50"/>
                    </a:lnTo>
                    <a:lnTo>
                      <a:pt x="116" y="46"/>
                    </a:lnTo>
                    <a:lnTo>
                      <a:pt x="112" y="38"/>
                    </a:lnTo>
                    <a:lnTo>
                      <a:pt x="112" y="38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90" y="24"/>
                    </a:lnTo>
                    <a:lnTo>
                      <a:pt x="66" y="12"/>
                    </a:lnTo>
                    <a:lnTo>
                      <a:pt x="66" y="12"/>
                    </a:lnTo>
                    <a:lnTo>
                      <a:pt x="48" y="6"/>
                    </a:lnTo>
                    <a:lnTo>
                      <a:pt x="40" y="4"/>
                    </a:lnTo>
                    <a:lnTo>
                      <a:pt x="36" y="2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34" y="0"/>
                    </a:lnTo>
                    <a:lnTo>
                      <a:pt x="34" y="0"/>
                    </a:lnTo>
                    <a:lnTo>
                      <a:pt x="18" y="10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2" y="26"/>
                    </a:lnTo>
                    <a:lnTo>
                      <a:pt x="2" y="26"/>
                    </a:lnTo>
                    <a:lnTo>
                      <a:pt x="6" y="26"/>
                    </a:lnTo>
                    <a:lnTo>
                      <a:pt x="6" y="26"/>
                    </a:lnTo>
                    <a:lnTo>
                      <a:pt x="14" y="28"/>
                    </a:lnTo>
                    <a:lnTo>
                      <a:pt x="14" y="28"/>
                    </a:lnTo>
                    <a:lnTo>
                      <a:pt x="20" y="34"/>
                    </a:lnTo>
                    <a:lnTo>
                      <a:pt x="26" y="40"/>
                    </a:lnTo>
                    <a:lnTo>
                      <a:pt x="26" y="40"/>
                    </a:lnTo>
                    <a:lnTo>
                      <a:pt x="30" y="48"/>
                    </a:lnTo>
                    <a:lnTo>
                      <a:pt x="36" y="54"/>
                    </a:lnTo>
                    <a:lnTo>
                      <a:pt x="44" y="62"/>
                    </a:lnTo>
                    <a:lnTo>
                      <a:pt x="56" y="66"/>
                    </a:lnTo>
                    <a:lnTo>
                      <a:pt x="56" y="66"/>
                    </a:lnTo>
                    <a:lnTo>
                      <a:pt x="70" y="68"/>
                    </a:lnTo>
                    <a:lnTo>
                      <a:pt x="78" y="68"/>
                    </a:lnTo>
                    <a:lnTo>
                      <a:pt x="84" y="72"/>
                    </a:lnTo>
                    <a:lnTo>
                      <a:pt x="84" y="72"/>
                    </a:lnTo>
                    <a:lnTo>
                      <a:pt x="90" y="76"/>
                    </a:lnTo>
                    <a:lnTo>
                      <a:pt x="94" y="84"/>
                    </a:lnTo>
                    <a:lnTo>
                      <a:pt x="94" y="84"/>
                    </a:lnTo>
                    <a:lnTo>
                      <a:pt x="98" y="94"/>
                    </a:lnTo>
                    <a:lnTo>
                      <a:pt x="104" y="102"/>
                    </a:lnTo>
                    <a:lnTo>
                      <a:pt x="104" y="102"/>
                    </a:lnTo>
                    <a:lnTo>
                      <a:pt x="112" y="108"/>
                    </a:lnTo>
                    <a:lnTo>
                      <a:pt x="120" y="112"/>
                    </a:lnTo>
                    <a:lnTo>
                      <a:pt x="128" y="112"/>
                    </a:lnTo>
                    <a:lnTo>
                      <a:pt x="134" y="112"/>
                    </a:lnTo>
                    <a:lnTo>
                      <a:pt x="134" y="112"/>
                    </a:lnTo>
                    <a:lnTo>
                      <a:pt x="138" y="112"/>
                    </a:lnTo>
                    <a:lnTo>
                      <a:pt x="142" y="112"/>
                    </a:lnTo>
                    <a:lnTo>
                      <a:pt x="142" y="112"/>
                    </a:lnTo>
                    <a:lnTo>
                      <a:pt x="146" y="116"/>
                    </a:lnTo>
                    <a:lnTo>
                      <a:pt x="148" y="120"/>
                    </a:lnTo>
                    <a:lnTo>
                      <a:pt x="148" y="120"/>
                    </a:lnTo>
                    <a:lnTo>
                      <a:pt x="154" y="130"/>
                    </a:lnTo>
                    <a:lnTo>
                      <a:pt x="160" y="136"/>
                    </a:lnTo>
                    <a:lnTo>
                      <a:pt x="168" y="140"/>
                    </a:lnTo>
                    <a:lnTo>
                      <a:pt x="168" y="140"/>
                    </a:lnTo>
                    <a:lnTo>
                      <a:pt x="180" y="144"/>
                    </a:lnTo>
                    <a:lnTo>
                      <a:pt x="190" y="146"/>
                    </a:lnTo>
                    <a:lnTo>
                      <a:pt x="198" y="146"/>
                    </a:lnTo>
                    <a:lnTo>
                      <a:pt x="206" y="146"/>
                    </a:lnTo>
                    <a:lnTo>
                      <a:pt x="206" y="146"/>
                    </a:lnTo>
                    <a:lnTo>
                      <a:pt x="216" y="144"/>
                    </a:lnTo>
                    <a:lnTo>
                      <a:pt x="216" y="144"/>
                    </a:lnTo>
                    <a:lnTo>
                      <a:pt x="212" y="152"/>
                    </a:lnTo>
                    <a:lnTo>
                      <a:pt x="210" y="162"/>
                    </a:lnTo>
                    <a:lnTo>
                      <a:pt x="210" y="162"/>
                    </a:lnTo>
                    <a:lnTo>
                      <a:pt x="212" y="170"/>
                    </a:lnTo>
                    <a:lnTo>
                      <a:pt x="216" y="180"/>
                    </a:lnTo>
                    <a:lnTo>
                      <a:pt x="216" y="180"/>
                    </a:lnTo>
                    <a:lnTo>
                      <a:pt x="226" y="190"/>
                    </a:lnTo>
                    <a:lnTo>
                      <a:pt x="234" y="194"/>
                    </a:lnTo>
                    <a:lnTo>
                      <a:pt x="242" y="196"/>
                    </a:lnTo>
                    <a:lnTo>
                      <a:pt x="250" y="196"/>
                    </a:lnTo>
                    <a:lnTo>
                      <a:pt x="250" y="196"/>
                    </a:lnTo>
                    <a:lnTo>
                      <a:pt x="258" y="196"/>
                    </a:lnTo>
                    <a:lnTo>
                      <a:pt x="266" y="198"/>
                    </a:lnTo>
                    <a:lnTo>
                      <a:pt x="268" y="198"/>
                    </a:lnTo>
                    <a:lnTo>
                      <a:pt x="268" y="198"/>
                    </a:lnTo>
                    <a:lnTo>
                      <a:pt x="276" y="200"/>
                    </a:lnTo>
                    <a:lnTo>
                      <a:pt x="276" y="200"/>
                    </a:lnTo>
                    <a:lnTo>
                      <a:pt x="284" y="204"/>
                    </a:lnTo>
                    <a:lnTo>
                      <a:pt x="284" y="204"/>
                    </a:lnTo>
                    <a:lnTo>
                      <a:pt x="284" y="208"/>
                    </a:lnTo>
                    <a:lnTo>
                      <a:pt x="282" y="210"/>
                    </a:lnTo>
                    <a:lnTo>
                      <a:pt x="278" y="208"/>
                    </a:lnTo>
                    <a:lnTo>
                      <a:pt x="278" y="208"/>
                    </a:lnTo>
                    <a:lnTo>
                      <a:pt x="266" y="206"/>
                    </a:lnTo>
                    <a:lnTo>
                      <a:pt x="260" y="206"/>
                    </a:lnTo>
                    <a:lnTo>
                      <a:pt x="252" y="208"/>
                    </a:lnTo>
                    <a:lnTo>
                      <a:pt x="252" y="208"/>
                    </a:lnTo>
                    <a:lnTo>
                      <a:pt x="244" y="214"/>
                    </a:lnTo>
                    <a:lnTo>
                      <a:pt x="240" y="224"/>
                    </a:lnTo>
                    <a:lnTo>
                      <a:pt x="240" y="224"/>
                    </a:lnTo>
                    <a:lnTo>
                      <a:pt x="238" y="236"/>
                    </a:lnTo>
                    <a:lnTo>
                      <a:pt x="238" y="236"/>
                    </a:lnTo>
                    <a:lnTo>
                      <a:pt x="240" y="246"/>
                    </a:lnTo>
                    <a:lnTo>
                      <a:pt x="244" y="254"/>
                    </a:lnTo>
                    <a:lnTo>
                      <a:pt x="244" y="254"/>
                    </a:lnTo>
                    <a:lnTo>
                      <a:pt x="248" y="260"/>
                    </a:lnTo>
                    <a:lnTo>
                      <a:pt x="248" y="264"/>
                    </a:lnTo>
                    <a:lnTo>
                      <a:pt x="248" y="268"/>
                    </a:lnTo>
                    <a:lnTo>
                      <a:pt x="248" y="272"/>
                    </a:lnTo>
                    <a:lnTo>
                      <a:pt x="248" y="272"/>
                    </a:lnTo>
                    <a:lnTo>
                      <a:pt x="244" y="278"/>
                    </a:lnTo>
                    <a:lnTo>
                      <a:pt x="242" y="284"/>
                    </a:lnTo>
                    <a:lnTo>
                      <a:pt x="242" y="292"/>
                    </a:lnTo>
                    <a:lnTo>
                      <a:pt x="242" y="292"/>
                    </a:lnTo>
                    <a:lnTo>
                      <a:pt x="244" y="302"/>
                    </a:lnTo>
                    <a:lnTo>
                      <a:pt x="250" y="310"/>
                    </a:lnTo>
                    <a:lnTo>
                      <a:pt x="250" y="310"/>
                    </a:lnTo>
                    <a:lnTo>
                      <a:pt x="254" y="314"/>
                    </a:lnTo>
                    <a:lnTo>
                      <a:pt x="260" y="316"/>
                    </a:lnTo>
                    <a:lnTo>
                      <a:pt x="274" y="320"/>
                    </a:lnTo>
                    <a:lnTo>
                      <a:pt x="288" y="318"/>
                    </a:lnTo>
                    <a:lnTo>
                      <a:pt x="302" y="314"/>
                    </a:lnTo>
                    <a:lnTo>
                      <a:pt x="302" y="314"/>
                    </a:lnTo>
                    <a:lnTo>
                      <a:pt x="312" y="308"/>
                    </a:lnTo>
                    <a:lnTo>
                      <a:pt x="318" y="302"/>
                    </a:lnTo>
                    <a:lnTo>
                      <a:pt x="318" y="302"/>
                    </a:lnTo>
                    <a:lnTo>
                      <a:pt x="324" y="298"/>
                    </a:lnTo>
                    <a:lnTo>
                      <a:pt x="332" y="296"/>
                    </a:lnTo>
                    <a:lnTo>
                      <a:pt x="332" y="296"/>
                    </a:lnTo>
                    <a:lnTo>
                      <a:pt x="342" y="296"/>
                    </a:lnTo>
                    <a:lnTo>
                      <a:pt x="350" y="298"/>
                    </a:lnTo>
                    <a:lnTo>
                      <a:pt x="370" y="302"/>
                    </a:lnTo>
                    <a:lnTo>
                      <a:pt x="370" y="302"/>
                    </a:lnTo>
                    <a:lnTo>
                      <a:pt x="392" y="308"/>
                    </a:lnTo>
                    <a:lnTo>
                      <a:pt x="402" y="308"/>
                    </a:lnTo>
                    <a:lnTo>
                      <a:pt x="414" y="308"/>
                    </a:lnTo>
                    <a:lnTo>
                      <a:pt x="424" y="306"/>
                    </a:lnTo>
                    <a:lnTo>
                      <a:pt x="434" y="300"/>
                    </a:lnTo>
                    <a:lnTo>
                      <a:pt x="440" y="292"/>
                    </a:lnTo>
                    <a:lnTo>
                      <a:pt x="448" y="278"/>
                    </a:lnTo>
                    <a:lnTo>
                      <a:pt x="448" y="278"/>
                    </a:lnTo>
                    <a:lnTo>
                      <a:pt x="448" y="278"/>
                    </a:lnTo>
                    <a:lnTo>
                      <a:pt x="448" y="278"/>
                    </a:lnTo>
                    <a:lnTo>
                      <a:pt x="448" y="266"/>
                    </a:lnTo>
                    <a:lnTo>
                      <a:pt x="448" y="260"/>
                    </a:lnTo>
                    <a:lnTo>
                      <a:pt x="444" y="252"/>
                    </a:lnTo>
                    <a:lnTo>
                      <a:pt x="444" y="252"/>
                    </a:lnTo>
                    <a:close/>
                    <a:moveTo>
                      <a:pt x="250" y="170"/>
                    </a:moveTo>
                    <a:lnTo>
                      <a:pt x="250" y="170"/>
                    </a:lnTo>
                    <a:lnTo>
                      <a:pt x="244" y="168"/>
                    </a:lnTo>
                    <a:lnTo>
                      <a:pt x="238" y="164"/>
                    </a:lnTo>
                    <a:lnTo>
                      <a:pt x="238" y="164"/>
                    </a:lnTo>
                    <a:lnTo>
                      <a:pt x="236" y="162"/>
                    </a:lnTo>
                    <a:lnTo>
                      <a:pt x="236" y="162"/>
                    </a:lnTo>
                    <a:lnTo>
                      <a:pt x="240" y="158"/>
                    </a:lnTo>
                    <a:lnTo>
                      <a:pt x="240" y="158"/>
                    </a:lnTo>
                    <a:lnTo>
                      <a:pt x="244" y="148"/>
                    </a:lnTo>
                    <a:lnTo>
                      <a:pt x="246" y="140"/>
                    </a:lnTo>
                    <a:lnTo>
                      <a:pt x="246" y="140"/>
                    </a:lnTo>
                    <a:lnTo>
                      <a:pt x="244" y="134"/>
                    </a:lnTo>
                    <a:lnTo>
                      <a:pt x="240" y="128"/>
                    </a:lnTo>
                    <a:lnTo>
                      <a:pt x="240" y="128"/>
                    </a:lnTo>
                    <a:lnTo>
                      <a:pt x="244" y="132"/>
                    </a:lnTo>
                    <a:lnTo>
                      <a:pt x="252" y="144"/>
                    </a:lnTo>
                    <a:lnTo>
                      <a:pt x="252" y="144"/>
                    </a:lnTo>
                    <a:lnTo>
                      <a:pt x="256" y="148"/>
                    </a:lnTo>
                    <a:lnTo>
                      <a:pt x="256" y="152"/>
                    </a:lnTo>
                    <a:lnTo>
                      <a:pt x="256" y="152"/>
                    </a:lnTo>
                    <a:lnTo>
                      <a:pt x="260" y="162"/>
                    </a:lnTo>
                    <a:lnTo>
                      <a:pt x="268" y="170"/>
                    </a:lnTo>
                    <a:lnTo>
                      <a:pt x="268" y="170"/>
                    </a:lnTo>
                    <a:lnTo>
                      <a:pt x="258" y="170"/>
                    </a:lnTo>
                    <a:lnTo>
                      <a:pt x="250" y="170"/>
                    </a:lnTo>
                    <a:lnTo>
                      <a:pt x="250" y="170"/>
                    </a:lnTo>
                    <a:close/>
                    <a:moveTo>
                      <a:pt x="312" y="182"/>
                    </a:moveTo>
                    <a:lnTo>
                      <a:pt x="312" y="182"/>
                    </a:lnTo>
                    <a:lnTo>
                      <a:pt x="312" y="188"/>
                    </a:lnTo>
                    <a:lnTo>
                      <a:pt x="310" y="190"/>
                    </a:lnTo>
                    <a:lnTo>
                      <a:pt x="310" y="190"/>
                    </a:lnTo>
                    <a:lnTo>
                      <a:pt x="308" y="198"/>
                    </a:lnTo>
                    <a:lnTo>
                      <a:pt x="308" y="198"/>
                    </a:lnTo>
                    <a:lnTo>
                      <a:pt x="306" y="192"/>
                    </a:lnTo>
                    <a:lnTo>
                      <a:pt x="304" y="188"/>
                    </a:lnTo>
                    <a:lnTo>
                      <a:pt x="296" y="180"/>
                    </a:lnTo>
                    <a:lnTo>
                      <a:pt x="296" y="180"/>
                    </a:lnTo>
                    <a:lnTo>
                      <a:pt x="304" y="180"/>
                    </a:lnTo>
                    <a:lnTo>
                      <a:pt x="308" y="180"/>
                    </a:lnTo>
                    <a:lnTo>
                      <a:pt x="312" y="182"/>
                    </a:lnTo>
                    <a:lnTo>
                      <a:pt x="312" y="182"/>
                    </a:lnTo>
                    <a:close/>
                    <a:moveTo>
                      <a:pt x="370" y="236"/>
                    </a:moveTo>
                    <a:lnTo>
                      <a:pt x="370" y="236"/>
                    </a:lnTo>
                    <a:lnTo>
                      <a:pt x="360" y="242"/>
                    </a:lnTo>
                    <a:lnTo>
                      <a:pt x="356" y="248"/>
                    </a:lnTo>
                    <a:lnTo>
                      <a:pt x="354" y="254"/>
                    </a:lnTo>
                    <a:lnTo>
                      <a:pt x="354" y="256"/>
                    </a:lnTo>
                    <a:lnTo>
                      <a:pt x="354" y="256"/>
                    </a:lnTo>
                    <a:lnTo>
                      <a:pt x="356" y="262"/>
                    </a:lnTo>
                    <a:lnTo>
                      <a:pt x="356" y="262"/>
                    </a:lnTo>
                    <a:lnTo>
                      <a:pt x="356" y="266"/>
                    </a:lnTo>
                    <a:lnTo>
                      <a:pt x="354" y="268"/>
                    </a:lnTo>
                    <a:lnTo>
                      <a:pt x="348" y="270"/>
                    </a:lnTo>
                    <a:lnTo>
                      <a:pt x="338" y="270"/>
                    </a:lnTo>
                    <a:lnTo>
                      <a:pt x="338" y="270"/>
                    </a:lnTo>
                    <a:lnTo>
                      <a:pt x="324" y="270"/>
                    </a:lnTo>
                    <a:lnTo>
                      <a:pt x="324" y="270"/>
                    </a:lnTo>
                    <a:lnTo>
                      <a:pt x="314" y="272"/>
                    </a:lnTo>
                    <a:lnTo>
                      <a:pt x="308" y="276"/>
                    </a:lnTo>
                    <a:lnTo>
                      <a:pt x="302" y="280"/>
                    </a:lnTo>
                    <a:lnTo>
                      <a:pt x="298" y="284"/>
                    </a:lnTo>
                    <a:lnTo>
                      <a:pt x="298" y="284"/>
                    </a:lnTo>
                    <a:lnTo>
                      <a:pt x="294" y="288"/>
                    </a:lnTo>
                    <a:lnTo>
                      <a:pt x="290" y="290"/>
                    </a:lnTo>
                    <a:lnTo>
                      <a:pt x="290" y="290"/>
                    </a:lnTo>
                    <a:lnTo>
                      <a:pt x="288" y="290"/>
                    </a:lnTo>
                    <a:lnTo>
                      <a:pt x="284" y="290"/>
                    </a:lnTo>
                    <a:lnTo>
                      <a:pt x="278" y="288"/>
                    </a:lnTo>
                    <a:lnTo>
                      <a:pt x="276" y="282"/>
                    </a:lnTo>
                    <a:lnTo>
                      <a:pt x="276" y="282"/>
                    </a:lnTo>
                    <a:lnTo>
                      <a:pt x="278" y="280"/>
                    </a:lnTo>
                    <a:lnTo>
                      <a:pt x="278" y="280"/>
                    </a:lnTo>
                    <a:lnTo>
                      <a:pt x="282" y="278"/>
                    </a:lnTo>
                    <a:lnTo>
                      <a:pt x="284" y="274"/>
                    </a:lnTo>
                    <a:lnTo>
                      <a:pt x="286" y="272"/>
                    </a:lnTo>
                    <a:lnTo>
                      <a:pt x="288" y="268"/>
                    </a:lnTo>
                    <a:lnTo>
                      <a:pt x="288" y="268"/>
                    </a:lnTo>
                    <a:lnTo>
                      <a:pt x="288" y="266"/>
                    </a:lnTo>
                    <a:lnTo>
                      <a:pt x="288" y="266"/>
                    </a:lnTo>
                    <a:lnTo>
                      <a:pt x="286" y="258"/>
                    </a:lnTo>
                    <a:lnTo>
                      <a:pt x="282" y="252"/>
                    </a:lnTo>
                    <a:lnTo>
                      <a:pt x="280" y="248"/>
                    </a:lnTo>
                    <a:lnTo>
                      <a:pt x="274" y="244"/>
                    </a:lnTo>
                    <a:lnTo>
                      <a:pt x="274" y="244"/>
                    </a:lnTo>
                    <a:lnTo>
                      <a:pt x="272" y="240"/>
                    </a:lnTo>
                    <a:lnTo>
                      <a:pt x="272" y="238"/>
                    </a:lnTo>
                    <a:lnTo>
                      <a:pt x="278" y="236"/>
                    </a:lnTo>
                    <a:lnTo>
                      <a:pt x="278" y="236"/>
                    </a:lnTo>
                    <a:lnTo>
                      <a:pt x="286" y="238"/>
                    </a:lnTo>
                    <a:lnTo>
                      <a:pt x="290" y="236"/>
                    </a:lnTo>
                    <a:lnTo>
                      <a:pt x="296" y="234"/>
                    </a:lnTo>
                    <a:lnTo>
                      <a:pt x="296" y="234"/>
                    </a:lnTo>
                    <a:lnTo>
                      <a:pt x="302" y="228"/>
                    </a:lnTo>
                    <a:lnTo>
                      <a:pt x="306" y="218"/>
                    </a:lnTo>
                    <a:lnTo>
                      <a:pt x="306" y="218"/>
                    </a:lnTo>
                    <a:lnTo>
                      <a:pt x="308" y="214"/>
                    </a:lnTo>
                    <a:lnTo>
                      <a:pt x="308" y="214"/>
                    </a:lnTo>
                    <a:lnTo>
                      <a:pt x="308" y="228"/>
                    </a:lnTo>
                    <a:lnTo>
                      <a:pt x="312" y="236"/>
                    </a:lnTo>
                    <a:lnTo>
                      <a:pt x="314" y="240"/>
                    </a:lnTo>
                    <a:lnTo>
                      <a:pt x="320" y="242"/>
                    </a:lnTo>
                    <a:lnTo>
                      <a:pt x="320" y="242"/>
                    </a:lnTo>
                    <a:lnTo>
                      <a:pt x="326" y="244"/>
                    </a:lnTo>
                    <a:lnTo>
                      <a:pt x="332" y="244"/>
                    </a:lnTo>
                    <a:lnTo>
                      <a:pt x="338" y="244"/>
                    </a:lnTo>
                    <a:lnTo>
                      <a:pt x="344" y="240"/>
                    </a:lnTo>
                    <a:lnTo>
                      <a:pt x="356" y="234"/>
                    </a:lnTo>
                    <a:lnTo>
                      <a:pt x="366" y="226"/>
                    </a:lnTo>
                    <a:lnTo>
                      <a:pt x="366" y="226"/>
                    </a:lnTo>
                    <a:lnTo>
                      <a:pt x="368" y="224"/>
                    </a:lnTo>
                    <a:lnTo>
                      <a:pt x="370" y="224"/>
                    </a:lnTo>
                    <a:lnTo>
                      <a:pt x="374" y="224"/>
                    </a:lnTo>
                    <a:lnTo>
                      <a:pt x="374" y="226"/>
                    </a:lnTo>
                    <a:lnTo>
                      <a:pt x="374" y="232"/>
                    </a:lnTo>
                    <a:lnTo>
                      <a:pt x="374" y="234"/>
                    </a:lnTo>
                    <a:lnTo>
                      <a:pt x="370" y="236"/>
                    </a:lnTo>
                    <a:lnTo>
                      <a:pt x="370" y="236"/>
                    </a:lnTo>
                    <a:close/>
                  </a:path>
                </a:pathLst>
              </a:custGeom>
              <a:solidFill>
                <a:srgbClr val="DCBE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9" name="Freeform 136"/>
              <p:cNvSpPr>
                <a:spLocks noEditPoints="1"/>
              </p:cNvSpPr>
              <p:nvPr/>
            </p:nvSpPr>
            <p:spPr bwMode="auto">
              <a:xfrm>
                <a:off x="4016" y="2724"/>
                <a:ext cx="266" cy="248"/>
              </a:xfrm>
              <a:custGeom>
                <a:avLst/>
                <a:gdLst/>
                <a:ahLst/>
                <a:cxnLst>
                  <a:cxn ang="0">
                    <a:pos x="202" y="188"/>
                  </a:cxn>
                  <a:cxn ang="0">
                    <a:pos x="216" y="156"/>
                  </a:cxn>
                  <a:cxn ang="0">
                    <a:pos x="216" y="140"/>
                  </a:cxn>
                  <a:cxn ang="0">
                    <a:pos x="196" y="122"/>
                  </a:cxn>
                  <a:cxn ang="0">
                    <a:pos x="154" y="136"/>
                  </a:cxn>
                  <a:cxn ang="0">
                    <a:pos x="136" y="146"/>
                  </a:cxn>
                  <a:cxn ang="0">
                    <a:pos x="136" y="128"/>
                  </a:cxn>
                  <a:cxn ang="0">
                    <a:pos x="134" y="106"/>
                  </a:cxn>
                  <a:cxn ang="0">
                    <a:pos x="102" y="88"/>
                  </a:cxn>
                  <a:cxn ang="0">
                    <a:pos x="94" y="78"/>
                  </a:cxn>
                  <a:cxn ang="0">
                    <a:pos x="90" y="48"/>
                  </a:cxn>
                  <a:cxn ang="0">
                    <a:pos x="62" y="8"/>
                  </a:cxn>
                  <a:cxn ang="0">
                    <a:pos x="12" y="16"/>
                  </a:cxn>
                  <a:cxn ang="0">
                    <a:pos x="20" y="20"/>
                  </a:cxn>
                  <a:cxn ang="0">
                    <a:pos x="26" y="58"/>
                  </a:cxn>
                  <a:cxn ang="0">
                    <a:pos x="0" y="90"/>
                  </a:cxn>
                  <a:cxn ang="0">
                    <a:pos x="4" y="116"/>
                  </a:cxn>
                  <a:cxn ang="0">
                    <a:pos x="40" y="122"/>
                  </a:cxn>
                  <a:cxn ang="0">
                    <a:pos x="20" y="136"/>
                  </a:cxn>
                  <a:cxn ang="0">
                    <a:pos x="16" y="156"/>
                  </a:cxn>
                  <a:cxn ang="0">
                    <a:pos x="38" y="176"/>
                  </a:cxn>
                  <a:cxn ang="0">
                    <a:pos x="78" y="162"/>
                  </a:cxn>
                  <a:cxn ang="0">
                    <a:pos x="72" y="192"/>
                  </a:cxn>
                  <a:cxn ang="0">
                    <a:pos x="80" y="210"/>
                  </a:cxn>
                  <a:cxn ang="0">
                    <a:pos x="112" y="202"/>
                  </a:cxn>
                  <a:cxn ang="0">
                    <a:pos x="128" y="194"/>
                  </a:cxn>
                  <a:cxn ang="0">
                    <a:pos x="124" y="208"/>
                  </a:cxn>
                  <a:cxn ang="0">
                    <a:pos x="140" y="232"/>
                  </a:cxn>
                  <a:cxn ang="0">
                    <a:pos x="182" y="234"/>
                  </a:cxn>
                  <a:cxn ang="0">
                    <a:pos x="212" y="242"/>
                  </a:cxn>
                  <a:cxn ang="0">
                    <a:pos x="248" y="244"/>
                  </a:cxn>
                  <a:cxn ang="0">
                    <a:pos x="264" y="224"/>
                  </a:cxn>
                  <a:cxn ang="0">
                    <a:pos x="260" y="196"/>
                  </a:cxn>
                  <a:cxn ang="0">
                    <a:pos x="218" y="188"/>
                  </a:cxn>
                  <a:cxn ang="0">
                    <a:pos x="26" y="96"/>
                  </a:cxn>
                  <a:cxn ang="0">
                    <a:pos x="52" y="70"/>
                  </a:cxn>
                  <a:cxn ang="0">
                    <a:pos x="56" y="46"/>
                  </a:cxn>
                  <a:cxn ang="0">
                    <a:pos x="66" y="68"/>
                  </a:cxn>
                  <a:cxn ang="0">
                    <a:pos x="68" y="100"/>
                  </a:cxn>
                  <a:cxn ang="0">
                    <a:pos x="38" y="96"/>
                  </a:cxn>
                  <a:cxn ang="0">
                    <a:pos x="104" y="150"/>
                  </a:cxn>
                  <a:cxn ang="0">
                    <a:pos x="78" y="134"/>
                  </a:cxn>
                  <a:cxn ang="0">
                    <a:pos x="78" y="126"/>
                  </a:cxn>
                  <a:cxn ang="0">
                    <a:pos x="84" y="118"/>
                  </a:cxn>
                  <a:cxn ang="0">
                    <a:pos x="110" y="116"/>
                  </a:cxn>
                  <a:cxn ang="0">
                    <a:pos x="108" y="130"/>
                  </a:cxn>
                  <a:cxn ang="0">
                    <a:pos x="106" y="154"/>
                  </a:cxn>
                  <a:cxn ang="0">
                    <a:pos x="110" y="170"/>
                  </a:cxn>
                  <a:cxn ang="0">
                    <a:pos x="174" y="172"/>
                  </a:cxn>
                  <a:cxn ang="0">
                    <a:pos x="170" y="192"/>
                  </a:cxn>
                  <a:cxn ang="0">
                    <a:pos x="168" y="210"/>
                  </a:cxn>
                  <a:cxn ang="0">
                    <a:pos x="152" y="206"/>
                  </a:cxn>
                  <a:cxn ang="0">
                    <a:pos x="154" y="192"/>
                  </a:cxn>
                  <a:cxn ang="0">
                    <a:pos x="142" y="172"/>
                  </a:cxn>
                  <a:cxn ang="0">
                    <a:pos x="182" y="148"/>
                  </a:cxn>
                  <a:cxn ang="0">
                    <a:pos x="188" y="154"/>
                  </a:cxn>
                  <a:cxn ang="0">
                    <a:pos x="236" y="220"/>
                  </a:cxn>
                  <a:cxn ang="0">
                    <a:pos x="218" y="216"/>
                  </a:cxn>
                  <a:cxn ang="0">
                    <a:pos x="240" y="214"/>
                  </a:cxn>
                </a:cxnLst>
                <a:rect l="0" t="0" r="r" b="b"/>
                <a:pathLst>
                  <a:path w="266" h="248">
                    <a:moveTo>
                      <a:pt x="218" y="188"/>
                    </a:moveTo>
                    <a:lnTo>
                      <a:pt x="218" y="188"/>
                    </a:lnTo>
                    <a:lnTo>
                      <a:pt x="204" y="190"/>
                    </a:lnTo>
                    <a:lnTo>
                      <a:pt x="204" y="190"/>
                    </a:lnTo>
                    <a:lnTo>
                      <a:pt x="202" y="188"/>
                    </a:lnTo>
                    <a:lnTo>
                      <a:pt x="200" y="184"/>
                    </a:lnTo>
                    <a:lnTo>
                      <a:pt x="204" y="176"/>
                    </a:lnTo>
                    <a:lnTo>
                      <a:pt x="204" y="176"/>
                    </a:lnTo>
                    <a:lnTo>
                      <a:pt x="212" y="164"/>
                    </a:lnTo>
                    <a:lnTo>
                      <a:pt x="216" y="156"/>
                    </a:lnTo>
                    <a:lnTo>
                      <a:pt x="218" y="148"/>
                    </a:lnTo>
                    <a:lnTo>
                      <a:pt x="218" y="148"/>
                    </a:lnTo>
                    <a:lnTo>
                      <a:pt x="218" y="146"/>
                    </a:lnTo>
                    <a:lnTo>
                      <a:pt x="218" y="146"/>
                    </a:lnTo>
                    <a:lnTo>
                      <a:pt x="216" y="140"/>
                    </a:lnTo>
                    <a:lnTo>
                      <a:pt x="212" y="134"/>
                    </a:lnTo>
                    <a:lnTo>
                      <a:pt x="208" y="130"/>
                    </a:lnTo>
                    <a:lnTo>
                      <a:pt x="202" y="124"/>
                    </a:lnTo>
                    <a:lnTo>
                      <a:pt x="202" y="124"/>
                    </a:lnTo>
                    <a:lnTo>
                      <a:pt x="196" y="122"/>
                    </a:lnTo>
                    <a:lnTo>
                      <a:pt x="188" y="120"/>
                    </a:lnTo>
                    <a:lnTo>
                      <a:pt x="182" y="120"/>
                    </a:lnTo>
                    <a:lnTo>
                      <a:pt x="176" y="122"/>
                    </a:lnTo>
                    <a:lnTo>
                      <a:pt x="164" y="128"/>
                    </a:lnTo>
                    <a:lnTo>
                      <a:pt x="154" y="136"/>
                    </a:lnTo>
                    <a:lnTo>
                      <a:pt x="154" y="136"/>
                    </a:lnTo>
                    <a:lnTo>
                      <a:pt x="144" y="142"/>
                    </a:lnTo>
                    <a:lnTo>
                      <a:pt x="140" y="144"/>
                    </a:lnTo>
                    <a:lnTo>
                      <a:pt x="136" y="146"/>
                    </a:lnTo>
                    <a:lnTo>
                      <a:pt x="136" y="146"/>
                    </a:lnTo>
                    <a:lnTo>
                      <a:pt x="134" y="144"/>
                    </a:lnTo>
                    <a:lnTo>
                      <a:pt x="132" y="142"/>
                    </a:lnTo>
                    <a:lnTo>
                      <a:pt x="134" y="136"/>
                    </a:lnTo>
                    <a:lnTo>
                      <a:pt x="134" y="136"/>
                    </a:lnTo>
                    <a:lnTo>
                      <a:pt x="136" y="128"/>
                    </a:lnTo>
                    <a:lnTo>
                      <a:pt x="136" y="118"/>
                    </a:lnTo>
                    <a:lnTo>
                      <a:pt x="136" y="118"/>
                    </a:lnTo>
                    <a:lnTo>
                      <a:pt x="136" y="112"/>
                    </a:lnTo>
                    <a:lnTo>
                      <a:pt x="134" y="106"/>
                    </a:lnTo>
                    <a:lnTo>
                      <a:pt x="134" y="106"/>
                    </a:lnTo>
                    <a:lnTo>
                      <a:pt x="130" y="98"/>
                    </a:lnTo>
                    <a:lnTo>
                      <a:pt x="126" y="94"/>
                    </a:lnTo>
                    <a:lnTo>
                      <a:pt x="120" y="90"/>
                    </a:lnTo>
                    <a:lnTo>
                      <a:pt x="114" y="88"/>
                    </a:lnTo>
                    <a:lnTo>
                      <a:pt x="102" y="88"/>
                    </a:lnTo>
                    <a:lnTo>
                      <a:pt x="94" y="90"/>
                    </a:lnTo>
                    <a:lnTo>
                      <a:pt x="94" y="90"/>
                    </a:lnTo>
                    <a:lnTo>
                      <a:pt x="92" y="86"/>
                    </a:lnTo>
                    <a:lnTo>
                      <a:pt x="92" y="86"/>
                    </a:lnTo>
                    <a:lnTo>
                      <a:pt x="94" y="78"/>
                    </a:lnTo>
                    <a:lnTo>
                      <a:pt x="94" y="78"/>
                    </a:lnTo>
                    <a:lnTo>
                      <a:pt x="94" y="68"/>
                    </a:lnTo>
                    <a:lnTo>
                      <a:pt x="94" y="68"/>
                    </a:lnTo>
                    <a:lnTo>
                      <a:pt x="92" y="56"/>
                    </a:lnTo>
                    <a:lnTo>
                      <a:pt x="90" y="48"/>
                    </a:lnTo>
                    <a:lnTo>
                      <a:pt x="86" y="42"/>
                    </a:lnTo>
                    <a:lnTo>
                      <a:pt x="76" y="28"/>
                    </a:lnTo>
                    <a:lnTo>
                      <a:pt x="76" y="28"/>
                    </a:lnTo>
                    <a:lnTo>
                      <a:pt x="66" y="14"/>
                    </a:lnTo>
                    <a:lnTo>
                      <a:pt x="62" y="8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26" y="12"/>
                    </a:lnTo>
                    <a:lnTo>
                      <a:pt x="26" y="12"/>
                    </a:lnTo>
                    <a:lnTo>
                      <a:pt x="12" y="16"/>
                    </a:lnTo>
                    <a:lnTo>
                      <a:pt x="12" y="16"/>
                    </a:lnTo>
                    <a:lnTo>
                      <a:pt x="12" y="16"/>
                    </a:lnTo>
                    <a:lnTo>
                      <a:pt x="12" y="16"/>
                    </a:lnTo>
                    <a:lnTo>
                      <a:pt x="16" y="18"/>
                    </a:lnTo>
                    <a:lnTo>
                      <a:pt x="20" y="20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8" y="42"/>
                    </a:lnTo>
                    <a:lnTo>
                      <a:pt x="30" y="52"/>
                    </a:lnTo>
                    <a:lnTo>
                      <a:pt x="26" y="58"/>
                    </a:lnTo>
                    <a:lnTo>
                      <a:pt x="22" y="62"/>
                    </a:lnTo>
                    <a:lnTo>
                      <a:pt x="22" y="62"/>
                    </a:lnTo>
                    <a:lnTo>
                      <a:pt x="10" y="74"/>
                    </a:lnTo>
                    <a:lnTo>
                      <a:pt x="4" y="80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0" y="98"/>
                    </a:lnTo>
                    <a:lnTo>
                      <a:pt x="0" y="104"/>
                    </a:lnTo>
                    <a:lnTo>
                      <a:pt x="2" y="110"/>
                    </a:lnTo>
                    <a:lnTo>
                      <a:pt x="4" y="116"/>
                    </a:lnTo>
                    <a:lnTo>
                      <a:pt x="4" y="116"/>
                    </a:lnTo>
                    <a:lnTo>
                      <a:pt x="12" y="120"/>
                    </a:lnTo>
                    <a:lnTo>
                      <a:pt x="20" y="124"/>
                    </a:lnTo>
                    <a:lnTo>
                      <a:pt x="30" y="124"/>
                    </a:lnTo>
                    <a:lnTo>
                      <a:pt x="40" y="122"/>
                    </a:lnTo>
                    <a:lnTo>
                      <a:pt x="40" y="122"/>
                    </a:lnTo>
                    <a:lnTo>
                      <a:pt x="40" y="122"/>
                    </a:lnTo>
                    <a:lnTo>
                      <a:pt x="40" y="122"/>
                    </a:lnTo>
                    <a:lnTo>
                      <a:pt x="26" y="130"/>
                    </a:lnTo>
                    <a:lnTo>
                      <a:pt x="20" y="136"/>
                    </a:lnTo>
                    <a:lnTo>
                      <a:pt x="16" y="142"/>
                    </a:lnTo>
                    <a:lnTo>
                      <a:pt x="16" y="142"/>
                    </a:lnTo>
                    <a:lnTo>
                      <a:pt x="16" y="150"/>
                    </a:lnTo>
                    <a:lnTo>
                      <a:pt x="16" y="150"/>
                    </a:lnTo>
                    <a:lnTo>
                      <a:pt x="16" y="156"/>
                    </a:lnTo>
                    <a:lnTo>
                      <a:pt x="20" y="162"/>
                    </a:lnTo>
                    <a:lnTo>
                      <a:pt x="20" y="162"/>
                    </a:lnTo>
                    <a:lnTo>
                      <a:pt x="26" y="170"/>
                    </a:lnTo>
                    <a:lnTo>
                      <a:pt x="32" y="174"/>
                    </a:lnTo>
                    <a:lnTo>
                      <a:pt x="38" y="176"/>
                    </a:lnTo>
                    <a:lnTo>
                      <a:pt x="46" y="176"/>
                    </a:lnTo>
                    <a:lnTo>
                      <a:pt x="60" y="172"/>
                    </a:lnTo>
                    <a:lnTo>
                      <a:pt x="72" y="166"/>
                    </a:lnTo>
                    <a:lnTo>
                      <a:pt x="72" y="166"/>
                    </a:lnTo>
                    <a:lnTo>
                      <a:pt x="78" y="162"/>
                    </a:lnTo>
                    <a:lnTo>
                      <a:pt x="78" y="162"/>
                    </a:lnTo>
                    <a:lnTo>
                      <a:pt x="76" y="174"/>
                    </a:lnTo>
                    <a:lnTo>
                      <a:pt x="76" y="174"/>
                    </a:lnTo>
                    <a:lnTo>
                      <a:pt x="74" y="184"/>
                    </a:lnTo>
                    <a:lnTo>
                      <a:pt x="72" y="192"/>
                    </a:lnTo>
                    <a:lnTo>
                      <a:pt x="72" y="192"/>
                    </a:lnTo>
                    <a:lnTo>
                      <a:pt x="74" y="202"/>
                    </a:lnTo>
                    <a:lnTo>
                      <a:pt x="76" y="206"/>
                    </a:lnTo>
                    <a:lnTo>
                      <a:pt x="80" y="210"/>
                    </a:lnTo>
                    <a:lnTo>
                      <a:pt x="80" y="210"/>
                    </a:lnTo>
                    <a:lnTo>
                      <a:pt x="84" y="212"/>
                    </a:lnTo>
                    <a:lnTo>
                      <a:pt x="90" y="214"/>
                    </a:lnTo>
                    <a:lnTo>
                      <a:pt x="98" y="212"/>
                    </a:lnTo>
                    <a:lnTo>
                      <a:pt x="106" y="208"/>
                    </a:lnTo>
                    <a:lnTo>
                      <a:pt x="112" y="202"/>
                    </a:lnTo>
                    <a:lnTo>
                      <a:pt x="112" y="202"/>
                    </a:lnTo>
                    <a:lnTo>
                      <a:pt x="122" y="194"/>
                    </a:lnTo>
                    <a:lnTo>
                      <a:pt x="124" y="194"/>
                    </a:lnTo>
                    <a:lnTo>
                      <a:pt x="128" y="194"/>
                    </a:lnTo>
                    <a:lnTo>
                      <a:pt x="128" y="194"/>
                    </a:lnTo>
                    <a:lnTo>
                      <a:pt x="126" y="194"/>
                    </a:lnTo>
                    <a:lnTo>
                      <a:pt x="126" y="194"/>
                    </a:lnTo>
                    <a:lnTo>
                      <a:pt x="124" y="200"/>
                    </a:lnTo>
                    <a:lnTo>
                      <a:pt x="124" y="208"/>
                    </a:lnTo>
                    <a:lnTo>
                      <a:pt x="124" y="208"/>
                    </a:lnTo>
                    <a:lnTo>
                      <a:pt x="124" y="214"/>
                    </a:lnTo>
                    <a:lnTo>
                      <a:pt x="128" y="220"/>
                    </a:lnTo>
                    <a:lnTo>
                      <a:pt x="132" y="226"/>
                    </a:lnTo>
                    <a:lnTo>
                      <a:pt x="140" y="232"/>
                    </a:lnTo>
                    <a:lnTo>
                      <a:pt x="140" y="232"/>
                    </a:lnTo>
                    <a:lnTo>
                      <a:pt x="156" y="238"/>
                    </a:lnTo>
                    <a:lnTo>
                      <a:pt x="166" y="240"/>
                    </a:lnTo>
                    <a:lnTo>
                      <a:pt x="176" y="238"/>
                    </a:lnTo>
                    <a:lnTo>
                      <a:pt x="182" y="234"/>
                    </a:lnTo>
                    <a:lnTo>
                      <a:pt x="182" y="234"/>
                    </a:lnTo>
                    <a:lnTo>
                      <a:pt x="186" y="232"/>
                    </a:lnTo>
                    <a:lnTo>
                      <a:pt x="186" y="232"/>
                    </a:lnTo>
                    <a:lnTo>
                      <a:pt x="200" y="238"/>
                    </a:lnTo>
                    <a:lnTo>
                      <a:pt x="200" y="238"/>
                    </a:lnTo>
                    <a:lnTo>
                      <a:pt x="212" y="242"/>
                    </a:lnTo>
                    <a:lnTo>
                      <a:pt x="224" y="246"/>
                    </a:lnTo>
                    <a:lnTo>
                      <a:pt x="236" y="248"/>
                    </a:lnTo>
                    <a:lnTo>
                      <a:pt x="242" y="246"/>
                    </a:lnTo>
                    <a:lnTo>
                      <a:pt x="248" y="244"/>
                    </a:lnTo>
                    <a:lnTo>
                      <a:pt x="248" y="244"/>
                    </a:lnTo>
                    <a:lnTo>
                      <a:pt x="252" y="242"/>
                    </a:lnTo>
                    <a:lnTo>
                      <a:pt x="258" y="238"/>
                    </a:lnTo>
                    <a:lnTo>
                      <a:pt x="262" y="232"/>
                    </a:lnTo>
                    <a:lnTo>
                      <a:pt x="264" y="224"/>
                    </a:lnTo>
                    <a:lnTo>
                      <a:pt x="264" y="224"/>
                    </a:lnTo>
                    <a:lnTo>
                      <a:pt x="266" y="216"/>
                    </a:lnTo>
                    <a:lnTo>
                      <a:pt x="266" y="208"/>
                    </a:lnTo>
                    <a:lnTo>
                      <a:pt x="264" y="202"/>
                    </a:lnTo>
                    <a:lnTo>
                      <a:pt x="260" y="196"/>
                    </a:lnTo>
                    <a:lnTo>
                      <a:pt x="260" y="196"/>
                    </a:lnTo>
                    <a:lnTo>
                      <a:pt x="256" y="192"/>
                    </a:lnTo>
                    <a:lnTo>
                      <a:pt x="252" y="190"/>
                    </a:lnTo>
                    <a:lnTo>
                      <a:pt x="242" y="188"/>
                    </a:lnTo>
                    <a:lnTo>
                      <a:pt x="230" y="188"/>
                    </a:lnTo>
                    <a:lnTo>
                      <a:pt x="218" y="188"/>
                    </a:lnTo>
                    <a:lnTo>
                      <a:pt x="218" y="188"/>
                    </a:lnTo>
                    <a:close/>
                    <a:moveTo>
                      <a:pt x="38" y="96"/>
                    </a:moveTo>
                    <a:lnTo>
                      <a:pt x="38" y="96"/>
                    </a:lnTo>
                    <a:lnTo>
                      <a:pt x="26" y="96"/>
                    </a:lnTo>
                    <a:lnTo>
                      <a:pt x="26" y="96"/>
                    </a:lnTo>
                    <a:lnTo>
                      <a:pt x="30" y="90"/>
                    </a:lnTo>
                    <a:lnTo>
                      <a:pt x="38" y="84"/>
                    </a:lnTo>
                    <a:lnTo>
                      <a:pt x="38" y="84"/>
                    </a:lnTo>
                    <a:lnTo>
                      <a:pt x="46" y="76"/>
                    </a:lnTo>
                    <a:lnTo>
                      <a:pt x="52" y="70"/>
                    </a:lnTo>
                    <a:lnTo>
                      <a:pt x="56" y="60"/>
                    </a:lnTo>
                    <a:lnTo>
                      <a:pt x="56" y="50"/>
                    </a:lnTo>
                    <a:lnTo>
                      <a:pt x="56" y="50"/>
                    </a:lnTo>
                    <a:lnTo>
                      <a:pt x="56" y="46"/>
                    </a:lnTo>
                    <a:lnTo>
                      <a:pt x="56" y="46"/>
                    </a:lnTo>
                    <a:lnTo>
                      <a:pt x="64" y="56"/>
                    </a:lnTo>
                    <a:lnTo>
                      <a:pt x="64" y="56"/>
                    </a:lnTo>
                    <a:lnTo>
                      <a:pt x="66" y="62"/>
                    </a:lnTo>
                    <a:lnTo>
                      <a:pt x="66" y="68"/>
                    </a:lnTo>
                    <a:lnTo>
                      <a:pt x="66" y="68"/>
                    </a:lnTo>
                    <a:lnTo>
                      <a:pt x="66" y="76"/>
                    </a:lnTo>
                    <a:lnTo>
                      <a:pt x="66" y="76"/>
                    </a:lnTo>
                    <a:lnTo>
                      <a:pt x="66" y="86"/>
                    </a:lnTo>
                    <a:lnTo>
                      <a:pt x="66" y="86"/>
                    </a:lnTo>
                    <a:lnTo>
                      <a:pt x="68" y="100"/>
                    </a:lnTo>
                    <a:lnTo>
                      <a:pt x="68" y="100"/>
                    </a:lnTo>
                    <a:lnTo>
                      <a:pt x="60" y="96"/>
                    </a:lnTo>
                    <a:lnTo>
                      <a:pt x="52" y="96"/>
                    </a:lnTo>
                    <a:lnTo>
                      <a:pt x="38" y="96"/>
                    </a:lnTo>
                    <a:lnTo>
                      <a:pt x="38" y="96"/>
                    </a:lnTo>
                    <a:close/>
                    <a:moveTo>
                      <a:pt x="102" y="176"/>
                    </a:moveTo>
                    <a:lnTo>
                      <a:pt x="102" y="176"/>
                    </a:lnTo>
                    <a:lnTo>
                      <a:pt x="104" y="160"/>
                    </a:lnTo>
                    <a:lnTo>
                      <a:pt x="104" y="160"/>
                    </a:lnTo>
                    <a:lnTo>
                      <a:pt x="104" y="150"/>
                    </a:lnTo>
                    <a:lnTo>
                      <a:pt x="100" y="142"/>
                    </a:lnTo>
                    <a:lnTo>
                      <a:pt x="100" y="142"/>
                    </a:lnTo>
                    <a:lnTo>
                      <a:pt x="94" y="136"/>
                    </a:lnTo>
                    <a:lnTo>
                      <a:pt x="86" y="132"/>
                    </a:lnTo>
                    <a:lnTo>
                      <a:pt x="78" y="134"/>
                    </a:lnTo>
                    <a:lnTo>
                      <a:pt x="70" y="136"/>
                    </a:lnTo>
                    <a:lnTo>
                      <a:pt x="70" y="136"/>
                    </a:lnTo>
                    <a:lnTo>
                      <a:pt x="74" y="132"/>
                    </a:lnTo>
                    <a:lnTo>
                      <a:pt x="78" y="126"/>
                    </a:lnTo>
                    <a:lnTo>
                      <a:pt x="78" y="126"/>
                    </a:lnTo>
                    <a:lnTo>
                      <a:pt x="78" y="120"/>
                    </a:lnTo>
                    <a:lnTo>
                      <a:pt x="78" y="120"/>
                    </a:lnTo>
                    <a:lnTo>
                      <a:pt x="78" y="116"/>
                    </a:lnTo>
                    <a:lnTo>
                      <a:pt x="78" y="116"/>
                    </a:lnTo>
                    <a:lnTo>
                      <a:pt x="84" y="118"/>
                    </a:lnTo>
                    <a:lnTo>
                      <a:pt x="88" y="118"/>
                    </a:lnTo>
                    <a:lnTo>
                      <a:pt x="98" y="116"/>
                    </a:lnTo>
                    <a:lnTo>
                      <a:pt x="98" y="116"/>
                    </a:lnTo>
                    <a:lnTo>
                      <a:pt x="110" y="116"/>
                    </a:lnTo>
                    <a:lnTo>
                      <a:pt x="110" y="116"/>
                    </a:lnTo>
                    <a:lnTo>
                      <a:pt x="110" y="116"/>
                    </a:lnTo>
                    <a:lnTo>
                      <a:pt x="110" y="116"/>
                    </a:lnTo>
                    <a:lnTo>
                      <a:pt x="110" y="118"/>
                    </a:lnTo>
                    <a:lnTo>
                      <a:pt x="110" y="118"/>
                    </a:lnTo>
                    <a:lnTo>
                      <a:pt x="108" y="130"/>
                    </a:lnTo>
                    <a:lnTo>
                      <a:pt x="108" y="130"/>
                    </a:lnTo>
                    <a:lnTo>
                      <a:pt x="106" y="138"/>
                    </a:lnTo>
                    <a:lnTo>
                      <a:pt x="106" y="146"/>
                    </a:lnTo>
                    <a:lnTo>
                      <a:pt x="106" y="146"/>
                    </a:lnTo>
                    <a:lnTo>
                      <a:pt x="106" y="154"/>
                    </a:lnTo>
                    <a:lnTo>
                      <a:pt x="110" y="162"/>
                    </a:lnTo>
                    <a:lnTo>
                      <a:pt x="110" y="162"/>
                    </a:lnTo>
                    <a:lnTo>
                      <a:pt x="118" y="168"/>
                    </a:lnTo>
                    <a:lnTo>
                      <a:pt x="118" y="168"/>
                    </a:lnTo>
                    <a:lnTo>
                      <a:pt x="110" y="170"/>
                    </a:lnTo>
                    <a:lnTo>
                      <a:pt x="102" y="176"/>
                    </a:lnTo>
                    <a:lnTo>
                      <a:pt x="102" y="176"/>
                    </a:lnTo>
                    <a:close/>
                    <a:moveTo>
                      <a:pt x="184" y="158"/>
                    </a:moveTo>
                    <a:lnTo>
                      <a:pt x="184" y="158"/>
                    </a:lnTo>
                    <a:lnTo>
                      <a:pt x="174" y="172"/>
                    </a:lnTo>
                    <a:lnTo>
                      <a:pt x="170" y="178"/>
                    </a:lnTo>
                    <a:lnTo>
                      <a:pt x="168" y="186"/>
                    </a:lnTo>
                    <a:lnTo>
                      <a:pt x="168" y="186"/>
                    </a:lnTo>
                    <a:lnTo>
                      <a:pt x="170" y="192"/>
                    </a:lnTo>
                    <a:lnTo>
                      <a:pt x="170" y="192"/>
                    </a:lnTo>
                    <a:lnTo>
                      <a:pt x="172" y="200"/>
                    </a:lnTo>
                    <a:lnTo>
                      <a:pt x="178" y="206"/>
                    </a:lnTo>
                    <a:lnTo>
                      <a:pt x="178" y="206"/>
                    </a:lnTo>
                    <a:lnTo>
                      <a:pt x="168" y="210"/>
                    </a:lnTo>
                    <a:lnTo>
                      <a:pt x="168" y="210"/>
                    </a:lnTo>
                    <a:lnTo>
                      <a:pt x="164" y="212"/>
                    </a:lnTo>
                    <a:lnTo>
                      <a:pt x="154" y="208"/>
                    </a:lnTo>
                    <a:lnTo>
                      <a:pt x="154" y="208"/>
                    </a:lnTo>
                    <a:lnTo>
                      <a:pt x="152" y="206"/>
                    </a:lnTo>
                    <a:lnTo>
                      <a:pt x="152" y="206"/>
                    </a:lnTo>
                    <a:lnTo>
                      <a:pt x="152" y="204"/>
                    </a:lnTo>
                    <a:lnTo>
                      <a:pt x="152" y="204"/>
                    </a:lnTo>
                    <a:lnTo>
                      <a:pt x="154" y="200"/>
                    </a:lnTo>
                    <a:lnTo>
                      <a:pt x="154" y="192"/>
                    </a:lnTo>
                    <a:lnTo>
                      <a:pt x="154" y="192"/>
                    </a:lnTo>
                    <a:lnTo>
                      <a:pt x="154" y="186"/>
                    </a:lnTo>
                    <a:lnTo>
                      <a:pt x="152" y="182"/>
                    </a:lnTo>
                    <a:lnTo>
                      <a:pt x="148" y="176"/>
                    </a:lnTo>
                    <a:lnTo>
                      <a:pt x="142" y="172"/>
                    </a:lnTo>
                    <a:lnTo>
                      <a:pt x="142" y="172"/>
                    </a:lnTo>
                    <a:lnTo>
                      <a:pt x="150" y="170"/>
                    </a:lnTo>
                    <a:lnTo>
                      <a:pt x="156" y="166"/>
                    </a:lnTo>
                    <a:lnTo>
                      <a:pt x="170" y="156"/>
                    </a:lnTo>
                    <a:lnTo>
                      <a:pt x="170" y="156"/>
                    </a:lnTo>
                    <a:lnTo>
                      <a:pt x="182" y="148"/>
                    </a:lnTo>
                    <a:lnTo>
                      <a:pt x="186" y="146"/>
                    </a:lnTo>
                    <a:lnTo>
                      <a:pt x="188" y="148"/>
                    </a:lnTo>
                    <a:lnTo>
                      <a:pt x="188" y="148"/>
                    </a:lnTo>
                    <a:lnTo>
                      <a:pt x="190" y="150"/>
                    </a:lnTo>
                    <a:lnTo>
                      <a:pt x="188" y="154"/>
                    </a:lnTo>
                    <a:lnTo>
                      <a:pt x="184" y="158"/>
                    </a:lnTo>
                    <a:lnTo>
                      <a:pt x="184" y="158"/>
                    </a:lnTo>
                    <a:close/>
                    <a:moveTo>
                      <a:pt x="238" y="216"/>
                    </a:moveTo>
                    <a:lnTo>
                      <a:pt x="238" y="216"/>
                    </a:lnTo>
                    <a:lnTo>
                      <a:pt x="236" y="220"/>
                    </a:lnTo>
                    <a:lnTo>
                      <a:pt x="236" y="220"/>
                    </a:lnTo>
                    <a:lnTo>
                      <a:pt x="234" y="220"/>
                    </a:lnTo>
                    <a:lnTo>
                      <a:pt x="228" y="220"/>
                    </a:lnTo>
                    <a:lnTo>
                      <a:pt x="218" y="216"/>
                    </a:lnTo>
                    <a:lnTo>
                      <a:pt x="218" y="216"/>
                    </a:lnTo>
                    <a:lnTo>
                      <a:pt x="222" y="216"/>
                    </a:lnTo>
                    <a:lnTo>
                      <a:pt x="222" y="216"/>
                    </a:lnTo>
                    <a:lnTo>
                      <a:pt x="230" y="214"/>
                    </a:lnTo>
                    <a:lnTo>
                      <a:pt x="240" y="214"/>
                    </a:lnTo>
                    <a:lnTo>
                      <a:pt x="240" y="214"/>
                    </a:lnTo>
                    <a:lnTo>
                      <a:pt x="238" y="216"/>
                    </a:lnTo>
                    <a:lnTo>
                      <a:pt x="238" y="216"/>
                    </a:lnTo>
                    <a:close/>
                  </a:path>
                </a:pathLst>
              </a:custGeom>
              <a:solidFill>
                <a:srgbClr val="DCBEC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0" name="Freeform 137"/>
              <p:cNvSpPr>
                <a:spLocks/>
              </p:cNvSpPr>
              <p:nvPr/>
            </p:nvSpPr>
            <p:spPr bwMode="auto">
              <a:xfrm>
                <a:off x="4196" y="1554"/>
                <a:ext cx="120" cy="506"/>
              </a:xfrm>
              <a:custGeom>
                <a:avLst/>
                <a:gdLst/>
                <a:ahLst/>
                <a:cxnLst>
                  <a:cxn ang="0">
                    <a:pos x="0" y="506"/>
                  </a:cxn>
                  <a:cxn ang="0">
                    <a:pos x="0" y="506"/>
                  </a:cxn>
                  <a:cxn ang="0">
                    <a:pos x="28" y="500"/>
                  </a:cxn>
                  <a:cxn ang="0">
                    <a:pos x="56" y="498"/>
                  </a:cxn>
                  <a:cxn ang="0">
                    <a:pos x="56" y="498"/>
                  </a:cxn>
                  <a:cxn ang="0">
                    <a:pos x="56" y="472"/>
                  </a:cxn>
                  <a:cxn ang="0">
                    <a:pos x="56" y="448"/>
                  </a:cxn>
                  <a:cxn ang="0">
                    <a:pos x="56" y="428"/>
                  </a:cxn>
                  <a:cxn ang="0">
                    <a:pos x="56" y="428"/>
                  </a:cxn>
                  <a:cxn ang="0">
                    <a:pos x="58" y="382"/>
                  </a:cxn>
                  <a:cxn ang="0">
                    <a:pos x="62" y="340"/>
                  </a:cxn>
                  <a:cxn ang="0">
                    <a:pos x="68" y="302"/>
                  </a:cxn>
                  <a:cxn ang="0">
                    <a:pos x="78" y="264"/>
                  </a:cxn>
                  <a:cxn ang="0">
                    <a:pos x="80" y="256"/>
                  </a:cxn>
                  <a:cxn ang="0">
                    <a:pos x="80" y="256"/>
                  </a:cxn>
                  <a:cxn ang="0">
                    <a:pos x="94" y="214"/>
                  </a:cxn>
                  <a:cxn ang="0">
                    <a:pos x="106" y="168"/>
                  </a:cxn>
                  <a:cxn ang="0">
                    <a:pos x="116" y="124"/>
                  </a:cxn>
                  <a:cxn ang="0">
                    <a:pos x="118" y="100"/>
                  </a:cxn>
                  <a:cxn ang="0">
                    <a:pos x="120" y="76"/>
                  </a:cxn>
                  <a:cxn ang="0">
                    <a:pos x="120" y="76"/>
                  </a:cxn>
                  <a:cxn ang="0">
                    <a:pos x="120" y="46"/>
                  </a:cxn>
                  <a:cxn ang="0">
                    <a:pos x="120" y="16"/>
                  </a:cxn>
                  <a:cxn ang="0">
                    <a:pos x="120" y="16"/>
                  </a:cxn>
                  <a:cxn ang="0">
                    <a:pos x="120" y="8"/>
                  </a:cxn>
                  <a:cxn ang="0">
                    <a:pos x="120" y="8"/>
                  </a:cxn>
                  <a:cxn ang="0">
                    <a:pos x="96" y="4"/>
                  </a:cxn>
                  <a:cxn ang="0">
                    <a:pos x="72" y="0"/>
                  </a:cxn>
                  <a:cxn ang="0">
                    <a:pos x="72" y="0"/>
                  </a:cxn>
                  <a:cxn ang="0">
                    <a:pos x="66" y="0"/>
                  </a:cxn>
                  <a:cxn ang="0">
                    <a:pos x="66" y="0"/>
                  </a:cxn>
                  <a:cxn ang="0">
                    <a:pos x="66" y="18"/>
                  </a:cxn>
                  <a:cxn ang="0">
                    <a:pos x="66" y="18"/>
                  </a:cxn>
                  <a:cxn ang="0">
                    <a:pos x="68" y="46"/>
                  </a:cxn>
                  <a:cxn ang="0">
                    <a:pos x="66" y="74"/>
                  </a:cxn>
                  <a:cxn ang="0">
                    <a:pos x="66" y="74"/>
                  </a:cxn>
                  <a:cxn ang="0">
                    <a:pos x="66" y="96"/>
                  </a:cxn>
                  <a:cxn ang="0">
                    <a:pos x="62" y="116"/>
                  </a:cxn>
                  <a:cxn ang="0">
                    <a:pos x="54" y="158"/>
                  </a:cxn>
                  <a:cxn ang="0">
                    <a:pos x="42" y="198"/>
                  </a:cxn>
                  <a:cxn ang="0">
                    <a:pos x="30" y="240"/>
                  </a:cxn>
                  <a:cxn ang="0">
                    <a:pos x="28" y="248"/>
                  </a:cxn>
                  <a:cxn ang="0">
                    <a:pos x="28" y="248"/>
                  </a:cxn>
                  <a:cxn ang="0">
                    <a:pos x="16" y="288"/>
                  </a:cxn>
                  <a:cxn ang="0">
                    <a:pos x="8" y="332"/>
                  </a:cxn>
                  <a:cxn ang="0">
                    <a:pos x="4" y="378"/>
                  </a:cxn>
                  <a:cxn ang="0">
                    <a:pos x="2" y="428"/>
                  </a:cxn>
                  <a:cxn ang="0">
                    <a:pos x="2" y="450"/>
                  </a:cxn>
                  <a:cxn ang="0">
                    <a:pos x="2" y="450"/>
                  </a:cxn>
                  <a:cxn ang="0">
                    <a:pos x="4" y="478"/>
                  </a:cxn>
                  <a:cxn ang="0">
                    <a:pos x="2" y="492"/>
                  </a:cxn>
                  <a:cxn ang="0">
                    <a:pos x="0" y="504"/>
                  </a:cxn>
                  <a:cxn ang="0">
                    <a:pos x="0" y="504"/>
                  </a:cxn>
                  <a:cxn ang="0">
                    <a:pos x="0" y="506"/>
                  </a:cxn>
                  <a:cxn ang="0">
                    <a:pos x="0" y="506"/>
                  </a:cxn>
                </a:cxnLst>
                <a:rect l="0" t="0" r="r" b="b"/>
                <a:pathLst>
                  <a:path w="120" h="506">
                    <a:moveTo>
                      <a:pt x="0" y="506"/>
                    </a:moveTo>
                    <a:lnTo>
                      <a:pt x="0" y="506"/>
                    </a:lnTo>
                    <a:lnTo>
                      <a:pt x="28" y="500"/>
                    </a:lnTo>
                    <a:lnTo>
                      <a:pt x="56" y="498"/>
                    </a:lnTo>
                    <a:lnTo>
                      <a:pt x="56" y="498"/>
                    </a:lnTo>
                    <a:lnTo>
                      <a:pt x="56" y="472"/>
                    </a:lnTo>
                    <a:lnTo>
                      <a:pt x="56" y="448"/>
                    </a:lnTo>
                    <a:lnTo>
                      <a:pt x="56" y="428"/>
                    </a:lnTo>
                    <a:lnTo>
                      <a:pt x="56" y="428"/>
                    </a:lnTo>
                    <a:lnTo>
                      <a:pt x="58" y="382"/>
                    </a:lnTo>
                    <a:lnTo>
                      <a:pt x="62" y="340"/>
                    </a:lnTo>
                    <a:lnTo>
                      <a:pt x="68" y="302"/>
                    </a:lnTo>
                    <a:lnTo>
                      <a:pt x="78" y="264"/>
                    </a:lnTo>
                    <a:lnTo>
                      <a:pt x="80" y="256"/>
                    </a:lnTo>
                    <a:lnTo>
                      <a:pt x="80" y="256"/>
                    </a:lnTo>
                    <a:lnTo>
                      <a:pt x="94" y="214"/>
                    </a:lnTo>
                    <a:lnTo>
                      <a:pt x="106" y="168"/>
                    </a:lnTo>
                    <a:lnTo>
                      <a:pt x="116" y="124"/>
                    </a:lnTo>
                    <a:lnTo>
                      <a:pt x="118" y="100"/>
                    </a:lnTo>
                    <a:lnTo>
                      <a:pt x="120" y="76"/>
                    </a:lnTo>
                    <a:lnTo>
                      <a:pt x="120" y="76"/>
                    </a:lnTo>
                    <a:lnTo>
                      <a:pt x="120" y="4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8"/>
                    </a:lnTo>
                    <a:lnTo>
                      <a:pt x="120" y="8"/>
                    </a:lnTo>
                    <a:lnTo>
                      <a:pt x="96" y="4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66" y="0"/>
                    </a:lnTo>
                    <a:lnTo>
                      <a:pt x="66" y="0"/>
                    </a:lnTo>
                    <a:lnTo>
                      <a:pt x="66" y="18"/>
                    </a:lnTo>
                    <a:lnTo>
                      <a:pt x="66" y="18"/>
                    </a:lnTo>
                    <a:lnTo>
                      <a:pt x="68" y="46"/>
                    </a:lnTo>
                    <a:lnTo>
                      <a:pt x="66" y="74"/>
                    </a:lnTo>
                    <a:lnTo>
                      <a:pt x="66" y="74"/>
                    </a:lnTo>
                    <a:lnTo>
                      <a:pt x="66" y="96"/>
                    </a:lnTo>
                    <a:lnTo>
                      <a:pt x="62" y="116"/>
                    </a:lnTo>
                    <a:lnTo>
                      <a:pt x="54" y="158"/>
                    </a:lnTo>
                    <a:lnTo>
                      <a:pt x="42" y="198"/>
                    </a:lnTo>
                    <a:lnTo>
                      <a:pt x="30" y="240"/>
                    </a:lnTo>
                    <a:lnTo>
                      <a:pt x="28" y="248"/>
                    </a:lnTo>
                    <a:lnTo>
                      <a:pt x="28" y="248"/>
                    </a:lnTo>
                    <a:lnTo>
                      <a:pt x="16" y="288"/>
                    </a:lnTo>
                    <a:lnTo>
                      <a:pt x="8" y="332"/>
                    </a:lnTo>
                    <a:lnTo>
                      <a:pt x="4" y="378"/>
                    </a:lnTo>
                    <a:lnTo>
                      <a:pt x="2" y="428"/>
                    </a:lnTo>
                    <a:lnTo>
                      <a:pt x="2" y="450"/>
                    </a:lnTo>
                    <a:lnTo>
                      <a:pt x="2" y="450"/>
                    </a:lnTo>
                    <a:lnTo>
                      <a:pt x="4" y="478"/>
                    </a:lnTo>
                    <a:lnTo>
                      <a:pt x="2" y="492"/>
                    </a:lnTo>
                    <a:lnTo>
                      <a:pt x="0" y="504"/>
                    </a:lnTo>
                    <a:lnTo>
                      <a:pt x="0" y="504"/>
                    </a:lnTo>
                    <a:lnTo>
                      <a:pt x="0" y="506"/>
                    </a:lnTo>
                    <a:lnTo>
                      <a:pt x="0" y="506"/>
                    </a:lnTo>
                    <a:close/>
                  </a:path>
                </a:pathLst>
              </a:custGeom>
              <a:solidFill>
                <a:srgbClr val="DE001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1" name="Freeform 138"/>
              <p:cNvSpPr>
                <a:spLocks/>
              </p:cNvSpPr>
              <p:nvPr/>
            </p:nvSpPr>
            <p:spPr bwMode="auto">
              <a:xfrm>
                <a:off x="3904" y="1564"/>
                <a:ext cx="296" cy="698"/>
              </a:xfrm>
              <a:custGeom>
                <a:avLst/>
                <a:gdLst/>
                <a:ahLst/>
                <a:cxnLst>
                  <a:cxn ang="0">
                    <a:pos x="270" y="12"/>
                  </a:cxn>
                  <a:cxn ang="0">
                    <a:pos x="232" y="108"/>
                  </a:cxn>
                  <a:cxn ang="0">
                    <a:pos x="226" y="130"/>
                  </a:cxn>
                  <a:cxn ang="0">
                    <a:pos x="210" y="196"/>
                  </a:cxn>
                  <a:cxn ang="0">
                    <a:pos x="204" y="224"/>
                  </a:cxn>
                  <a:cxn ang="0">
                    <a:pos x="188" y="280"/>
                  </a:cxn>
                  <a:cxn ang="0">
                    <a:pos x="162" y="332"/>
                  </a:cxn>
                  <a:cxn ang="0">
                    <a:pos x="146" y="362"/>
                  </a:cxn>
                  <a:cxn ang="0">
                    <a:pos x="132" y="392"/>
                  </a:cxn>
                  <a:cxn ang="0">
                    <a:pos x="118" y="446"/>
                  </a:cxn>
                  <a:cxn ang="0">
                    <a:pos x="112" y="466"/>
                  </a:cxn>
                  <a:cxn ang="0">
                    <a:pos x="108" y="486"/>
                  </a:cxn>
                  <a:cxn ang="0">
                    <a:pos x="92" y="518"/>
                  </a:cxn>
                  <a:cxn ang="0">
                    <a:pos x="78" y="542"/>
                  </a:cxn>
                  <a:cxn ang="0">
                    <a:pos x="76" y="546"/>
                  </a:cxn>
                  <a:cxn ang="0">
                    <a:pos x="66" y="570"/>
                  </a:cxn>
                  <a:cxn ang="0">
                    <a:pos x="40" y="614"/>
                  </a:cxn>
                  <a:cxn ang="0">
                    <a:pos x="26" y="634"/>
                  </a:cxn>
                  <a:cxn ang="0">
                    <a:pos x="14" y="664"/>
                  </a:cxn>
                  <a:cxn ang="0">
                    <a:pos x="0" y="698"/>
                  </a:cxn>
                  <a:cxn ang="0">
                    <a:pos x="24" y="670"/>
                  </a:cxn>
                  <a:cxn ang="0">
                    <a:pos x="60" y="622"/>
                  </a:cxn>
                  <a:cxn ang="0">
                    <a:pos x="58" y="636"/>
                  </a:cxn>
                  <a:cxn ang="0">
                    <a:pos x="86" y="602"/>
                  </a:cxn>
                  <a:cxn ang="0">
                    <a:pos x="92" y="570"/>
                  </a:cxn>
                  <a:cxn ang="0">
                    <a:pos x="94" y="558"/>
                  </a:cxn>
                  <a:cxn ang="0">
                    <a:pos x="110" y="528"/>
                  </a:cxn>
                  <a:cxn ang="0">
                    <a:pos x="120" y="512"/>
                  </a:cxn>
                  <a:cxn ang="0">
                    <a:pos x="128" y="492"/>
                  </a:cxn>
                  <a:cxn ang="0">
                    <a:pos x="138" y="450"/>
                  </a:cxn>
                  <a:cxn ang="0">
                    <a:pos x="144" y="424"/>
                  </a:cxn>
                  <a:cxn ang="0">
                    <a:pos x="152" y="400"/>
                  </a:cxn>
                  <a:cxn ang="0">
                    <a:pos x="180" y="344"/>
                  </a:cxn>
                  <a:cxn ang="0">
                    <a:pos x="194" y="318"/>
                  </a:cxn>
                  <a:cxn ang="0">
                    <a:pos x="218" y="258"/>
                  </a:cxn>
                  <a:cxn ang="0">
                    <a:pos x="230" y="200"/>
                  </a:cxn>
                  <a:cxn ang="0">
                    <a:pos x="240" y="158"/>
                  </a:cxn>
                  <a:cxn ang="0">
                    <a:pos x="252" y="116"/>
                  </a:cxn>
                  <a:cxn ang="0">
                    <a:pos x="270" y="74"/>
                  </a:cxn>
                  <a:cxn ang="0">
                    <a:pos x="296" y="0"/>
                  </a:cxn>
                  <a:cxn ang="0">
                    <a:pos x="284" y="4"/>
                  </a:cxn>
                  <a:cxn ang="0">
                    <a:pos x="270" y="12"/>
                  </a:cxn>
                </a:cxnLst>
                <a:rect l="0" t="0" r="r" b="b"/>
                <a:pathLst>
                  <a:path w="296" h="698">
                    <a:moveTo>
                      <a:pt x="270" y="12"/>
                    </a:moveTo>
                    <a:lnTo>
                      <a:pt x="270" y="12"/>
                    </a:lnTo>
                    <a:lnTo>
                      <a:pt x="250" y="66"/>
                    </a:lnTo>
                    <a:lnTo>
                      <a:pt x="232" y="108"/>
                    </a:lnTo>
                    <a:lnTo>
                      <a:pt x="232" y="108"/>
                    </a:lnTo>
                    <a:lnTo>
                      <a:pt x="226" y="130"/>
                    </a:lnTo>
                    <a:lnTo>
                      <a:pt x="220" y="152"/>
                    </a:lnTo>
                    <a:lnTo>
                      <a:pt x="210" y="196"/>
                    </a:lnTo>
                    <a:lnTo>
                      <a:pt x="210" y="196"/>
                    </a:lnTo>
                    <a:lnTo>
                      <a:pt x="204" y="224"/>
                    </a:lnTo>
                    <a:lnTo>
                      <a:pt x="196" y="252"/>
                    </a:lnTo>
                    <a:lnTo>
                      <a:pt x="188" y="280"/>
                    </a:lnTo>
                    <a:lnTo>
                      <a:pt x="176" y="308"/>
                    </a:lnTo>
                    <a:lnTo>
                      <a:pt x="162" y="332"/>
                    </a:lnTo>
                    <a:lnTo>
                      <a:pt x="162" y="332"/>
                    </a:lnTo>
                    <a:lnTo>
                      <a:pt x="146" y="362"/>
                    </a:lnTo>
                    <a:lnTo>
                      <a:pt x="132" y="392"/>
                    </a:lnTo>
                    <a:lnTo>
                      <a:pt x="132" y="392"/>
                    </a:lnTo>
                    <a:lnTo>
                      <a:pt x="124" y="418"/>
                    </a:lnTo>
                    <a:lnTo>
                      <a:pt x="118" y="446"/>
                    </a:lnTo>
                    <a:lnTo>
                      <a:pt x="118" y="446"/>
                    </a:lnTo>
                    <a:lnTo>
                      <a:pt x="112" y="466"/>
                    </a:lnTo>
                    <a:lnTo>
                      <a:pt x="108" y="486"/>
                    </a:lnTo>
                    <a:lnTo>
                      <a:pt x="108" y="486"/>
                    </a:lnTo>
                    <a:lnTo>
                      <a:pt x="100" y="502"/>
                    </a:lnTo>
                    <a:lnTo>
                      <a:pt x="92" y="518"/>
                    </a:lnTo>
                    <a:lnTo>
                      <a:pt x="92" y="518"/>
                    </a:lnTo>
                    <a:lnTo>
                      <a:pt x="78" y="542"/>
                    </a:lnTo>
                    <a:lnTo>
                      <a:pt x="78" y="542"/>
                    </a:lnTo>
                    <a:lnTo>
                      <a:pt x="76" y="546"/>
                    </a:lnTo>
                    <a:lnTo>
                      <a:pt x="76" y="546"/>
                    </a:lnTo>
                    <a:lnTo>
                      <a:pt x="66" y="570"/>
                    </a:lnTo>
                    <a:lnTo>
                      <a:pt x="54" y="592"/>
                    </a:lnTo>
                    <a:lnTo>
                      <a:pt x="40" y="614"/>
                    </a:lnTo>
                    <a:lnTo>
                      <a:pt x="26" y="634"/>
                    </a:lnTo>
                    <a:lnTo>
                      <a:pt x="26" y="634"/>
                    </a:lnTo>
                    <a:lnTo>
                      <a:pt x="14" y="664"/>
                    </a:lnTo>
                    <a:lnTo>
                      <a:pt x="14" y="664"/>
                    </a:lnTo>
                    <a:lnTo>
                      <a:pt x="0" y="698"/>
                    </a:lnTo>
                    <a:lnTo>
                      <a:pt x="0" y="698"/>
                    </a:lnTo>
                    <a:lnTo>
                      <a:pt x="24" y="670"/>
                    </a:lnTo>
                    <a:lnTo>
                      <a:pt x="24" y="670"/>
                    </a:lnTo>
                    <a:lnTo>
                      <a:pt x="42" y="646"/>
                    </a:lnTo>
                    <a:lnTo>
                      <a:pt x="60" y="622"/>
                    </a:lnTo>
                    <a:lnTo>
                      <a:pt x="60" y="622"/>
                    </a:lnTo>
                    <a:lnTo>
                      <a:pt x="58" y="636"/>
                    </a:lnTo>
                    <a:lnTo>
                      <a:pt x="58" y="636"/>
                    </a:lnTo>
                    <a:lnTo>
                      <a:pt x="86" y="602"/>
                    </a:lnTo>
                    <a:lnTo>
                      <a:pt x="86" y="602"/>
                    </a:lnTo>
                    <a:lnTo>
                      <a:pt x="92" y="570"/>
                    </a:lnTo>
                    <a:lnTo>
                      <a:pt x="92" y="570"/>
                    </a:lnTo>
                    <a:lnTo>
                      <a:pt x="94" y="558"/>
                    </a:lnTo>
                    <a:lnTo>
                      <a:pt x="98" y="548"/>
                    </a:lnTo>
                    <a:lnTo>
                      <a:pt x="110" y="528"/>
                    </a:lnTo>
                    <a:lnTo>
                      <a:pt x="110" y="528"/>
                    </a:lnTo>
                    <a:lnTo>
                      <a:pt x="120" y="512"/>
                    </a:lnTo>
                    <a:lnTo>
                      <a:pt x="128" y="492"/>
                    </a:lnTo>
                    <a:lnTo>
                      <a:pt x="128" y="492"/>
                    </a:lnTo>
                    <a:lnTo>
                      <a:pt x="134" y="472"/>
                    </a:lnTo>
                    <a:lnTo>
                      <a:pt x="138" y="450"/>
                    </a:lnTo>
                    <a:lnTo>
                      <a:pt x="138" y="450"/>
                    </a:lnTo>
                    <a:lnTo>
                      <a:pt x="144" y="424"/>
                    </a:lnTo>
                    <a:lnTo>
                      <a:pt x="152" y="400"/>
                    </a:lnTo>
                    <a:lnTo>
                      <a:pt x="152" y="400"/>
                    </a:lnTo>
                    <a:lnTo>
                      <a:pt x="166" y="372"/>
                    </a:lnTo>
                    <a:lnTo>
                      <a:pt x="180" y="344"/>
                    </a:lnTo>
                    <a:lnTo>
                      <a:pt x="194" y="318"/>
                    </a:lnTo>
                    <a:lnTo>
                      <a:pt x="194" y="318"/>
                    </a:lnTo>
                    <a:lnTo>
                      <a:pt x="208" y="288"/>
                    </a:lnTo>
                    <a:lnTo>
                      <a:pt x="218" y="258"/>
                    </a:lnTo>
                    <a:lnTo>
                      <a:pt x="224" y="230"/>
                    </a:lnTo>
                    <a:lnTo>
                      <a:pt x="230" y="200"/>
                    </a:lnTo>
                    <a:lnTo>
                      <a:pt x="230" y="200"/>
                    </a:lnTo>
                    <a:lnTo>
                      <a:pt x="240" y="158"/>
                    </a:lnTo>
                    <a:lnTo>
                      <a:pt x="246" y="136"/>
                    </a:lnTo>
                    <a:lnTo>
                      <a:pt x="252" y="116"/>
                    </a:lnTo>
                    <a:lnTo>
                      <a:pt x="270" y="74"/>
                    </a:lnTo>
                    <a:lnTo>
                      <a:pt x="270" y="74"/>
                    </a:lnTo>
                    <a:lnTo>
                      <a:pt x="284" y="38"/>
                    </a:lnTo>
                    <a:lnTo>
                      <a:pt x="296" y="0"/>
                    </a:lnTo>
                    <a:lnTo>
                      <a:pt x="296" y="0"/>
                    </a:lnTo>
                    <a:lnTo>
                      <a:pt x="284" y="4"/>
                    </a:lnTo>
                    <a:lnTo>
                      <a:pt x="270" y="12"/>
                    </a:lnTo>
                    <a:lnTo>
                      <a:pt x="270" y="12"/>
                    </a:lnTo>
                    <a:close/>
                  </a:path>
                </a:pathLst>
              </a:custGeom>
              <a:solidFill>
                <a:srgbClr val="DE001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2" name="Freeform 139"/>
              <p:cNvSpPr>
                <a:spLocks/>
              </p:cNvSpPr>
              <p:nvPr/>
            </p:nvSpPr>
            <p:spPr bwMode="auto">
              <a:xfrm>
                <a:off x="4330" y="1572"/>
                <a:ext cx="74" cy="490"/>
              </a:xfrm>
              <a:custGeom>
                <a:avLst/>
                <a:gdLst/>
                <a:ahLst/>
                <a:cxnLst>
                  <a:cxn ang="0">
                    <a:pos x="46" y="206"/>
                  </a:cxn>
                  <a:cxn ang="0">
                    <a:pos x="46" y="206"/>
                  </a:cxn>
                  <a:cxn ang="0">
                    <a:pos x="36" y="160"/>
                  </a:cxn>
                  <a:cxn ang="0">
                    <a:pos x="32" y="136"/>
                  </a:cxn>
                  <a:cxn ang="0">
                    <a:pos x="30" y="110"/>
                  </a:cxn>
                  <a:cxn ang="0">
                    <a:pos x="28" y="84"/>
                  </a:cxn>
                  <a:cxn ang="0">
                    <a:pos x="28" y="60"/>
                  </a:cxn>
                  <a:cxn ang="0">
                    <a:pos x="30" y="36"/>
                  </a:cxn>
                  <a:cxn ang="0">
                    <a:pos x="34" y="12"/>
                  </a:cxn>
                  <a:cxn ang="0">
                    <a:pos x="34" y="12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4" y="26"/>
                  </a:cxn>
                  <a:cxn ang="0">
                    <a:pos x="2" y="52"/>
                  </a:cxn>
                  <a:cxn ang="0">
                    <a:pos x="0" y="80"/>
                  </a:cxn>
                  <a:cxn ang="0">
                    <a:pos x="2" y="108"/>
                  </a:cxn>
                  <a:cxn ang="0">
                    <a:pos x="6" y="136"/>
                  </a:cxn>
                  <a:cxn ang="0">
                    <a:pos x="10" y="162"/>
                  </a:cxn>
                  <a:cxn ang="0">
                    <a:pos x="20" y="212"/>
                  </a:cxn>
                  <a:cxn ang="0">
                    <a:pos x="20" y="212"/>
                  </a:cxn>
                  <a:cxn ang="0">
                    <a:pos x="34" y="278"/>
                  </a:cxn>
                  <a:cxn ang="0">
                    <a:pos x="44" y="344"/>
                  </a:cxn>
                  <a:cxn ang="0">
                    <a:pos x="48" y="414"/>
                  </a:cxn>
                  <a:cxn ang="0">
                    <a:pos x="48" y="486"/>
                  </a:cxn>
                  <a:cxn ang="0">
                    <a:pos x="48" y="486"/>
                  </a:cxn>
                  <a:cxn ang="0">
                    <a:pos x="74" y="490"/>
                  </a:cxn>
                  <a:cxn ang="0">
                    <a:pos x="74" y="490"/>
                  </a:cxn>
                  <a:cxn ang="0">
                    <a:pos x="74" y="414"/>
                  </a:cxn>
                  <a:cxn ang="0">
                    <a:pos x="70" y="344"/>
                  </a:cxn>
                  <a:cxn ang="0">
                    <a:pos x="66" y="310"/>
                  </a:cxn>
                  <a:cxn ang="0">
                    <a:pos x="60" y="274"/>
                  </a:cxn>
                  <a:cxn ang="0">
                    <a:pos x="46" y="206"/>
                  </a:cxn>
                  <a:cxn ang="0">
                    <a:pos x="46" y="206"/>
                  </a:cxn>
                </a:cxnLst>
                <a:rect l="0" t="0" r="r" b="b"/>
                <a:pathLst>
                  <a:path w="74" h="490">
                    <a:moveTo>
                      <a:pt x="46" y="206"/>
                    </a:moveTo>
                    <a:lnTo>
                      <a:pt x="46" y="206"/>
                    </a:lnTo>
                    <a:lnTo>
                      <a:pt x="36" y="160"/>
                    </a:lnTo>
                    <a:lnTo>
                      <a:pt x="32" y="136"/>
                    </a:lnTo>
                    <a:lnTo>
                      <a:pt x="30" y="110"/>
                    </a:lnTo>
                    <a:lnTo>
                      <a:pt x="28" y="84"/>
                    </a:lnTo>
                    <a:lnTo>
                      <a:pt x="28" y="60"/>
                    </a:lnTo>
                    <a:lnTo>
                      <a:pt x="30" y="36"/>
                    </a:lnTo>
                    <a:lnTo>
                      <a:pt x="34" y="12"/>
                    </a:lnTo>
                    <a:lnTo>
                      <a:pt x="34" y="12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4" y="26"/>
                    </a:lnTo>
                    <a:lnTo>
                      <a:pt x="2" y="52"/>
                    </a:lnTo>
                    <a:lnTo>
                      <a:pt x="0" y="80"/>
                    </a:lnTo>
                    <a:lnTo>
                      <a:pt x="2" y="108"/>
                    </a:lnTo>
                    <a:lnTo>
                      <a:pt x="6" y="136"/>
                    </a:lnTo>
                    <a:lnTo>
                      <a:pt x="10" y="162"/>
                    </a:lnTo>
                    <a:lnTo>
                      <a:pt x="20" y="212"/>
                    </a:lnTo>
                    <a:lnTo>
                      <a:pt x="20" y="212"/>
                    </a:lnTo>
                    <a:lnTo>
                      <a:pt x="34" y="278"/>
                    </a:lnTo>
                    <a:lnTo>
                      <a:pt x="44" y="344"/>
                    </a:lnTo>
                    <a:lnTo>
                      <a:pt x="48" y="414"/>
                    </a:lnTo>
                    <a:lnTo>
                      <a:pt x="48" y="486"/>
                    </a:lnTo>
                    <a:lnTo>
                      <a:pt x="48" y="486"/>
                    </a:lnTo>
                    <a:lnTo>
                      <a:pt x="74" y="490"/>
                    </a:lnTo>
                    <a:lnTo>
                      <a:pt x="74" y="490"/>
                    </a:lnTo>
                    <a:lnTo>
                      <a:pt x="74" y="414"/>
                    </a:lnTo>
                    <a:lnTo>
                      <a:pt x="70" y="344"/>
                    </a:lnTo>
                    <a:lnTo>
                      <a:pt x="66" y="310"/>
                    </a:lnTo>
                    <a:lnTo>
                      <a:pt x="60" y="274"/>
                    </a:lnTo>
                    <a:lnTo>
                      <a:pt x="46" y="206"/>
                    </a:lnTo>
                    <a:lnTo>
                      <a:pt x="46" y="206"/>
                    </a:lnTo>
                    <a:close/>
                  </a:path>
                </a:pathLst>
              </a:custGeom>
              <a:solidFill>
                <a:srgbClr val="DE001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3" name="Freeform 140"/>
              <p:cNvSpPr>
                <a:spLocks/>
              </p:cNvSpPr>
              <p:nvPr/>
            </p:nvSpPr>
            <p:spPr bwMode="auto">
              <a:xfrm>
                <a:off x="4260" y="1564"/>
                <a:ext cx="74" cy="488"/>
              </a:xfrm>
              <a:custGeom>
                <a:avLst/>
                <a:gdLst/>
                <a:ahLst/>
                <a:cxnLst>
                  <a:cxn ang="0">
                    <a:pos x="0" y="488"/>
                  </a:cxn>
                  <a:cxn ang="0">
                    <a:pos x="0" y="488"/>
                  </a:cxn>
                  <a:cxn ang="0">
                    <a:pos x="16" y="486"/>
                  </a:cxn>
                  <a:cxn ang="0">
                    <a:pos x="16" y="468"/>
                  </a:cxn>
                  <a:cxn ang="0">
                    <a:pos x="16" y="468"/>
                  </a:cxn>
                  <a:cxn ang="0">
                    <a:pos x="16" y="406"/>
                  </a:cxn>
                  <a:cxn ang="0">
                    <a:pos x="16" y="376"/>
                  </a:cxn>
                  <a:cxn ang="0">
                    <a:pos x="18" y="344"/>
                  </a:cxn>
                  <a:cxn ang="0">
                    <a:pos x="22" y="314"/>
                  </a:cxn>
                  <a:cxn ang="0">
                    <a:pos x="26" y="284"/>
                  </a:cxn>
                  <a:cxn ang="0">
                    <a:pos x="34" y="254"/>
                  </a:cxn>
                  <a:cxn ang="0">
                    <a:pos x="44" y="224"/>
                  </a:cxn>
                  <a:cxn ang="0">
                    <a:pos x="44" y="224"/>
                  </a:cxn>
                  <a:cxn ang="0">
                    <a:pos x="52" y="202"/>
                  </a:cxn>
                  <a:cxn ang="0">
                    <a:pos x="58" y="178"/>
                  </a:cxn>
                  <a:cxn ang="0">
                    <a:pos x="64" y="150"/>
                  </a:cxn>
                  <a:cxn ang="0">
                    <a:pos x="68" y="122"/>
                  </a:cxn>
                  <a:cxn ang="0">
                    <a:pos x="72" y="64"/>
                  </a:cxn>
                  <a:cxn ang="0">
                    <a:pos x="74" y="6"/>
                  </a:cxn>
                  <a:cxn ang="0">
                    <a:pos x="74" y="6"/>
                  </a:cxn>
                  <a:cxn ang="0">
                    <a:pos x="58" y="0"/>
                  </a:cxn>
                  <a:cxn ang="0">
                    <a:pos x="58" y="0"/>
                  </a:cxn>
                  <a:cxn ang="0">
                    <a:pos x="56" y="58"/>
                  </a:cxn>
                  <a:cxn ang="0">
                    <a:pos x="52" y="116"/>
                  </a:cxn>
                  <a:cxn ang="0">
                    <a:pos x="48" y="144"/>
                  </a:cxn>
                  <a:cxn ang="0">
                    <a:pos x="44" y="172"/>
                  </a:cxn>
                  <a:cxn ang="0">
                    <a:pos x="38" y="196"/>
                  </a:cxn>
                  <a:cxn ang="0">
                    <a:pos x="30" y="218"/>
                  </a:cxn>
                  <a:cxn ang="0">
                    <a:pos x="30" y="218"/>
                  </a:cxn>
                  <a:cxn ang="0">
                    <a:pos x="20" y="248"/>
                  </a:cxn>
                  <a:cxn ang="0">
                    <a:pos x="12" y="280"/>
                  </a:cxn>
                  <a:cxn ang="0">
                    <a:pos x="6" y="310"/>
                  </a:cxn>
                  <a:cxn ang="0">
                    <a:pos x="2" y="342"/>
                  </a:cxn>
                  <a:cxn ang="0">
                    <a:pos x="0" y="374"/>
                  </a:cxn>
                  <a:cxn ang="0">
                    <a:pos x="0" y="406"/>
                  </a:cxn>
                  <a:cxn ang="0">
                    <a:pos x="0" y="468"/>
                  </a:cxn>
                  <a:cxn ang="0">
                    <a:pos x="0" y="488"/>
                  </a:cxn>
                </a:cxnLst>
                <a:rect l="0" t="0" r="r" b="b"/>
                <a:pathLst>
                  <a:path w="74" h="488">
                    <a:moveTo>
                      <a:pt x="0" y="488"/>
                    </a:moveTo>
                    <a:lnTo>
                      <a:pt x="0" y="488"/>
                    </a:lnTo>
                    <a:lnTo>
                      <a:pt x="16" y="486"/>
                    </a:lnTo>
                    <a:lnTo>
                      <a:pt x="16" y="468"/>
                    </a:lnTo>
                    <a:lnTo>
                      <a:pt x="16" y="468"/>
                    </a:lnTo>
                    <a:lnTo>
                      <a:pt x="16" y="406"/>
                    </a:lnTo>
                    <a:lnTo>
                      <a:pt x="16" y="376"/>
                    </a:lnTo>
                    <a:lnTo>
                      <a:pt x="18" y="344"/>
                    </a:lnTo>
                    <a:lnTo>
                      <a:pt x="22" y="314"/>
                    </a:lnTo>
                    <a:lnTo>
                      <a:pt x="26" y="284"/>
                    </a:lnTo>
                    <a:lnTo>
                      <a:pt x="34" y="254"/>
                    </a:lnTo>
                    <a:lnTo>
                      <a:pt x="44" y="224"/>
                    </a:lnTo>
                    <a:lnTo>
                      <a:pt x="44" y="224"/>
                    </a:lnTo>
                    <a:lnTo>
                      <a:pt x="52" y="202"/>
                    </a:lnTo>
                    <a:lnTo>
                      <a:pt x="58" y="178"/>
                    </a:lnTo>
                    <a:lnTo>
                      <a:pt x="64" y="150"/>
                    </a:lnTo>
                    <a:lnTo>
                      <a:pt x="68" y="122"/>
                    </a:lnTo>
                    <a:lnTo>
                      <a:pt x="72" y="64"/>
                    </a:lnTo>
                    <a:lnTo>
                      <a:pt x="74" y="6"/>
                    </a:lnTo>
                    <a:lnTo>
                      <a:pt x="74" y="6"/>
                    </a:lnTo>
                    <a:lnTo>
                      <a:pt x="58" y="0"/>
                    </a:lnTo>
                    <a:lnTo>
                      <a:pt x="58" y="0"/>
                    </a:lnTo>
                    <a:lnTo>
                      <a:pt x="56" y="58"/>
                    </a:lnTo>
                    <a:lnTo>
                      <a:pt x="52" y="116"/>
                    </a:lnTo>
                    <a:lnTo>
                      <a:pt x="48" y="144"/>
                    </a:lnTo>
                    <a:lnTo>
                      <a:pt x="44" y="172"/>
                    </a:lnTo>
                    <a:lnTo>
                      <a:pt x="38" y="196"/>
                    </a:lnTo>
                    <a:lnTo>
                      <a:pt x="30" y="218"/>
                    </a:lnTo>
                    <a:lnTo>
                      <a:pt x="30" y="218"/>
                    </a:lnTo>
                    <a:lnTo>
                      <a:pt x="20" y="248"/>
                    </a:lnTo>
                    <a:lnTo>
                      <a:pt x="12" y="280"/>
                    </a:lnTo>
                    <a:lnTo>
                      <a:pt x="6" y="310"/>
                    </a:lnTo>
                    <a:lnTo>
                      <a:pt x="2" y="342"/>
                    </a:lnTo>
                    <a:lnTo>
                      <a:pt x="0" y="374"/>
                    </a:lnTo>
                    <a:lnTo>
                      <a:pt x="0" y="406"/>
                    </a:lnTo>
                    <a:lnTo>
                      <a:pt x="0" y="468"/>
                    </a:lnTo>
                    <a:lnTo>
                      <a:pt x="0" y="488"/>
                    </a:lnTo>
                    <a:close/>
                  </a:path>
                </a:pathLst>
              </a:custGeom>
              <a:solidFill>
                <a:srgbClr val="FFDE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4" name="Freeform 141"/>
              <p:cNvSpPr>
                <a:spLocks noEditPoints="1"/>
              </p:cNvSpPr>
              <p:nvPr/>
            </p:nvSpPr>
            <p:spPr bwMode="auto">
              <a:xfrm>
                <a:off x="3722" y="1580"/>
                <a:ext cx="830" cy="1956"/>
              </a:xfrm>
              <a:custGeom>
                <a:avLst/>
                <a:gdLst/>
                <a:ahLst/>
                <a:cxnLst>
                  <a:cxn ang="0">
                    <a:pos x="668" y="552"/>
                  </a:cxn>
                  <a:cxn ang="0">
                    <a:pos x="104" y="1062"/>
                  </a:cxn>
                  <a:cxn ang="0">
                    <a:pos x="78" y="1176"/>
                  </a:cxn>
                  <a:cxn ang="0">
                    <a:pos x="76" y="1326"/>
                  </a:cxn>
                  <a:cxn ang="0">
                    <a:pos x="96" y="1462"/>
                  </a:cxn>
                  <a:cxn ang="0">
                    <a:pos x="170" y="1618"/>
                  </a:cxn>
                  <a:cxn ang="0">
                    <a:pos x="256" y="1730"/>
                  </a:cxn>
                  <a:cxn ang="0">
                    <a:pos x="352" y="1830"/>
                  </a:cxn>
                  <a:cxn ang="0">
                    <a:pos x="270" y="1820"/>
                  </a:cxn>
                  <a:cxn ang="0">
                    <a:pos x="122" y="1674"/>
                  </a:cxn>
                  <a:cxn ang="0">
                    <a:pos x="64" y="1422"/>
                  </a:cxn>
                  <a:cxn ang="0">
                    <a:pos x="78" y="1100"/>
                  </a:cxn>
                  <a:cxn ang="0">
                    <a:pos x="302" y="400"/>
                  </a:cxn>
                  <a:cxn ang="0">
                    <a:pos x="216" y="526"/>
                  </a:cxn>
                  <a:cxn ang="0">
                    <a:pos x="2" y="1154"/>
                  </a:cxn>
                  <a:cxn ang="0">
                    <a:pos x="52" y="1500"/>
                  </a:cxn>
                  <a:cxn ang="0">
                    <a:pos x="160" y="1738"/>
                  </a:cxn>
                  <a:cxn ang="0">
                    <a:pos x="306" y="1888"/>
                  </a:cxn>
                  <a:cxn ang="0">
                    <a:pos x="480" y="1888"/>
                  </a:cxn>
                  <a:cxn ang="0">
                    <a:pos x="332" y="1776"/>
                  </a:cxn>
                  <a:cxn ang="0">
                    <a:pos x="252" y="1672"/>
                  </a:cxn>
                  <a:cxn ang="0">
                    <a:pos x="158" y="1576"/>
                  </a:cxn>
                  <a:cxn ang="0">
                    <a:pos x="160" y="1492"/>
                  </a:cxn>
                  <a:cxn ang="0">
                    <a:pos x="112" y="1328"/>
                  </a:cxn>
                  <a:cxn ang="0">
                    <a:pos x="104" y="1174"/>
                  </a:cxn>
                  <a:cxn ang="0">
                    <a:pos x="172" y="1056"/>
                  </a:cxn>
                  <a:cxn ang="0">
                    <a:pos x="222" y="1000"/>
                  </a:cxn>
                  <a:cxn ang="0">
                    <a:pos x="320" y="1156"/>
                  </a:cxn>
                  <a:cxn ang="0">
                    <a:pos x="550" y="824"/>
                  </a:cxn>
                  <a:cxn ang="0">
                    <a:pos x="680" y="710"/>
                  </a:cxn>
                  <a:cxn ang="0">
                    <a:pos x="822" y="738"/>
                  </a:cxn>
                  <a:cxn ang="0">
                    <a:pos x="408" y="1912"/>
                  </a:cxn>
                  <a:cxn ang="0">
                    <a:pos x="552" y="612"/>
                  </a:cxn>
                  <a:cxn ang="0">
                    <a:pos x="480" y="708"/>
                  </a:cxn>
                  <a:cxn ang="0">
                    <a:pos x="486" y="584"/>
                  </a:cxn>
                  <a:cxn ang="0">
                    <a:pos x="440" y="894"/>
                  </a:cxn>
                  <a:cxn ang="0">
                    <a:pos x="442" y="786"/>
                  </a:cxn>
                  <a:cxn ang="0">
                    <a:pos x="462" y="636"/>
                  </a:cxn>
                  <a:cxn ang="0">
                    <a:pos x="396" y="742"/>
                  </a:cxn>
                  <a:cxn ang="0">
                    <a:pos x="398" y="878"/>
                  </a:cxn>
                  <a:cxn ang="0">
                    <a:pos x="408" y="940"/>
                  </a:cxn>
                  <a:cxn ang="0">
                    <a:pos x="324" y="660"/>
                  </a:cxn>
                  <a:cxn ang="0">
                    <a:pos x="356" y="748"/>
                  </a:cxn>
                  <a:cxn ang="0">
                    <a:pos x="350" y="786"/>
                  </a:cxn>
                  <a:cxn ang="0">
                    <a:pos x="294" y="1064"/>
                  </a:cxn>
                  <a:cxn ang="0">
                    <a:pos x="280" y="1014"/>
                  </a:cxn>
                  <a:cxn ang="0">
                    <a:pos x="166" y="952"/>
                  </a:cxn>
                  <a:cxn ang="0">
                    <a:pos x="246" y="978"/>
                  </a:cxn>
                  <a:cxn ang="0">
                    <a:pos x="296" y="884"/>
                  </a:cxn>
                  <a:cxn ang="0">
                    <a:pos x="198" y="812"/>
                  </a:cxn>
                  <a:cxn ang="0">
                    <a:pos x="320" y="758"/>
                  </a:cxn>
                  <a:cxn ang="0">
                    <a:pos x="368" y="946"/>
                  </a:cxn>
                  <a:cxn ang="0">
                    <a:pos x="342" y="1064"/>
                  </a:cxn>
                  <a:cxn ang="0">
                    <a:pos x="348" y="1044"/>
                  </a:cxn>
                  <a:cxn ang="0">
                    <a:pos x="442" y="1062"/>
                  </a:cxn>
                  <a:cxn ang="0">
                    <a:pos x="454" y="994"/>
                  </a:cxn>
                  <a:cxn ang="0">
                    <a:pos x="508" y="920"/>
                  </a:cxn>
                  <a:cxn ang="0">
                    <a:pos x="770" y="744"/>
                  </a:cxn>
                  <a:cxn ang="0">
                    <a:pos x="648" y="720"/>
                  </a:cxn>
                  <a:cxn ang="0">
                    <a:pos x="500" y="824"/>
                  </a:cxn>
                  <a:cxn ang="0">
                    <a:pos x="520" y="768"/>
                  </a:cxn>
                  <a:cxn ang="0">
                    <a:pos x="624" y="678"/>
                  </a:cxn>
                  <a:cxn ang="0">
                    <a:pos x="754" y="640"/>
                  </a:cxn>
                </a:cxnLst>
                <a:rect l="0" t="0" r="r" b="b"/>
                <a:pathLst>
                  <a:path w="830" h="1956">
                    <a:moveTo>
                      <a:pt x="104" y="1506"/>
                    </a:moveTo>
                    <a:lnTo>
                      <a:pt x="104" y="1506"/>
                    </a:lnTo>
                    <a:lnTo>
                      <a:pt x="104" y="1506"/>
                    </a:lnTo>
                    <a:lnTo>
                      <a:pt x="104" y="1506"/>
                    </a:lnTo>
                    <a:lnTo>
                      <a:pt x="104" y="1506"/>
                    </a:lnTo>
                    <a:lnTo>
                      <a:pt x="104" y="1506"/>
                    </a:lnTo>
                    <a:lnTo>
                      <a:pt x="104" y="1506"/>
                    </a:lnTo>
                    <a:lnTo>
                      <a:pt x="104" y="1506"/>
                    </a:lnTo>
                    <a:close/>
                    <a:moveTo>
                      <a:pt x="238" y="1626"/>
                    </a:moveTo>
                    <a:lnTo>
                      <a:pt x="238" y="1626"/>
                    </a:lnTo>
                    <a:lnTo>
                      <a:pt x="240" y="1628"/>
                    </a:lnTo>
                    <a:lnTo>
                      <a:pt x="240" y="1628"/>
                    </a:lnTo>
                    <a:lnTo>
                      <a:pt x="240" y="1628"/>
                    </a:lnTo>
                    <a:lnTo>
                      <a:pt x="240" y="1628"/>
                    </a:lnTo>
                    <a:lnTo>
                      <a:pt x="238" y="1626"/>
                    </a:lnTo>
                    <a:lnTo>
                      <a:pt x="238" y="1626"/>
                    </a:lnTo>
                    <a:close/>
                    <a:moveTo>
                      <a:pt x="818" y="670"/>
                    </a:moveTo>
                    <a:lnTo>
                      <a:pt x="818" y="670"/>
                    </a:lnTo>
                    <a:lnTo>
                      <a:pt x="814" y="666"/>
                    </a:lnTo>
                    <a:lnTo>
                      <a:pt x="810" y="664"/>
                    </a:lnTo>
                    <a:lnTo>
                      <a:pt x="800" y="662"/>
                    </a:lnTo>
                    <a:lnTo>
                      <a:pt x="790" y="662"/>
                    </a:lnTo>
                    <a:lnTo>
                      <a:pt x="782" y="664"/>
                    </a:lnTo>
                    <a:lnTo>
                      <a:pt x="782" y="664"/>
                    </a:lnTo>
                    <a:lnTo>
                      <a:pt x="776" y="664"/>
                    </a:lnTo>
                    <a:lnTo>
                      <a:pt x="774" y="664"/>
                    </a:lnTo>
                    <a:lnTo>
                      <a:pt x="772" y="660"/>
                    </a:lnTo>
                    <a:lnTo>
                      <a:pt x="774" y="658"/>
                    </a:lnTo>
                    <a:lnTo>
                      <a:pt x="774" y="658"/>
                    </a:lnTo>
                    <a:lnTo>
                      <a:pt x="780" y="652"/>
                    </a:lnTo>
                    <a:lnTo>
                      <a:pt x="784" y="644"/>
                    </a:lnTo>
                    <a:lnTo>
                      <a:pt x="790" y="634"/>
                    </a:lnTo>
                    <a:lnTo>
                      <a:pt x="790" y="624"/>
                    </a:lnTo>
                    <a:lnTo>
                      <a:pt x="790" y="624"/>
                    </a:lnTo>
                    <a:lnTo>
                      <a:pt x="790" y="624"/>
                    </a:lnTo>
                    <a:lnTo>
                      <a:pt x="790" y="614"/>
                    </a:lnTo>
                    <a:lnTo>
                      <a:pt x="786" y="606"/>
                    </a:lnTo>
                    <a:lnTo>
                      <a:pt x="780" y="598"/>
                    </a:lnTo>
                    <a:lnTo>
                      <a:pt x="774" y="592"/>
                    </a:lnTo>
                    <a:lnTo>
                      <a:pt x="758" y="584"/>
                    </a:lnTo>
                    <a:lnTo>
                      <a:pt x="742" y="578"/>
                    </a:lnTo>
                    <a:lnTo>
                      <a:pt x="736" y="574"/>
                    </a:lnTo>
                    <a:lnTo>
                      <a:pt x="736" y="574"/>
                    </a:lnTo>
                    <a:lnTo>
                      <a:pt x="698" y="560"/>
                    </a:lnTo>
                    <a:lnTo>
                      <a:pt x="668" y="552"/>
                    </a:lnTo>
                    <a:lnTo>
                      <a:pt x="668" y="552"/>
                    </a:lnTo>
                    <a:lnTo>
                      <a:pt x="636" y="544"/>
                    </a:lnTo>
                    <a:lnTo>
                      <a:pt x="602" y="540"/>
                    </a:lnTo>
                    <a:lnTo>
                      <a:pt x="602" y="540"/>
                    </a:lnTo>
                    <a:lnTo>
                      <a:pt x="580" y="538"/>
                    </a:lnTo>
                    <a:lnTo>
                      <a:pt x="560" y="540"/>
                    </a:lnTo>
                    <a:lnTo>
                      <a:pt x="538" y="542"/>
                    </a:lnTo>
                    <a:lnTo>
                      <a:pt x="516" y="544"/>
                    </a:lnTo>
                    <a:lnTo>
                      <a:pt x="472" y="554"/>
                    </a:lnTo>
                    <a:lnTo>
                      <a:pt x="428" y="568"/>
                    </a:lnTo>
                    <a:lnTo>
                      <a:pt x="428" y="568"/>
                    </a:lnTo>
                    <a:lnTo>
                      <a:pt x="400" y="576"/>
                    </a:lnTo>
                    <a:lnTo>
                      <a:pt x="372" y="588"/>
                    </a:lnTo>
                    <a:lnTo>
                      <a:pt x="346" y="602"/>
                    </a:lnTo>
                    <a:lnTo>
                      <a:pt x="322" y="618"/>
                    </a:lnTo>
                    <a:lnTo>
                      <a:pt x="296" y="634"/>
                    </a:lnTo>
                    <a:lnTo>
                      <a:pt x="274" y="652"/>
                    </a:lnTo>
                    <a:lnTo>
                      <a:pt x="254" y="672"/>
                    </a:lnTo>
                    <a:lnTo>
                      <a:pt x="234" y="694"/>
                    </a:lnTo>
                    <a:lnTo>
                      <a:pt x="234" y="694"/>
                    </a:lnTo>
                    <a:lnTo>
                      <a:pt x="230" y="698"/>
                    </a:lnTo>
                    <a:lnTo>
                      <a:pt x="230" y="698"/>
                    </a:lnTo>
                    <a:lnTo>
                      <a:pt x="216" y="714"/>
                    </a:lnTo>
                    <a:lnTo>
                      <a:pt x="204" y="732"/>
                    </a:lnTo>
                    <a:lnTo>
                      <a:pt x="192" y="752"/>
                    </a:lnTo>
                    <a:lnTo>
                      <a:pt x="182" y="770"/>
                    </a:lnTo>
                    <a:lnTo>
                      <a:pt x="182" y="770"/>
                    </a:lnTo>
                    <a:lnTo>
                      <a:pt x="162" y="824"/>
                    </a:lnTo>
                    <a:lnTo>
                      <a:pt x="142" y="874"/>
                    </a:lnTo>
                    <a:lnTo>
                      <a:pt x="142" y="874"/>
                    </a:lnTo>
                    <a:lnTo>
                      <a:pt x="142" y="876"/>
                    </a:lnTo>
                    <a:lnTo>
                      <a:pt x="142" y="876"/>
                    </a:lnTo>
                    <a:lnTo>
                      <a:pt x="134" y="894"/>
                    </a:lnTo>
                    <a:lnTo>
                      <a:pt x="128" y="914"/>
                    </a:lnTo>
                    <a:lnTo>
                      <a:pt x="122" y="936"/>
                    </a:lnTo>
                    <a:lnTo>
                      <a:pt x="118" y="958"/>
                    </a:lnTo>
                    <a:lnTo>
                      <a:pt x="112" y="984"/>
                    </a:lnTo>
                    <a:lnTo>
                      <a:pt x="110" y="994"/>
                    </a:lnTo>
                    <a:lnTo>
                      <a:pt x="110" y="994"/>
                    </a:lnTo>
                    <a:lnTo>
                      <a:pt x="104" y="1014"/>
                    </a:lnTo>
                    <a:lnTo>
                      <a:pt x="100" y="1034"/>
                    </a:lnTo>
                    <a:lnTo>
                      <a:pt x="98" y="1048"/>
                    </a:lnTo>
                    <a:lnTo>
                      <a:pt x="100" y="1056"/>
                    </a:lnTo>
                    <a:lnTo>
                      <a:pt x="104" y="1062"/>
                    </a:lnTo>
                    <a:lnTo>
                      <a:pt x="104" y="1062"/>
                    </a:lnTo>
                    <a:lnTo>
                      <a:pt x="108" y="1068"/>
                    </a:lnTo>
                    <a:lnTo>
                      <a:pt x="112" y="1072"/>
                    </a:lnTo>
                    <a:lnTo>
                      <a:pt x="122" y="1076"/>
                    </a:lnTo>
                    <a:lnTo>
                      <a:pt x="134" y="1076"/>
                    </a:lnTo>
                    <a:lnTo>
                      <a:pt x="144" y="1076"/>
                    </a:lnTo>
                    <a:lnTo>
                      <a:pt x="144" y="1076"/>
                    </a:lnTo>
                    <a:lnTo>
                      <a:pt x="152" y="1076"/>
                    </a:lnTo>
                    <a:lnTo>
                      <a:pt x="152" y="1076"/>
                    </a:lnTo>
                    <a:lnTo>
                      <a:pt x="152" y="1076"/>
                    </a:lnTo>
                    <a:lnTo>
                      <a:pt x="152" y="1076"/>
                    </a:lnTo>
                    <a:lnTo>
                      <a:pt x="146" y="1078"/>
                    </a:lnTo>
                    <a:lnTo>
                      <a:pt x="134" y="1080"/>
                    </a:lnTo>
                    <a:lnTo>
                      <a:pt x="134" y="1080"/>
                    </a:lnTo>
                    <a:lnTo>
                      <a:pt x="120" y="1080"/>
                    </a:lnTo>
                    <a:lnTo>
                      <a:pt x="106" y="1082"/>
                    </a:lnTo>
                    <a:lnTo>
                      <a:pt x="100" y="1084"/>
                    </a:lnTo>
                    <a:lnTo>
                      <a:pt x="94" y="1088"/>
                    </a:lnTo>
                    <a:lnTo>
                      <a:pt x="90" y="1096"/>
                    </a:lnTo>
                    <a:lnTo>
                      <a:pt x="88" y="1104"/>
                    </a:lnTo>
                    <a:lnTo>
                      <a:pt x="88" y="1104"/>
                    </a:lnTo>
                    <a:lnTo>
                      <a:pt x="86" y="1108"/>
                    </a:lnTo>
                    <a:lnTo>
                      <a:pt x="86" y="1108"/>
                    </a:lnTo>
                    <a:lnTo>
                      <a:pt x="88" y="1116"/>
                    </a:lnTo>
                    <a:lnTo>
                      <a:pt x="90" y="1124"/>
                    </a:lnTo>
                    <a:lnTo>
                      <a:pt x="94" y="1128"/>
                    </a:lnTo>
                    <a:lnTo>
                      <a:pt x="100" y="1132"/>
                    </a:lnTo>
                    <a:lnTo>
                      <a:pt x="112" y="1138"/>
                    </a:lnTo>
                    <a:lnTo>
                      <a:pt x="124" y="1142"/>
                    </a:lnTo>
                    <a:lnTo>
                      <a:pt x="124" y="1142"/>
                    </a:lnTo>
                    <a:lnTo>
                      <a:pt x="136" y="1146"/>
                    </a:lnTo>
                    <a:lnTo>
                      <a:pt x="136" y="1146"/>
                    </a:lnTo>
                    <a:lnTo>
                      <a:pt x="136" y="1148"/>
                    </a:lnTo>
                    <a:lnTo>
                      <a:pt x="136" y="1148"/>
                    </a:lnTo>
                    <a:lnTo>
                      <a:pt x="130" y="1148"/>
                    </a:lnTo>
                    <a:lnTo>
                      <a:pt x="122" y="1148"/>
                    </a:lnTo>
                    <a:lnTo>
                      <a:pt x="122" y="1148"/>
                    </a:lnTo>
                    <a:lnTo>
                      <a:pt x="110" y="1146"/>
                    </a:lnTo>
                    <a:lnTo>
                      <a:pt x="96" y="1148"/>
                    </a:lnTo>
                    <a:lnTo>
                      <a:pt x="90" y="1150"/>
                    </a:lnTo>
                    <a:lnTo>
                      <a:pt x="86" y="1154"/>
                    </a:lnTo>
                    <a:lnTo>
                      <a:pt x="80" y="1160"/>
                    </a:lnTo>
                    <a:lnTo>
                      <a:pt x="78" y="1170"/>
                    </a:lnTo>
                    <a:lnTo>
                      <a:pt x="78" y="1170"/>
                    </a:lnTo>
                    <a:lnTo>
                      <a:pt x="78" y="1176"/>
                    </a:lnTo>
                    <a:lnTo>
                      <a:pt x="78" y="1176"/>
                    </a:lnTo>
                    <a:lnTo>
                      <a:pt x="78" y="1184"/>
                    </a:lnTo>
                    <a:lnTo>
                      <a:pt x="82" y="1190"/>
                    </a:lnTo>
                    <a:lnTo>
                      <a:pt x="86" y="1194"/>
                    </a:lnTo>
                    <a:lnTo>
                      <a:pt x="90" y="1198"/>
                    </a:lnTo>
                    <a:lnTo>
                      <a:pt x="100" y="1204"/>
                    </a:lnTo>
                    <a:lnTo>
                      <a:pt x="110" y="1206"/>
                    </a:lnTo>
                    <a:lnTo>
                      <a:pt x="110" y="1206"/>
                    </a:lnTo>
                    <a:lnTo>
                      <a:pt x="120" y="1208"/>
                    </a:lnTo>
                    <a:lnTo>
                      <a:pt x="122" y="1210"/>
                    </a:lnTo>
                    <a:lnTo>
                      <a:pt x="124" y="1212"/>
                    </a:lnTo>
                    <a:lnTo>
                      <a:pt x="124" y="1212"/>
                    </a:lnTo>
                    <a:lnTo>
                      <a:pt x="124" y="1214"/>
                    </a:lnTo>
                    <a:lnTo>
                      <a:pt x="124" y="1214"/>
                    </a:lnTo>
                    <a:lnTo>
                      <a:pt x="124" y="1214"/>
                    </a:lnTo>
                    <a:lnTo>
                      <a:pt x="124" y="1214"/>
                    </a:lnTo>
                    <a:lnTo>
                      <a:pt x="114" y="1216"/>
                    </a:lnTo>
                    <a:lnTo>
                      <a:pt x="114" y="1216"/>
                    </a:lnTo>
                    <a:lnTo>
                      <a:pt x="106" y="1216"/>
                    </a:lnTo>
                    <a:lnTo>
                      <a:pt x="98" y="1218"/>
                    </a:lnTo>
                    <a:lnTo>
                      <a:pt x="90" y="1222"/>
                    </a:lnTo>
                    <a:lnTo>
                      <a:pt x="86" y="1226"/>
                    </a:lnTo>
                    <a:lnTo>
                      <a:pt x="84" y="1232"/>
                    </a:lnTo>
                    <a:lnTo>
                      <a:pt x="84" y="1232"/>
                    </a:lnTo>
                    <a:lnTo>
                      <a:pt x="82" y="1244"/>
                    </a:lnTo>
                    <a:lnTo>
                      <a:pt x="82" y="1244"/>
                    </a:lnTo>
                    <a:lnTo>
                      <a:pt x="82" y="1250"/>
                    </a:lnTo>
                    <a:lnTo>
                      <a:pt x="84" y="1256"/>
                    </a:lnTo>
                    <a:lnTo>
                      <a:pt x="90" y="1264"/>
                    </a:lnTo>
                    <a:lnTo>
                      <a:pt x="98" y="1270"/>
                    </a:lnTo>
                    <a:lnTo>
                      <a:pt x="106" y="1276"/>
                    </a:lnTo>
                    <a:lnTo>
                      <a:pt x="106" y="1276"/>
                    </a:lnTo>
                    <a:lnTo>
                      <a:pt x="116" y="1282"/>
                    </a:lnTo>
                    <a:lnTo>
                      <a:pt x="118" y="1286"/>
                    </a:lnTo>
                    <a:lnTo>
                      <a:pt x="118" y="1286"/>
                    </a:lnTo>
                    <a:lnTo>
                      <a:pt x="118" y="1288"/>
                    </a:lnTo>
                    <a:lnTo>
                      <a:pt x="118" y="1288"/>
                    </a:lnTo>
                    <a:lnTo>
                      <a:pt x="116" y="1290"/>
                    </a:lnTo>
                    <a:lnTo>
                      <a:pt x="112" y="1292"/>
                    </a:lnTo>
                    <a:lnTo>
                      <a:pt x="102" y="1296"/>
                    </a:lnTo>
                    <a:lnTo>
                      <a:pt x="102" y="1296"/>
                    </a:lnTo>
                    <a:lnTo>
                      <a:pt x="94" y="1300"/>
                    </a:lnTo>
                    <a:lnTo>
                      <a:pt x="86" y="1306"/>
                    </a:lnTo>
                    <a:lnTo>
                      <a:pt x="78" y="1314"/>
                    </a:lnTo>
                    <a:lnTo>
                      <a:pt x="76" y="1320"/>
                    </a:lnTo>
                    <a:lnTo>
                      <a:pt x="76" y="1326"/>
                    </a:lnTo>
                    <a:lnTo>
                      <a:pt x="76" y="1326"/>
                    </a:lnTo>
                    <a:lnTo>
                      <a:pt x="76" y="1336"/>
                    </a:lnTo>
                    <a:lnTo>
                      <a:pt x="76" y="1336"/>
                    </a:lnTo>
                    <a:lnTo>
                      <a:pt x="78" y="1340"/>
                    </a:lnTo>
                    <a:lnTo>
                      <a:pt x="82" y="1344"/>
                    </a:lnTo>
                    <a:lnTo>
                      <a:pt x="90" y="1350"/>
                    </a:lnTo>
                    <a:lnTo>
                      <a:pt x="100" y="1354"/>
                    </a:lnTo>
                    <a:lnTo>
                      <a:pt x="110" y="1354"/>
                    </a:lnTo>
                    <a:lnTo>
                      <a:pt x="110" y="1354"/>
                    </a:lnTo>
                    <a:lnTo>
                      <a:pt x="114" y="1356"/>
                    </a:lnTo>
                    <a:lnTo>
                      <a:pt x="116" y="1356"/>
                    </a:lnTo>
                    <a:lnTo>
                      <a:pt x="116" y="1356"/>
                    </a:lnTo>
                    <a:lnTo>
                      <a:pt x="112" y="1358"/>
                    </a:lnTo>
                    <a:lnTo>
                      <a:pt x="112" y="1358"/>
                    </a:lnTo>
                    <a:lnTo>
                      <a:pt x="102" y="1360"/>
                    </a:lnTo>
                    <a:lnTo>
                      <a:pt x="94" y="1366"/>
                    </a:lnTo>
                    <a:lnTo>
                      <a:pt x="86" y="1374"/>
                    </a:lnTo>
                    <a:lnTo>
                      <a:pt x="84" y="1378"/>
                    </a:lnTo>
                    <a:lnTo>
                      <a:pt x="84" y="1384"/>
                    </a:lnTo>
                    <a:lnTo>
                      <a:pt x="84" y="1384"/>
                    </a:lnTo>
                    <a:lnTo>
                      <a:pt x="84" y="1388"/>
                    </a:lnTo>
                    <a:lnTo>
                      <a:pt x="84" y="1388"/>
                    </a:lnTo>
                    <a:lnTo>
                      <a:pt x="86" y="1396"/>
                    </a:lnTo>
                    <a:lnTo>
                      <a:pt x="90" y="1400"/>
                    </a:lnTo>
                    <a:lnTo>
                      <a:pt x="94" y="1404"/>
                    </a:lnTo>
                    <a:lnTo>
                      <a:pt x="100" y="1406"/>
                    </a:lnTo>
                    <a:lnTo>
                      <a:pt x="110" y="1408"/>
                    </a:lnTo>
                    <a:lnTo>
                      <a:pt x="120" y="1406"/>
                    </a:lnTo>
                    <a:lnTo>
                      <a:pt x="120" y="1406"/>
                    </a:lnTo>
                    <a:lnTo>
                      <a:pt x="126" y="1406"/>
                    </a:lnTo>
                    <a:lnTo>
                      <a:pt x="132" y="1406"/>
                    </a:lnTo>
                    <a:lnTo>
                      <a:pt x="132" y="1406"/>
                    </a:lnTo>
                    <a:lnTo>
                      <a:pt x="120" y="1412"/>
                    </a:lnTo>
                    <a:lnTo>
                      <a:pt x="120" y="1412"/>
                    </a:lnTo>
                    <a:lnTo>
                      <a:pt x="110" y="1416"/>
                    </a:lnTo>
                    <a:lnTo>
                      <a:pt x="100" y="1422"/>
                    </a:lnTo>
                    <a:lnTo>
                      <a:pt x="96" y="1426"/>
                    </a:lnTo>
                    <a:lnTo>
                      <a:pt x="92" y="1430"/>
                    </a:lnTo>
                    <a:lnTo>
                      <a:pt x="90" y="1436"/>
                    </a:lnTo>
                    <a:lnTo>
                      <a:pt x="90" y="1442"/>
                    </a:lnTo>
                    <a:lnTo>
                      <a:pt x="90" y="1442"/>
                    </a:lnTo>
                    <a:lnTo>
                      <a:pt x="90" y="1448"/>
                    </a:lnTo>
                    <a:lnTo>
                      <a:pt x="90" y="1448"/>
                    </a:lnTo>
                    <a:lnTo>
                      <a:pt x="92" y="1456"/>
                    </a:lnTo>
                    <a:lnTo>
                      <a:pt x="96" y="1462"/>
                    </a:lnTo>
                    <a:lnTo>
                      <a:pt x="102" y="1466"/>
                    </a:lnTo>
                    <a:lnTo>
                      <a:pt x="108" y="1466"/>
                    </a:lnTo>
                    <a:lnTo>
                      <a:pt x="122" y="1468"/>
                    </a:lnTo>
                    <a:lnTo>
                      <a:pt x="136" y="1466"/>
                    </a:lnTo>
                    <a:lnTo>
                      <a:pt x="136" y="1466"/>
                    </a:lnTo>
                    <a:lnTo>
                      <a:pt x="146" y="1464"/>
                    </a:lnTo>
                    <a:lnTo>
                      <a:pt x="156" y="1464"/>
                    </a:lnTo>
                    <a:lnTo>
                      <a:pt x="156" y="1464"/>
                    </a:lnTo>
                    <a:lnTo>
                      <a:pt x="156" y="1464"/>
                    </a:lnTo>
                    <a:lnTo>
                      <a:pt x="156" y="1464"/>
                    </a:lnTo>
                    <a:lnTo>
                      <a:pt x="156" y="1464"/>
                    </a:lnTo>
                    <a:lnTo>
                      <a:pt x="156" y="1464"/>
                    </a:lnTo>
                    <a:lnTo>
                      <a:pt x="144" y="1468"/>
                    </a:lnTo>
                    <a:lnTo>
                      <a:pt x="144" y="1468"/>
                    </a:lnTo>
                    <a:lnTo>
                      <a:pt x="132" y="1472"/>
                    </a:lnTo>
                    <a:lnTo>
                      <a:pt x="120" y="1478"/>
                    </a:lnTo>
                    <a:lnTo>
                      <a:pt x="114" y="1484"/>
                    </a:lnTo>
                    <a:lnTo>
                      <a:pt x="110" y="1490"/>
                    </a:lnTo>
                    <a:lnTo>
                      <a:pt x="106" y="1496"/>
                    </a:lnTo>
                    <a:lnTo>
                      <a:pt x="104" y="1506"/>
                    </a:lnTo>
                    <a:lnTo>
                      <a:pt x="104" y="1506"/>
                    </a:lnTo>
                    <a:lnTo>
                      <a:pt x="104" y="1516"/>
                    </a:lnTo>
                    <a:lnTo>
                      <a:pt x="104" y="1516"/>
                    </a:lnTo>
                    <a:lnTo>
                      <a:pt x="106" y="1530"/>
                    </a:lnTo>
                    <a:lnTo>
                      <a:pt x="110" y="1538"/>
                    </a:lnTo>
                    <a:lnTo>
                      <a:pt x="116" y="1544"/>
                    </a:lnTo>
                    <a:lnTo>
                      <a:pt x="122" y="1548"/>
                    </a:lnTo>
                    <a:lnTo>
                      <a:pt x="122" y="1548"/>
                    </a:lnTo>
                    <a:lnTo>
                      <a:pt x="132" y="1552"/>
                    </a:lnTo>
                    <a:lnTo>
                      <a:pt x="142" y="1552"/>
                    </a:lnTo>
                    <a:lnTo>
                      <a:pt x="142" y="1552"/>
                    </a:lnTo>
                    <a:lnTo>
                      <a:pt x="138" y="1558"/>
                    </a:lnTo>
                    <a:lnTo>
                      <a:pt x="134" y="1568"/>
                    </a:lnTo>
                    <a:lnTo>
                      <a:pt x="134" y="1568"/>
                    </a:lnTo>
                    <a:lnTo>
                      <a:pt x="130" y="1578"/>
                    </a:lnTo>
                    <a:lnTo>
                      <a:pt x="130" y="1588"/>
                    </a:lnTo>
                    <a:lnTo>
                      <a:pt x="130" y="1588"/>
                    </a:lnTo>
                    <a:lnTo>
                      <a:pt x="130" y="1596"/>
                    </a:lnTo>
                    <a:lnTo>
                      <a:pt x="132" y="1602"/>
                    </a:lnTo>
                    <a:lnTo>
                      <a:pt x="138" y="1610"/>
                    </a:lnTo>
                    <a:lnTo>
                      <a:pt x="138" y="1610"/>
                    </a:lnTo>
                    <a:lnTo>
                      <a:pt x="144" y="1614"/>
                    </a:lnTo>
                    <a:lnTo>
                      <a:pt x="152" y="1618"/>
                    </a:lnTo>
                    <a:lnTo>
                      <a:pt x="160" y="1620"/>
                    </a:lnTo>
                    <a:lnTo>
                      <a:pt x="170" y="1618"/>
                    </a:lnTo>
                    <a:lnTo>
                      <a:pt x="170" y="1618"/>
                    </a:lnTo>
                    <a:lnTo>
                      <a:pt x="176" y="1614"/>
                    </a:lnTo>
                    <a:lnTo>
                      <a:pt x="176" y="1614"/>
                    </a:lnTo>
                    <a:lnTo>
                      <a:pt x="168" y="1634"/>
                    </a:lnTo>
                    <a:lnTo>
                      <a:pt x="166" y="1642"/>
                    </a:lnTo>
                    <a:lnTo>
                      <a:pt x="164" y="1652"/>
                    </a:lnTo>
                    <a:lnTo>
                      <a:pt x="164" y="1652"/>
                    </a:lnTo>
                    <a:lnTo>
                      <a:pt x="164" y="1656"/>
                    </a:lnTo>
                    <a:lnTo>
                      <a:pt x="164" y="1656"/>
                    </a:lnTo>
                    <a:lnTo>
                      <a:pt x="166" y="1662"/>
                    </a:lnTo>
                    <a:lnTo>
                      <a:pt x="168" y="1668"/>
                    </a:lnTo>
                    <a:lnTo>
                      <a:pt x="172" y="1676"/>
                    </a:lnTo>
                    <a:lnTo>
                      <a:pt x="176" y="1678"/>
                    </a:lnTo>
                    <a:lnTo>
                      <a:pt x="180" y="1680"/>
                    </a:lnTo>
                    <a:lnTo>
                      <a:pt x="180" y="1680"/>
                    </a:lnTo>
                    <a:lnTo>
                      <a:pt x="184" y="1682"/>
                    </a:lnTo>
                    <a:lnTo>
                      <a:pt x="188" y="1680"/>
                    </a:lnTo>
                    <a:lnTo>
                      <a:pt x="198" y="1676"/>
                    </a:lnTo>
                    <a:lnTo>
                      <a:pt x="204" y="1670"/>
                    </a:lnTo>
                    <a:lnTo>
                      <a:pt x="212" y="1664"/>
                    </a:lnTo>
                    <a:lnTo>
                      <a:pt x="212" y="1664"/>
                    </a:lnTo>
                    <a:lnTo>
                      <a:pt x="220" y="1654"/>
                    </a:lnTo>
                    <a:lnTo>
                      <a:pt x="224" y="1652"/>
                    </a:lnTo>
                    <a:lnTo>
                      <a:pt x="228" y="1650"/>
                    </a:lnTo>
                    <a:lnTo>
                      <a:pt x="230" y="1652"/>
                    </a:lnTo>
                    <a:lnTo>
                      <a:pt x="230" y="1652"/>
                    </a:lnTo>
                    <a:lnTo>
                      <a:pt x="230" y="1654"/>
                    </a:lnTo>
                    <a:lnTo>
                      <a:pt x="230" y="1656"/>
                    </a:lnTo>
                    <a:lnTo>
                      <a:pt x="228" y="1662"/>
                    </a:lnTo>
                    <a:lnTo>
                      <a:pt x="220" y="1672"/>
                    </a:lnTo>
                    <a:lnTo>
                      <a:pt x="220" y="1672"/>
                    </a:lnTo>
                    <a:lnTo>
                      <a:pt x="210" y="1688"/>
                    </a:lnTo>
                    <a:lnTo>
                      <a:pt x="206" y="1698"/>
                    </a:lnTo>
                    <a:lnTo>
                      <a:pt x="206" y="1708"/>
                    </a:lnTo>
                    <a:lnTo>
                      <a:pt x="206" y="1708"/>
                    </a:lnTo>
                    <a:lnTo>
                      <a:pt x="206" y="1714"/>
                    </a:lnTo>
                    <a:lnTo>
                      <a:pt x="208" y="1722"/>
                    </a:lnTo>
                    <a:lnTo>
                      <a:pt x="214" y="1728"/>
                    </a:lnTo>
                    <a:lnTo>
                      <a:pt x="222" y="1734"/>
                    </a:lnTo>
                    <a:lnTo>
                      <a:pt x="222" y="1734"/>
                    </a:lnTo>
                    <a:lnTo>
                      <a:pt x="228" y="1738"/>
                    </a:lnTo>
                    <a:lnTo>
                      <a:pt x="234" y="1740"/>
                    </a:lnTo>
                    <a:lnTo>
                      <a:pt x="240" y="1738"/>
                    </a:lnTo>
                    <a:lnTo>
                      <a:pt x="246" y="1736"/>
                    </a:lnTo>
                    <a:lnTo>
                      <a:pt x="256" y="1730"/>
                    </a:lnTo>
                    <a:lnTo>
                      <a:pt x="262" y="1722"/>
                    </a:lnTo>
                    <a:lnTo>
                      <a:pt x="262" y="1722"/>
                    </a:lnTo>
                    <a:lnTo>
                      <a:pt x="268" y="1716"/>
                    </a:lnTo>
                    <a:lnTo>
                      <a:pt x="268" y="1716"/>
                    </a:lnTo>
                    <a:lnTo>
                      <a:pt x="268" y="1716"/>
                    </a:lnTo>
                    <a:lnTo>
                      <a:pt x="268" y="1716"/>
                    </a:lnTo>
                    <a:lnTo>
                      <a:pt x="264" y="1722"/>
                    </a:lnTo>
                    <a:lnTo>
                      <a:pt x="260" y="1730"/>
                    </a:lnTo>
                    <a:lnTo>
                      <a:pt x="260" y="1730"/>
                    </a:lnTo>
                    <a:lnTo>
                      <a:pt x="250" y="1742"/>
                    </a:lnTo>
                    <a:lnTo>
                      <a:pt x="248" y="1750"/>
                    </a:lnTo>
                    <a:lnTo>
                      <a:pt x="246" y="1758"/>
                    </a:lnTo>
                    <a:lnTo>
                      <a:pt x="246" y="1758"/>
                    </a:lnTo>
                    <a:lnTo>
                      <a:pt x="248" y="1762"/>
                    </a:lnTo>
                    <a:lnTo>
                      <a:pt x="250" y="1768"/>
                    </a:lnTo>
                    <a:lnTo>
                      <a:pt x="250" y="1768"/>
                    </a:lnTo>
                    <a:lnTo>
                      <a:pt x="254" y="1776"/>
                    </a:lnTo>
                    <a:lnTo>
                      <a:pt x="260" y="1782"/>
                    </a:lnTo>
                    <a:lnTo>
                      <a:pt x="268" y="1784"/>
                    </a:lnTo>
                    <a:lnTo>
                      <a:pt x="268" y="1784"/>
                    </a:lnTo>
                    <a:lnTo>
                      <a:pt x="276" y="1784"/>
                    </a:lnTo>
                    <a:lnTo>
                      <a:pt x="282" y="1782"/>
                    </a:lnTo>
                    <a:lnTo>
                      <a:pt x="294" y="1774"/>
                    </a:lnTo>
                    <a:lnTo>
                      <a:pt x="294" y="1774"/>
                    </a:lnTo>
                    <a:lnTo>
                      <a:pt x="300" y="1770"/>
                    </a:lnTo>
                    <a:lnTo>
                      <a:pt x="300" y="1770"/>
                    </a:lnTo>
                    <a:lnTo>
                      <a:pt x="300" y="1780"/>
                    </a:lnTo>
                    <a:lnTo>
                      <a:pt x="300" y="1792"/>
                    </a:lnTo>
                    <a:lnTo>
                      <a:pt x="300" y="1792"/>
                    </a:lnTo>
                    <a:lnTo>
                      <a:pt x="300" y="1804"/>
                    </a:lnTo>
                    <a:lnTo>
                      <a:pt x="302" y="1816"/>
                    </a:lnTo>
                    <a:lnTo>
                      <a:pt x="306" y="1826"/>
                    </a:lnTo>
                    <a:lnTo>
                      <a:pt x="310" y="1830"/>
                    </a:lnTo>
                    <a:lnTo>
                      <a:pt x="314" y="1834"/>
                    </a:lnTo>
                    <a:lnTo>
                      <a:pt x="314" y="1834"/>
                    </a:lnTo>
                    <a:lnTo>
                      <a:pt x="320" y="1836"/>
                    </a:lnTo>
                    <a:lnTo>
                      <a:pt x="326" y="1836"/>
                    </a:lnTo>
                    <a:lnTo>
                      <a:pt x="334" y="1834"/>
                    </a:lnTo>
                    <a:lnTo>
                      <a:pt x="340" y="1830"/>
                    </a:lnTo>
                    <a:lnTo>
                      <a:pt x="340" y="1830"/>
                    </a:lnTo>
                    <a:lnTo>
                      <a:pt x="346" y="1824"/>
                    </a:lnTo>
                    <a:lnTo>
                      <a:pt x="350" y="1820"/>
                    </a:lnTo>
                    <a:lnTo>
                      <a:pt x="350" y="1820"/>
                    </a:lnTo>
                    <a:lnTo>
                      <a:pt x="352" y="1830"/>
                    </a:lnTo>
                    <a:lnTo>
                      <a:pt x="352" y="1830"/>
                    </a:lnTo>
                    <a:lnTo>
                      <a:pt x="356" y="1844"/>
                    </a:lnTo>
                    <a:lnTo>
                      <a:pt x="360" y="1856"/>
                    </a:lnTo>
                    <a:lnTo>
                      <a:pt x="366" y="1864"/>
                    </a:lnTo>
                    <a:lnTo>
                      <a:pt x="370" y="1866"/>
                    </a:lnTo>
                    <a:lnTo>
                      <a:pt x="376" y="1866"/>
                    </a:lnTo>
                    <a:lnTo>
                      <a:pt x="376" y="1866"/>
                    </a:lnTo>
                    <a:lnTo>
                      <a:pt x="380" y="1864"/>
                    </a:lnTo>
                    <a:lnTo>
                      <a:pt x="384" y="1862"/>
                    </a:lnTo>
                    <a:lnTo>
                      <a:pt x="390" y="1856"/>
                    </a:lnTo>
                    <a:lnTo>
                      <a:pt x="390" y="1856"/>
                    </a:lnTo>
                    <a:lnTo>
                      <a:pt x="390" y="1856"/>
                    </a:lnTo>
                    <a:lnTo>
                      <a:pt x="390" y="1856"/>
                    </a:lnTo>
                    <a:lnTo>
                      <a:pt x="388" y="1872"/>
                    </a:lnTo>
                    <a:lnTo>
                      <a:pt x="388" y="1872"/>
                    </a:lnTo>
                    <a:lnTo>
                      <a:pt x="390" y="1880"/>
                    </a:lnTo>
                    <a:lnTo>
                      <a:pt x="390" y="1888"/>
                    </a:lnTo>
                    <a:lnTo>
                      <a:pt x="390" y="1888"/>
                    </a:lnTo>
                    <a:lnTo>
                      <a:pt x="382" y="1888"/>
                    </a:lnTo>
                    <a:lnTo>
                      <a:pt x="382" y="1888"/>
                    </a:lnTo>
                    <a:lnTo>
                      <a:pt x="372" y="1890"/>
                    </a:lnTo>
                    <a:lnTo>
                      <a:pt x="362" y="1894"/>
                    </a:lnTo>
                    <a:lnTo>
                      <a:pt x="362" y="1894"/>
                    </a:lnTo>
                    <a:lnTo>
                      <a:pt x="354" y="1898"/>
                    </a:lnTo>
                    <a:lnTo>
                      <a:pt x="354" y="1898"/>
                    </a:lnTo>
                    <a:lnTo>
                      <a:pt x="350" y="1890"/>
                    </a:lnTo>
                    <a:lnTo>
                      <a:pt x="348" y="1882"/>
                    </a:lnTo>
                    <a:lnTo>
                      <a:pt x="348" y="1882"/>
                    </a:lnTo>
                    <a:lnTo>
                      <a:pt x="344" y="1872"/>
                    </a:lnTo>
                    <a:lnTo>
                      <a:pt x="338" y="1860"/>
                    </a:lnTo>
                    <a:lnTo>
                      <a:pt x="330" y="1852"/>
                    </a:lnTo>
                    <a:lnTo>
                      <a:pt x="324" y="1850"/>
                    </a:lnTo>
                    <a:lnTo>
                      <a:pt x="318" y="1848"/>
                    </a:lnTo>
                    <a:lnTo>
                      <a:pt x="318" y="1848"/>
                    </a:lnTo>
                    <a:lnTo>
                      <a:pt x="308" y="1848"/>
                    </a:lnTo>
                    <a:lnTo>
                      <a:pt x="300" y="1850"/>
                    </a:lnTo>
                    <a:lnTo>
                      <a:pt x="286" y="1858"/>
                    </a:lnTo>
                    <a:lnTo>
                      <a:pt x="286" y="1858"/>
                    </a:lnTo>
                    <a:lnTo>
                      <a:pt x="286" y="1858"/>
                    </a:lnTo>
                    <a:lnTo>
                      <a:pt x="286" y="1858"/>
                    </a:lnTo>
                    <a:lnTo>
                      <a:pt x="284" y="1856"/>
                    </a:lnTo>
                    <a:lnTo>
                      <a:pt x="284" y="1856"/>
                    </a:lnTo>
                    <a:lnTo>
                      <a:pt x="278" y="1838"/>
                    </a:lnTo>
                    <a:lnTo>
                      <a:pt x="274" y="1828"/>
                    </a:lnTo>
                    <a:lnTo>
                      <a:pt x="270" y="1820"/>
                    </a:lnTo>
                    <a:lnTo>
                      <a:pt x="270" y="1820"/>
                    </a:lnTo>
                    <a:lnTo>
                      <a:pt x="262" y="1812"/>
                    </a:lnTo>
                    <a:lnTo>
                      <a:pt x="252" y="1810"/>
                    </a:lnTo>
                    <a:lnTo>
                      <a:pt x="252" y="1810"/>
                    </a:lnTo>
                    <a:lnTo>
                      <a:pt x="250" y="1810"/>
                    </a:lnTo>
                    <a:lnTo>
                      <a:pt x="250" y="1810"/>
                    </a:lnTo>
                    <a:lnTo>
                      <a:pt x="252" y="1802"/>
                    </a:lnTo>
                    <a:lnTo>
                      <a:pt x="252" y="1792"/>
                    </a:lnTo>
                    <a:lnTo>
                      <a:pt x="252" y="1792"/>
                    </a:lnTo>
                    <a:lnTo>
                      <a:pt x="252" y="1786"/>
                    </a:lnTo>
                    <a:lnTo>
                      <a:pt x="250" y="1778"/>
                    </a:lnTo>
                    <a:lnTo>
                      <a:pt x="246" y="1772"/>
                    </a:lnTo>
                    <a:lnTo>
                      <a:pt x="240" y="1766"/>
                    </a:lnTo>
                    <a:lnTo>
                      <a:pt x="240" y="1766"/>
                    </a:lnTo>
                    <a:lnTo>
                      <a:pt x="234" y="1762"/>
                    </a:lnTo>
                    <a:lnTo>
                      <a:pt x="226" y="1760"/>
                    </a:lnTo>
                    <a:lnTo>
                      <a:pt x="218" y="1760"/>
                    </a:lnTo>
                    <a:lnTo>
                      <a:pt x="212" y="1762"/>
                    </a:lnTo>
                    <a:lnTo>
                      <a:pt x="202" y="1770"/>
                    </a:lnTo>
                    <a:lnTo>
                      <a:pt x="194" y="1776"/>
                    </a:lnTo>
                    <a:lnTo>
                      <a:pt x="194" y="1776"/>
                    </a:lnTo>
                    <a:lnTo>
                      <a:pt x="190" y="1780"/>
                    </a:lnTo>
                    <a:lnTo>
                      <a:pt x="190" y="1780"/>
                    </a:lnTo>
                    <a:lnTo>
                      <a:pt x="192" y="1770"/>
                    </a:lnTo>
                    <a:lnTo>
                      <a:pt x="192" y="1770"/>
                    </a:lnTo>
                    <a:lnTo>
                      <a:pt x="196" y="1756"/>
                    </a:lnTo>
                    <a:lnTo>
                      <a:pt x="198" y="1740"/>
                    </a:lnTo>
                    <a:lnTo>
                      <a:pt x="198" y="1740"/>
                    </a:lnTo>
                    <a:lnTo>
                      <a:pt x="196" y="1724"/>
                    </a:lnTo>
                    <a:lnTo>
                      <a:pt x="194" y="1718"/>
                    </a:lnTo>
                    <a:lnTo>
                      <a:pt x="188" y="1710"/>
                    </a:lnTo>
                    <a:lnTo>
                      <a:pt x="188" y="1710"/>
                    </a:lnTo>
                    <a:lnTo>
                      <a:pt x="182" y="1702"/>
                    </a:lnTo>
                    <a:lnTo>
                      <a:pt x="174" y="1698"/>
                    </a:lnTo>
                    <a:lnTo>
                      <a:pt x="168" y="1694"/>
                    </a:lnTo>
                    <a:lnTo>
                      <a:pt x="160" y="1692"/>
                    </a:lnTo>
                    <a:lnTo>
                      <a:pt x="146" y="1694"/>
                    </a:lnTo>
                    <a:lnTo>
                      <a:pt x="136" y="1696"/>
                    </a:lnTo>
                    <a:lnTo>
                      <a:pt x="136" y="1696"/>
                    </a:lnTo>
                    <a:lnTo>
                      <a:pt x="126" y="1698"/>
                    </a:lnTo>
                    <a:lnTo>
                      <a:pt x="124" y="1698"/>
                    </a:lnTo>
                    <a:lnTo>
                      <a:pt x="122" y="1696"/>
                    </a:lnTo>
                    <a:lnTo>
                      <a:pt x="122" y="1696"/>
                    </a:lnTo>
                    <a:lnTo>
                      <a:pt x="120" y="1690"/>
                    </a:lnTo>
                    <a:lnTo>
                      <a:pt x="120" y="1690"/>
                    </a:lnTo>
                    <a:lnTo>
                      <a:pt x="122" y="1674"/>
                    </a:lnTo>
                    <a:lnTo>
                      <a:pt x="126" y="1660"/>
                    </a:lnTo>
                    <a:lnTo>
                      <a:pt x="126" y="1660"/>
                    </a:lnTo>
                    <a:lnTo>
                      <a:pt x="130" y="1640"/>
                    </a:lnTo>
                    <a:lnTo>
                      <a:pt x="132" y="1622"/>
                    </a:lnTo>
                    <a:lnTo>
                      <a:pt x="132" y="1622"/>
                    </a:lnTo>
                    <a:lnTo>
                      <a:pt x="132" y="1612"/>
                    </a:lnTo>
                    <a:lnTo>
                      <a:pt x="128" y="1604"/>
                    </a:lnTo>
                    <a:lnTo>
                      <a:pt x="128" y="1604"/>
                    </a:lnTo>
                    <a:lnTo>
                      <a:pt x="124" y="1596"/>
                    </a:lnTo>
                    <a:lnTo>
                      <a:pt x="118" y="1590"/>
                    </a:lnTo>
                    <a:lnTo>
                      <a:pt x="106" y="1582"/>
                    </a:lnTo>
                    <a:lnTo>
                      <a:pt x="94" y="1578"/>
                    </a:lnTo>
                    <a:lnTo>
                      <a:pt x="82" y="1574"/>
                    </a:lnTo>
                    <a:lnTo>
                      <a:pt x="82" y="1574"/>
                    </a:lnTo>
                    <a:lnTo>
                      <a:pt x="72" y="1572"/>
                    </a:lnTo>
                    <a:lnTo>
                      <a:pt x="66" y="1570"/>
                    </a:lnTo>
                    <a:lnTo>
                      <a:pt x="66" y="1570"/>
                    </a:lnTo>
                    <a:lnTo>
                      <a:pt x="66" y="1568"/>
                    </a:lnTo>
                    <a:lnTo>
                      <a:pt x="66" y="1568"/>
                    </a:lnTo>
                    <a:lnTo>
                      <a:pt x="66" y="1566"/>
                    </a:lnTo>
                    <a:lnTo>
                      <a:pt x="66" y="1566"/>
                    </a:lnTo>
                    <a:lnTo>
                      <a:pt x="68" y="1558"/>
                    </a:lnTo>
                    <a:lnTo>
                      <a:pt x="74" y="1548"/>
                    </a:lnTo>
                    <a:lnTo>
                      <a:pt x="74" y="1548"/>
                    </a:lnTo>
                    <a:lnTo>
                      <a:pt x="86" y="1528"/>
                    </a:lnTo>
                    <a:lnTo>
                      <a:pt x="90" y="1518"/>
                    </a:lnTo>
                    <a:lnTo>
                      <a:pt x="92" y="1506"/>
                    </a:lnTo>
                    <a:lnTo>
                      <a:pt x="92" y="1506"/>
                    </a:lnTo>
                    <a:lnTo>
                      <a:pt x="92" y="1498"/>
                    </a:lnTo>
                    <a:lnTo>
                      <a:pt x="88" y="1490"/>
                    </a:lnTo>
                    <a:lnTo>
                      <a:pt x="88" y="1490"/>
                    </a:lnTo>
                    <a:lnTo>
                      <a:pt x="84" y="1480"/>
                    </a:lnTo>
                    <a:lnTo>
                      <a:pt x="76" y="1472"/>
                    </a:lnTo>
                    <a:lnTo>
                      <a:pt x="62" y="1464"/>
                    </a:lnTo>
                    <a:lnTo>
                      <a:pt x="62" y="1464"/>
                    </a:lnTo>
                    <a:lnTo>
                      <a:pt x="56" y="1460"/>
                    </a:lnTo>
                    <a:lnTo>
                      <a:pt x="52" y="1458"/>
                    </a:lnTo>
                    <a:lnTo>
                      <a:pt x="52" y="1458"/>
                    </a:lnTo>
                    <a:lnTo>
                      <a:pt x="50" y="1452"/>
                    </a:lnTo>
                    <a:lnTo>
                      <a:pt x="48" y="1448"/>
                    </a:lnTo>
                    <a:lnTo>
                      <a:pt x="48" y="1448"/>
                    </a:lnTo>
                    <a:lnTo>
                      <a:pt x="50" y="1442"/>
                    </a:lnTo>
                    <a:lnTo>
                      <a:pt x="54" y="1436"/>
                    </a:lnTo>
                    <a:lnTo>
                      <a:pt x="54" y="1436"/>
                    </a:lnTo>
                    <a:lnTo>
                      <a:pt x="64" y="1422"/>
                    </a:lnTo>
                    <a:lnTo>
                      <a:pt x="66" y="1414"/>
                    </a:lnTo>
                    <a:lnTo>
                      <a:pt x="68" y="1402"/>
                    </a:lnTo>
                    <a:lnTo>
                      <a:pt x="68" y="1402"/>
                    </a:lnTo>
                    <a:lnTo>
                      <a:pt x="70" y="1396"/>
                    </a:lnTo>
                    <a:lnTo>
                      <a:pt x="70" y="1396"/>
                    </a:lnTo>
                    <a:lnTo>
                      <a:pt x="68" y="1380"/>
                    </a:lnTo>
                    <a:lnTo>
                      <a:pt x="62" y="1366"/>
                    </a:lnTo>
                    <a:lnTo>
                      <a:pt x="54" y="1358"/>
                    </a:lnTo>
                    <a:lnTo>
                      <a:pt x="48" y="1350"/>
                    </a:lnTo>
                    <a:lnTo>
                      <a:pt x="48" y="1350"/>
                    </a:lnTo>
                    <a:lnTo>
                      <a:pt x="40" y="1340"/>
                    </a:lnTo>
                    <a:lnTo>
                      <a:pt x="38" y="1336"/>
                    </a:lnTo>
                    <a:lnTo>
                      <a:pt x="38" y="1332"/>
                    </a:lnTo>
                    <a:lnTo>
                      <a:pt x="38" y="1332"/>
                    </a:lnTo>
                    <a:lnTo>
                      <a:pt x="38" y="1330"/>
                    </a:lnTo>
                    <a:lnTo>
                      <a:pt x="38" y="1330"/>
                    </a:lnTo>
                    <a:lnTo>
                      <a:pt x="40" y="1318"/>
                    </a:lnTo>
                    <a:lnTo>
                      <a:pt x="48" y="1304"/>
                    </a:lnTo>
                    <a:lnTo>
                      <a:pt x="48" y="1304"/>
                    </a:lnTo>
                    <a:lnTo>
                      <a:pt x="58" y="1282"/>
                    </a:lnTo>
                    <a:lnTo>
                      <a:pt x="60" y="1270"/>
                    </a:lnTo>
                    <a:lnTo>
                      <a:pt x="62" y="1256"/>
                    </a:lnTo>
                    <a:lnTo>
                      <a:pt x="62" y="1256"/>
                    </a:lnTo>
                    <a:lnTo>
                      <a:pt x="62" y="1248"/>
                    </a:lnTo>
                    <a:lnTo>
                      <a:pt x="62" y="1248"/>
                    </a:lnTo>
                    <a:lnTo>
                      <a:pt x="60" y="1236"/>
                    </a:lnTo>
                    <a:lnTo>
                      <a:pt x="56" y="1224"/>
                    </a:lnTo>
                    <a:lnTo>
                      <a:pt x="48" y="1206"/>
                    </a:lnTo>
                    <a:lnTo>
                      <a:pt x="48" y="1206"/>
                    </a:lnTo>
                    <a:lnTo>
                      <a:pt x="40" y="1190"/>
                    </a:lnTo>
                    <a:lnTo>
                      <a:pt x="38" y="1182"/>
                    </a:lnTo>
                    <a:lnTo>
                      <a:pt x="38" y="1172"/>
                    </a:lnTo>
                    <a:lnTo>
                      <a:pt x="38" y="1172"/>
                    </a:lnTo>
                    <a:lnTo>
                      <a:pt x="38" y="1170"/>
                    </a:lnTo>
                    <a:lnTo>
                      <a:pt x="38" y="1170"/>
                    </a:lnTo>
                    <a:lnTo>
                      <a:pt x="38" y="1166"/>
                    </a:lnTo>
                    <a:lnTo>
                      <a:pt x="42" y="1160"/>
                    </a:lnTo>
                    <a:lnTo>
                      <a:pt x="52" y="1150"/>
                    </a:lnTo>
                    <a:lnTo>
                      <a:pt x="52" y="1150"/>
                    </a:lnTo>
                    <a:lnTo>
                      <a:pt x="60" y="1140"/>
                    </a:lnTo>
                    <a:lnTo>
                      <a:pt x="68" y="1130"/>
                    </a:lnTo>
                    <a:lnTo>
                      <a:pt x="76" y="1116"/>
                    </a:lnTo>
                    <a:lnTo>
                      <a:pt x="76" y="1108"/>
                    </a:lnTo>
                    <a:lnTo>
                      <a:pt x="78" y="1100"/>
                    </a:lnTo>
                    <a:lnTo>
                      <a:pt x="78" y="1100"/>
                    </a:lnTo>
                    <a:lnTo>
                      <a:pt x="78" y="1100"/>
                    </a:lnTo>
                    <a:lnTo>
                      <a:pt x="76" y="1080"/>
                    </a:lnTo>
                    <a:lnTo>
                      <a:pt x="74" y="1064"/>
                    </a:lnTo>
                    <a:lnTo>
                      <a:pt x="74" y="1064"/>
                    </a:lnTo>
                    <a:lnTo>
                      <a:pt x="72" y="1044"/>
                    </a:lnTo>
                    <a:lnTo>
                      <a:pt x="72" y="1044"/>
                    </a:lnTo>
                    <a:lnTo>
                      <a:pt x="72" y="1034"/>
                    </a:lnTo>
                    <a:lnTo>
                      <a:pt x="76" y="1022"/>
                    </a:lnTo>
                    <a:lnTo>
                      <a:pt x="76" y="1022"/>
                    </a:lnTo>
                    <a:lnTo>
                      <a:pt x="84" y="1004"/>
                    </a:lnTo>
                    <a:lnTo>
                      <a:pt x="90" y="986"/>
                    </a:lnTo>
                    <a:lnTo>
                      <a:pt x="96" y="946"/>
                    </a:lnTo>
                    <a:lnTo>
                      <a:pt x="98" y="934"/>
                    </a:lnTo>
                    <a:lnTo>
                      <a:pt x="98" y="934"/>
                    </a:lnTo>
                    <a:lnTo>
                      <a:pt x="100" y="924"/>
                    </a:lnTo>
                    <a:lnTo>
                      <a:pt x="104" y="916"/>
                    </a:lnTo>
                    <a:lnTo>
                      <a:pt x="114" y="896"/>
                    </a:lnTo>
                    <a:lnTo>
                      <a:pt x="114" y="896"/>
                    </a:lnTo>
                    <a:lnTo>
                      <a:pt x="124" y="874"/>
                    </a:lnTo>
                    <a:lnTo>
                      <a:pt x="128" y="862"/>
                    </a:lnTo>
                    <a:lnTo>
                      <a:pt x="132" y="850"/>
                    </a:lnTo>
                    <a:lnTo>
                      <a:pt x="132" y="850"/>
                    </a:lnTo>
                    <a:lnTo>
                      <a:pt x="136" y="828"/>
                    </a:lnTo>
                    <a:lnTo>
                      <a:pt x="138" y="804"/>
                    </a:lnTo>
                    <a:lnTo>
                      <a:pt x="138" y="804"/>
                    </a:lnTo>
                    <a:lnTo>
                      <a:pt x="140" y="776"/>
                    </a:lnTo>
                    <a:lnTo>
                      <a:pt x="142" y="764"/>
                    </a:lnTo>
                    <a:lnTo>
                      <a:pt x="146" y="754"/>
                    </a:lnTo>
                    <a:lnTo>
                      <a:pt x="160" y="728"/>
                    </a:lnTo>
                    <a:lnTo>
                      <a:pt x="160" y="728"/>
                    </a:lnTo>
                    <a:lnTo>
                      <a:pt x="178" y="690"/>
                    </a:lnTo>
                    <a:lnTo>
                      <a:pt x="188" y="670"/>
                    </a:lnTo>
                    <a:lnTo>
                      <a:pt x="196" y="648"/>
                    </a:lnTo>
                    <a:lnTo>
                      <a:pt x="196" y="648"/>
                    </a:lnTo>
                    <a:lnTo>
                      <a:pt x="210" y="614"/>
                    </a:lnTo>
                    <a:lnTo>
                      <a:pt x="218" y="596"/>
                    </a:lnTo>
                    <a:lnTo>
                      <a:pt x="228" y="576"/>
                    </a:lnTo>
                    <a:lnTo>
                      <a:pt x="228" y="576"/>
                    </a:lnTo>
                    <a:lnTo>
                      <a:pt x="246" y="544"/>
                    </a:lnTo>
                    <a:lnTo>
                      <a:pt x="266" y="508"/>
                    </a:lnTo>
                    <a:lnTo>
                      <a:pt x="266" y="508"/>
                    </a:lnTo>
                    <a:lnTo>
                      <a:pt x="276" y="480"/>
                    </a:lnTo>
                    <a:lnTo>
                      <a:pt x="286" y="454"/>
                    </a:lnTo>
                    <a:lnTo>
                      <a:pt x="302" y="400"/>
                    </a:lnTo>
                    <a:lnTo>
                      <a:pt x="302" y="400"/>
                    </a:lnTo>
                    <a:lnTo>
                      <a:pt x="318" y="350"/>
                    </a:lnTo>
                    <a:lnTo>
                      <a:pt x="326" y="330"/>
                    </a:lnTo>
                    <a:lnTo>
                      <a:pt x="334" y="314"/>
                    </a:lnTo>
                    <a:lnTo>
                      <a:pt x="334" y="314"/>
                    </a:lnTo>
                    <a:lnTo>
                      <a:pt x="348" y="288"/>
                    </a:lnTo>
                    <a:lnTo>
                      <a:pt x="358" y="260"/>
                    </a:lnTo>
                    <a:lnTo>
                      <a:pt x="366" y="232"/>
                    </a:lnTo>
                    <a:lnTo>
                      <a:pt x="372" y="204"/>
                    </a:lnTo>
                    <a:lnTo>
                      <a:pt x="372" y="204"/>
                    </a:lnTo>
                    <a:lnTo>
                      <a:pt x="380" y="174"/>
                    </a:lnTo>
                    <a:lnTo>
                      <a:pt x="390" y="144"/>
                    </a:lnTo>
                    <a:lnTo>
                      <a:pt x="390" y="144"/>
                    </a:lnTo>
                    <a:lnTo>
                      <a:pt x="414" y="80"/>
                    </a:lnTo>
                    <a:lnTo>
                      <a:pt x="414" y="80"/>
                    </a:lnTo>
                    <a:lnTo>
                      <a:pt x="430" y="40"/>
                    </a:lnTo>
                    <a:lnTo>
                      <a:pt x="444" y="2"/>
                    </a:lnTo>
                    <a:lnTo>
                      <a:pt x="444" y="2"/>
                    </a:lnTo>
                    <a:lnTo>
                      <a:pt x="444" y="0"/>
                    </a:lnTo>
                    <a:lnTo>
                      <a:pt x="444" y="0"/>
                    </a:lnTo>
                    <a:lnTo>
                      <a:pt x="426" y="12"/>
                    </a:lnTo>
                    <a:lnTo>
                      <a:pt x="410" y="26"/>
                    </a:lnTo>
                    <a:lnTo>
                      <a:pt x="396" y="42"/>
                    </a:lnTo>
                    <a:lnTo>
                      <a:pt x="382" y="60"/>
                    </a:lnTo>
                    <a:lnTo>
                      <a:pt x="382" y="60"/>
                    </a:lnTo>
                    <a:lnTo>
                      <a:pt x="380" y="66"/>
                    </a:lnTo>
                    <a:lnTo>
                      <a:pt x="380" y="66"/>
                    </a:lnTo>
                    <a:lnTo>
                      <a:pt x="366" y="98"/>
                    </a:lnTo>
                    <a:lnTo>
                      <a:pt x="354" y="132"/>
                    </a:lnTo>
                    <a:lnTo>
                      <a:pt x="354" y="132"/>
                    </a:lnTo>
                    <a:lnTo>
                      <a:pt x="344" y="164"/>
                    </a:lnTo>
                    <a:lnTo>
                      <a:pt x="336" y="196"/>
                    </a:lnTo>
                    <a:lnTo>
                      <a:pt x="336" y="196"/>
                    </a:lnTo>
                    <a:lnTo>
                      <a:pt x="330" y="222"/>
                    </a:lnTo>
                    <a:lnTo>
                      <a:pt x="322" y="248"/>
                    </a:lnTo>
                    <a:lnTo>
                      <a:pt x="314" y="272"/>
                    </a:lnTo>
                    <a:lnTo>
                      <a:pt x="302" y="294"/>
                    </a:lnTo>
                    <a:lnTo>
                      <a:pt x="302" y="294"/>
                    </a:lnTo>
                    <a:lnTo>
                      <a:pt x="292" y="312"/>
                    </a:lnTo>
                    <a:lnTo>
                      <a:pt x="284" y="336"/>
                    </a:lnTo>
                    <a:lnTo>
                      <a:pt x="266" y="390"/>
                    </a:lnTo>
                    <a:lnTo>
                      <a:pt x="266" y="390"/>
                    </a:lnTo>
                    <a:lnTo>
                      <a:pt x="244" y="458"/>
                    </a:lnTo>
                    <a:lnTo>
                      <a:pt x="230" y="494"/>
                    </a:lnTo>
                    <a:lnTo>
                      <a:pt x="216" y="526"/>
                    </a:lnTo>
                    <a:lnTo>
                      <a:pt x="216" y="526"/>
                    </a:lnTo>
                    <a:lnTo>
                      <a:pt x="192" y="566"/>
                    </a:lnTo>
                    <a:lnTo>
                      <a:pt x="192" y="566"/>
                    </a:lnTo>
                    <a:lnTo>
                      <a:pt x="182" y="584"/>
                    </a:lnTo>
                    <a:lnTo>
                      <a:pt x="174" y="602"/>
                    </a:lnTo>
                    <a:lnTo>
                      <a:pt x="160" y="636"/>
                    </a:lnTo>
                    <a:lnTo>
                      <a:pt x="160" y="636"/>
                    </a:lnTo>
                    <a:lnTo>
                      <a:pt x="152" y="656"/>
                    </a:lnTo>
                    <a:lnTo>
                      <a:pt x="144" y="674"/>
                    </a:lnTo>
                    <a:lnTo>
                      <a:pt x="126" y="710"/>
                    </a:lnTo>
                    <a:lnTo>
                      <a:pt x="112" y="736"/>
                    </a:lnTo>
                    <a:lnTo>
                      <a:pt x="112" y="736"/>
                    </a:lnTo>
                    <a:lnTo>
                      <a:pt x="106" y="752"/>
                    </a:lnTo>
                    <a:lnTo>
                      <a:pt x="102" y="768"/>
                    </a:lnTo>
                    <a:lnTo>
                      <a:pt x="100" y="802"/>
                    </a:lnTo>
                    <a:lnTo>
                      <a:pt x="100" y="802"/>
                    </a:lnTo>
                    <a:lnTo>
                      <a:pt x="98" y="824"/>
                    </a:lnTo>
                    <a:lnTo>
                      <a:pt x="96" y="842"/>
                    </a:lnTo>
                    <a:lnTo>
                      <a:pt x="96" y="842"/>
                    </a:lnTo>
                    <a:lnTo>
                      <a:pt x="90" y="860"/>
                    </a:lnTo>
                    <a:lnTo>
                      <a:pt x="80" y="880"/>
                    </a:lnTo>
                    <a:lnTo>
                      <a:pt x="80" y="880"/>
                    </a:lnTo>
                    <a:lnTo>
                      <a:pt x="70" y="902"/>
                    </a:lnTo>
                    <a:lnTo>
                      <a:pt x="64" y="914"/>
                    </a:lnTo>
                    <a:lnTo>
                      <a:pt x="62" y="928"/>
                    </a:lnTo>
                    <a:lnTo>
                      <a:pt x="60" y="940"/>
                    </a:lnTo>
                    <a:lnTo>
                      <a:pt x="60" y="940"/>
                    </a:lnTo>
                    <a:lnTo>
                      <a:pt x="54" y="976"/>
                    </a:lnTo>
                    <a:lnTo>
                      <a:pt x="48" y="992"/>
                    </a:lnTo>
                    <a:lnTo>
                      <a:pt x="42" y="1006"/>
                    </a:lnTo>
                    <a:lnTo>
                      <a:pt x="42" y="1006"/>
                    </a:lnTo>
                    <a:lnTo>
                      <a:pt x="36" y="1026"/>
                    </a:lnTo>
                    <a:lnTo>
                      <a:pt x="34" y="1042"/>
                    </a:lnTo>
                    <a:lnTo>
                      <a:pt x="34" y="1058"/>
                    </a:lnTo>
                    <a:lnTo>
                      <a:pt x="36" y="1072"/>
                    </a:lnTo>
                    <a:lnTo>
                      <a:pt x="36" y="1072"/>
                    </a:lnTo>
                    <a:lnTo>
                      <a:pt x="40" y="1086"/>
                    </a:lnTo>
                    <a:lnTo>
                      <a:pt x="40" y="1100"/>
                    </a:lnTo>
                    <a:lnTo>
                      <a:pt x="40" y="1100"/>
                    </a:lnTo>
                    <a:lnTo>
                      <a:pt x="40" y="1106"/>
                    </a:lnTo>
                    <a:lnTo>
                      <a:pt x="36" y="1110"/>
                    </a:lnTo>
                    <a:lnTo>
                      <a:pt x="26" y="1122"/>
                    </a:lnTo>
                    <a:lnTo>
                      <a:pt x="26" y="1122"/>
                    </a:lnTo>
                    <a:lnTo>
                      <a:pt x="12" y="1136"/>
                    </a:lnTo>
                    <a:lnTo>
                      <a:pt x="6" y="1146"/>
                    </a:lnTo>
                    <a:lnTo>
                      <a:pt x="2" y="1154"/>
                    </a:lnTo>
                    <a:lnTo>
                      <a:pt x="2" y="1154"/>
                    </a:lnTo>
                    <a:lnTo>
                      <a:pt x="0" y="1178"/>
                    </a:lnTo>
                    <a:lnTo>
                      <a:pt x="0" y="1178"/>
                    </a:lnTo>
                    <a:lnTo>
                      <a:pt x="2" y="1190"/>
                    </a:lnTo>
                    <a:lnTo>
                      <a:pt x="4" y="1202"/>
                    </a:lnTo>
                    <a:lnTo>
                      <a:pt x="14" y="1222"/>
                    </a:lnTo>
                    <a:lnTo>
                      <a:pt x="14" y="1222"/>
                    </a:lnTo>
                    <a:lnTo>
                      <a:pt x="20" y="1236"/>
                    </a:lnTo>
                    <a:lnTo>
                      <a:pt x="22" y="1244"/>
                    </a:lnTo>
                    <a:lnTo>
                      <a:pt x="24" y="1252"/>
                    </a:lnTo>
                    <a:lnTo>
                      <a:pt x="24" y="1252"/>
                    </a:lnTo>
                    <a:lnTo>
                      <a:pt x="24" y="1262"/>
                    </a:lnTo>
                    <a:lnTo>
                      <a:pt x="22" y="1270"/>
                    </a:lnTo>
                    <a:lnTo>
                      <a:pt x="14" y="1286"/>
                    </a:lnTo>
                    <a:lnTo>
                      <a:pt x="14" y="1286"/>
                    </a:lnTo>
                    <a:lnTo>
                      <a:pt x="6" y="1306"/>
                    </a:lnTo>
                    <a:lnTo>
                      <a:pt x="2" y="1316"/>
                    </a:lnTo>
                    <a:lnTo>
                      <a:pt x="0" y="1328"/>
                    </a:lnTo>
                    <a:lnTo>
                      <a:pt x="0" y="1328"/>
                    </a:lnTo>
                    <a:lnTo>
                      <a:pt x="0" y="1336"/>
                    </a:lnTo>
                    <a:lnTo>
                      <a:pt x="2" y="1344"/>
                    </a:lnTo>
                    <a:lnTo>
                      <a:pt x="6" y="1358"/>
                    </a:lnTo>
                    <a:lnTo>
                      <a:pt x="14" y="1368"/>
                    </a:lnTo>
                    <a:lnTo>
                      <a:pt x="20" y="1376"/>
                    </a:lnTo>
                    <a:lnTo>
                      <a:pt x="20" y="1376"/>
                    </a:lnTo>
                    <a:lnTo>
                      <a:pt x="30" y="1386"/>
                    </a:lnTo>
                    <a:lnTo>
                      <a:pt x="32" y="1392"/>
                    </a:lnTo>
                    <a:lnTo>
                      <a:pt x="32" y="1400"/>
                    </a:lnTo>
                    <a:lnTo>
                      <a:pt x="32" y="1400"/>
                    </a:lnTo>
                    <a:lnTo>
                      <a:pt x="30" y="1406"/>
                    </a:lnTo>
                    <a:lnTo>
                      <a:pt x="24" y="1414"/>
                    </a:lnTo>
                    <a:lnTo>
                      <a:pt x="24" y="1414"/>
                    </a:lnTo>
                    <a:lnTo>
                      <a:pt x="16" y="1424"/>
                    </a:lnTo>
                    <a:lnTo>
                      <a:pt x="14" y="1430"/>
                    </a:lnTo>
                    <a:lnTo>
                      <a:pt x="12" y="1438"/>
                    </a:lnTo>
                    <a:lnTo>
                      <a:pt x="10" y="1446"/>
                    </a:lnTo>
                    <a:lnTo>
                      <a:pt x="12" y="1456"/>
                    </a:lnTo>
                    <a:lnTo>
                      <a:pt x="16" y="1466"/>
                    </a:lnTo>
                    <a:lnTo>
                      <a:pt x="22" y="1478"/>
                    </a:lnTo>
                    <a:lnTo>
                      <a:pt x="22" y="1478"/>
                    </a:lnTo>
                    <a:lnTo>
                      <a:pt x="26" y="1484"/>
                    </a:lnTo>
                    <a:lnTo>
                      <a:pt x="32" y="1490"/>
                    </a:lnTo>
                    <a:lnTo>
                      <a:pt x="44" y="1496"/>
                    </a:lnTo>
                    <a:lnTo>
                      <a:pt x="44" y="1496"/>
                    </a:lnTo>
                    <a:lnTo>
                      <a:pt x="52" y="1500"/>
                    </a:lnTo>
                    <a:lnTo>
                      <a:pt x="54" y="1504"/>
                    </a:lnTo>
                    <a:lnTo>
                      <a:pt x="54" y="1504"/>
                    </a:lnTo>
                    <a:lnTo>
                      <a:pt x="54" y="1508"/>
                    </a:lnTo>
                    <a:lnTo>
                      <a:pt x="52" y="1516"/>
                    </a:lnTo>
                    <a:lnTo>
                      <a:pt x="44" y="1528"/>
                    </a:lnTo>
                    <a:lnTo>
                      <a:pt x="44" y="1528"/>
                    </a:lnTo>
                    <a:lnTo>
                      <a:pt x="34" y="1544"/>
                    </a:lnTo>
                    <a:lnTo>
                      <a:pt x="30" y="1552"/>
                    </a:lnTo>
                    <a:lnTo>
                      <a:pt x="28" y="1560"/>
                    </a:lnTo>
                    <a:lnTo>
                      <a:pt x="28" y="1560"/>
                    </a:lnTo>
                    <a:lnTo>
                      <a:pt x="28" y="1574"/>
                    </a:lnTo>
                    <a:lnTo>
                      <a:pt x="30" y="1584"/>
                    </a:lnTo>
                    <a:lnTo>
                      <a:pt x="36" y="1592"/>
                    </a:lnTo>
                    <a:lnTo>
                      <a:pt x="42" y="1598"/>
                    </a:lnTo>
                    <a:lnTo>
                      <a:pt x="50" y="1604"/>
                    </a:lnTo>
                    <a:lnTo>
                      <a:pt x="58" y="1608"/>
                    </a:lnTo>
                    <a:lnTo>
                      <a:pt x="74" y="1612"/>
                    </a:lnTo>
                    <a:lnTo>
                      <a:pt x="74" y="1612"/>
                    </a:lnTo>
                    <a:lnTo>
                      <a:pt x="86" y="1614"/>
                    </a:lnTo>
                    <a:lnTo>
                      <a:pt x="92" y="1616"/>
                    </a:lnTo>
                    <a:lnTo>
                      <a:pt x="94" y="1620"/>
                    </a:lnTo>
                    <a:lnTo>
                      <a:pt x="94" y="1620"/>
                    </a:lnTo>
                    <a:lnTo>
                      <a:pt x="94" y="1624"/>
                    </a:lnTo>
                    <a:lnTo>
                      <a:pt x="94" y="1632"/>
                    </a:lnTo>
                    <a:lnTo>
                      <a:pt x="90" y="1650"/>
                    </a:lnTo>
                    <a:lnTo>
                      <a:pt x="90" y="1650"/>
                    </a:lnTo>
                    <a:lnTo>
                      <a:pt x="86" y="1668"/>
                    </a:lnTo>
                    <a:lnTo>
                      <a:pt x="82" y="1686"/>
                    </a:lnTo>
                    <a:lnTo>
                      <a:pt x="82" y="1694"/>
                    </a:lnTo>
                    <a:lnTo>
                      <a:pt x="84" y="1704"/>
                    </a:lnTo>
                    <a:lnTo>
                      <a:pt x="88" y="1712"/>
                    </a:lnTo>
                    <a:lnTo>
                      <a:pt x="92" y="1720"/>
                    </a:lnTo>
                    <a:lnTo>
                      <a:pt x="92" y="1720"/>
                    </a:lnTo>
                    <a:lnTo>
                      <a:pt x="100" y="1726"/>
                    </a:lnTo>
                    <a:lnTo>
                      <a:pt x="106" y="1732"/>
                    </a:lnTo>
                    <a:lnTo>
                      <a:pt x="114" y="1734"/>
                    </a:lnTo>
                    <a:lnTo>
                      <a:pt x="122" y="1736"/>
                    </a:lnTo>
                    <a:lnTo>
                      <a:pt x="136" y="1736"/>
                    </a:lnTo>
                    <a:lnTo>
                      <a:pt x="146" y="1732"/>
                    </a:lnTo>
                    <a:lnTo>
                      <a:pt x="146" y="1732"/>
                    </a:lnTo>
                    <a:lnTo>
                      <a:pt x="156" y="1730"/>
                    </a:lnTo>
                    <a:lnTo>
                      <a:pt x="156" y="1730"/>
                    </a:lnTo>
                    <a:lnTo>
                      <a:pt x="160" y="1732"/>
                    </a:lnTo>
                    <a:lnTo>
                      <a:pt x="160" y="1732"/>
                    </a:lnTo>
                    <a:lnTo>
                      <a:pt x="160" y="1738"/>
                    </a:lnTo>
                    <a:lnTo>
                      <a:pt x="160" y="1744"/>
                    </a:lnTo>
                    <a:lnTo>
                      <a:pt x="156" y="1760"/>
                    </a:lnTo>
                    <a:lnTo>
                      <a:pt x="156" y="1760"/>
                    </a:lnTo>
                    <a:lnTo>
                      <a:pt x="154" y="1774"/>
                    </a:lnTo>
                    <a:lnTo>
                      <a:pt x="152" y="1788"/>
                    </a:lnTo>
                    <a:lnTo>
                      <a:pt x="152" y="1796"/>
                    </a:lnTo>
                    <a:lnTo>
                      <a:pt x="154" y="1802"/>
                    </a:lnTo>
                    <a:lnTo>
                      <a:pt x="160" y="1810"/>
                    </a:lnTo>
                    <a:lnTo>
                      <a:pt x="166" y="1816"/>
                    </a:lnTo>
                    <a:lnTo>
                      <a:pt x="166" y="1816"/>
                    </a:lnTo>
                    <a:lnTo>
                      <a:pt x="172" y="1820"/>
                    </a:lnTo>
                    <a:lnTo>
                      <a:pt x="178" y="1822"/>
                    </a:lnTo>
                    <a:lnTo>
                      <a:pt x="184" y="1822"/>
                    </a:lnTo>
                    <a:lnTo>
                      <a:pt x="190" y="1822"/>
                    </a:lnTo>
                    <a:lnTo>
                      <a:pt x="202" y="1818"/>
                    </a:lnTo>
                    <a:lnTo>
                      <a:pt x="210" y="1812"/>
                    </a:lnTo>
                    <a:lnTo>
                      <a:pt x="210" y="1812"/>
                    </a:lnTo>
                    <a:lnTo>
                      <a:pt x="210" y="1812"/>
                    </a:lnTo>
                    <a:lnTo>
                      <a:pt x="210" y="1812"/>
                    </a:lnTo>
                    <a:lnTo>
                      <a:pt x="208" y="1824"/>
                    </a:lnTo>
                    <a:lnTo>
                      <a:pt x="206" y="1836"/>
                    </a:lnTo>
                    <a:lnTo>
                      <a:pt x="206" y="1836"/>
                    </a:lnTo>
                    <a:lnTo>
                      <a:pt x="206" y="1844"/>
                    </a:lnTo>
                    <a:lnTo>
                      <a:pt x="208" y="1850"/>
                    </a:lnTo>
                    <a:lnTo>
                      <a:pt x="212" y="1856"/>
                    </a:lnTo>
                    <a:lnTo>
                      <a:pt x="220" y="1860"/>
                    </a:lnTo>
                    <a:lnTo>
                      <a:pt x="220" y="1860"/>
                    </a:lnTo>
                    <a:lnTo>
                      <a:pt x="228" y="1862"/>
                    </a:lnTo>
                    <a:lnTo>
                      <a:pt x="234" y="1862"/>
                    </a:lnTo>
                    <a:lnTo>
                      <a:pt x="240" y="1862"/>
                    </a:lnTo>
                    <a:lnTo>
                      <a:pt x="246" y="1858"/>
                    </a:lnTo>
                    <a:lnTo>
                      <a:pt x="246" y="1858"/>
                    </a:lnTo>
                    <a:lnTo>
                      <a:pt x="248" y="1868"/>
                    </a:lnTo>
                    <a:lnTo>
                      <a:pt x="252" y="1874"/>
                    </a:lnTo>
                    <a:lnTo>
                      <a:pt x="252" y="1874"/>
                    </a:lnTo>
                    <a:lnTo>
                      <a:pt x="256" y="1884"/>
                    </a:lnTo>
                    <a:lnTo>
                      <a:pt x="260" y="1890"/>
                    </a:lnTo>
                    <a:lnTo>
                      <a:pt x="266" y="1894"/>
                    </a:lnTo>
                    <a:lnTo>
                      <a:pt x="272" y="1898"/>
                    </a:lnTo>
                    <a:lnTo>
                      <a:pt x="272" y="1898"/>
                    </a:lnTo>
                    <a:lnTo>
                      <a:pt x="282" y="1898"/>
                    </a:lnTo>
                    <a:lnTo>
                      <a:pt x="292" y="1896"/>
                    </a:lnTo>
                    <a:lnTo>
                      <a:pt x="300" y="1894"/>
                    </a:lnTo>
                    <a:lnTo>
                      <a:pt x="306" y="1888"/>
                    </a:lnTo>
                    <a:lnTo>
                      <a:pt x="306" y="1888"/>
                    </a:lnTo>
                    <a:lnTo>
                      <a:pt x="310" y="1886"/>
                    </a:lnTo>
                    <a:lnTo>
                      <a:pt x="310" y="1886"/>
                    </a:lnTo>
                    <a:lnTo>
                      <a:pt x="312" y="1894"/>
                    </a:lnTo>
                    <a:lnTo>
                      <a:pt x="312" y="1894"/>
                    </a:lnTo>
                    <a:lnTo>
                      <a:pt x="316" y="1904"/>
                    </a:lnTo>
                    <a:lnTo>
                      <a:pt x="320" y="1916"/>
                    </a:lnTo>
                    <a:lnTo>
                      <a:pt x="328" y="1926"/>
                    </a:lnTo>
                    <a:lnTo>
                      <a:pt x="334" y="1930"/>
                    </a:lnTo>
                    <a:lnTo>
                      <a:pt x="340" y="1932"/>
                    </a:lnTo>
                    <a:lnTo>
                      <a:pt x="340" y="1932"/>
                    </a:lnTo>
                    <a:lnTo>
                      <a:pt x="348" y="1934"/>
                    </a:lnTo>
                    <a:lnTo>
                      <a:pt x="358" y="1934"/>
                    </a:lnTo>
                    <a:lnTo>
                      <a:pt x="366" y="1932"/>
                    </a:lnTo>
                    <a:lnTo>
                      <a:pt x="374" y="1930"/>
                    </a:lnTo>
                    <a:lnTo>
                      <a:pt x="374" y="1930"/>
                    </a:lnTo>
                    <a:lnTo>
                      <a:pt x="378" y="1940"/>
                    </a:lnTo>
                    <a:lnTo>
                      <a:pt x="382" y="1944"/>
                    </a:lnTo>
                    <a:lnTo>
                      <a:pt x="388" y="1948"/>
                    </a:lnTo>
                    <a:lnTo>
                      <a:pt x="388" y="1948"/>
                    </a:lnTo>
                    <a:lnTo>
                      <a:pt x="396" y="1950"/>
                    </a:lnTo>
                    <a:lnTo>
                      <a:pt x="404" y="1954"/>
                    </a:lnTo>
                    <a:lnTo>
                      <a:pt x="412" y="1954"/>
                    </a:lnTo>
                    <a:lnTo>
                      <a:pt x="422" y="1950"/>
                    </a:lnTo>
                    <a:lnTo>
                      <a:pt x="422" y="1950"/>
                    </a:lnTo>
                    <a:lnTo>
                      <a:pt x="430" y="1952"/>
                    </a:lnTo>
                    <a:lnTo>
                      <a:pt x="432" y="1952"/>
                    </a:lnTo>
                    <a:lnTo>
                      <a:pt x="432" y="1952"/>
                    </a:lnTo>
                    <a:lnTo>
                      <a:pt x="440" y="1952"/>
                    </a:lnTo>
                    <a:lnTo>
                      <a:pt x="440" y="1952"/>
                    </a:lnTo>
                    <a:lnTo>
                      <a:pt x="448" y="1954"/>
                    </a:lnTo>
                    <a:lnTo>
                      <a:pt x="458" y="1956"/>
                    </a:lnTo>
                    <a:lnTo>
                      <a:pt x="468" y="1954"/>
                    </a:lnTo>
                    <a:lnTo>
                      <a:pt x="478" y="1950"/>
                    </a:lnTo>
                    <a:lnTo>
                      <a:pt x="478" y="1950"/>
                    </a:lnTo>
                    <a:lnTo>
                      <a:pt x="488" y="1942"/>
                    </a:lnTo>
                    <a:lnTo>
                      <a:pt x="496" y="1932"/>
                    </a:lnTo>
                    <a:lnTo>
                      <a:pt x="502" y="1922"/>
                    </a:lnTo>
                    <a:lnTo>
                      <a:pt x="502" y="1910"/>
                    </a:lnTo>
                    <a:lnTo>
                      <a:pt x="502" y="1910"/>
                    </a:lnTo>
                    <a:lnTo>
                      <a:pt x="502" y="1904"/>
                    </a:lnTo>
                    <a:lnTo>
                      <a:pt x="498" y="1898"/>
                    </a:lnTo>
                    <a:lnTo>
                      <a:pt x="494" y="1894"/>
                    </a:lnTo>
                    <a:lnTo>
                      <a:pt x="490" y="1890"/>
                    </a:lnTo>
                    <a:lnTo>
                      <a:pt x="490" y="1890"/>
                    </a:lnTo>
                    <a:lnTo>
                      <a:pt x="480" y="1888"/>
                    </a:lnTo>
                    <a:lnTo>
                      <a:pt x="472" y="1888"/>
                    </a:lnTo>
                    <a:lnTo>
                      <a:pt x="466" y="1890"/>
                    </a:lnTo>
                    <a:lnTo>
                      <a:pt x="460" y="1894"/>
                    </a:lnTo>
                    <a:lnTo>
                      <a:pt x="460" y="1894"/>
                    </a:lnTo>
                    <a:lnTo>
                      <a:pt x="460" y="1886"/>
                    </a:lnTo>
                    <a:lnTo>
                      <a:pt x="460" y="1886"/>
                    </a:lnTo>
                    <a:lnTo>
                      <a:pt x="460" y="1878"/>
                    </a:lnTo>
                    <a:lnTo>
                      <a:pt x="456" y="1870"/>
                    </a:lnTo>
                    <a:lnTo>
                      <a:pt x="452" y="1866"/>
                    </a:lnTo>
                    <a:lnTo>
                      <a:pt x="444" y="1864"/>
                    </a:lnTo>
                    <a:lnTo>
                      <a:pt x="444" y="1864"/>
                    </a:lnTo>
                    <a:lnTo>
                      <a:pt x="438" y="1864"/>
                    </a:lnTo>
                    <a:lnTo>
                      <a:pt x="432" y="1866"/>
                    </a:lnTo>
                    <a:lnTo>
                      <a:pt x="422" y="1872"/>
                    </a:lnTo>
                    <a:lnTo>
                      <a:pt x="422" y="1872"/>
                    </a:lnTo>
                    <a:lnTo>
                      <a:pt x="416" y="1876"/>
                    </a:lnTo>
                    <a:lnTo>
                      <a:pt x="416" y="1876"/>
                    </a:lnTo>
                    <a:lnTo>
                      <a:pt x="416" y="1874"/>
                    </a:lnTo>
                    <a:lnTo>
                      <a:pt x="416" y="1874"/>
                    </a:lnTo>
                    <a:lnTo>
                      <a:pt x="416" y="1860"/>
                    </a:lnTo>
                    <a:lnTo>
                      <a:pt x="416" y="1860"/>
                    </a:lnTo>
                    <a:lnTo>
                      <a:pt x="418" y="1846"/>
                    </a:lnTo>
                    <a:lnTo>
                      <a:pt x="418" y="1846"/>
                    </a:lnTo>
                    <a:lnTo>
                      <a:pt x="416" y="1836"/>
                    </a:lnTo>
                    <a:lnTo>
                      <a:pt x="414" y="1832"/>
                    </a:lnTo>
                    <a:lnTo>
                      <a:pt x="410" y="1828"/>
                    </a:lnTo>
                    <a:lnTo>
                      <a:pt x="410" y="1828"/>
                    </a:lnTo>
                    <a:lnTo>
                      <a:pt x="404" y="1822"/>
                    </a:lnTo>
                    <a:lnTo>
                      <a:pt x="396" y="1822"/>
                    </a:lnTo>
                    <a:lnTo>
                      <a:pt x="386" y="1822"/>
                    </a:lnTo>
                    <a:lnTo>
                      <a:pt x="380" y="1824"/>
                    </a:lnTo>
                    <a:lnTo>
                      <a:pt x="380" y="1824"/>
                    </a:lnTo>
                    <a:lnTo>
                      <a:pt x="378" y="1824"/>
                    </a:lnTo>
                    <a:lnTo>
                      <a:pt x="378" y="1824"/>
                    </a:lnTo>
                    <a:lnTo>
                      <a:pt x="378" y="1824"/>
                    </a:lnTo>
                    <a:lnTo>
                      <a:pt x="378" y="1824"/>
                    </a:lnTo>
                    <a:lnTo>
                      <a:pt x="372" y="1804"/>
                    </a:lnTo>
                    <a:lnTo>
                      <a:pt x="366" y="1788"/>
                    </a:lnTo>
                    <a:lnTo>
                      <a:pt x="362" y="1782"/>
                    </a:lnTo>
                    <a:lnTo>
                      <a:pt x="358" y="1778"/>
                    </a:lnTo>
                    <a:lnTo>
                      <a:pt x="352" y="1774"/>
                    </a:lnTo>
                    <a:lnTo>
                      <a:pt x="346" y="1772"/>
                    </a:lnTo>
                    <a:lnTo>
                      <a:pt x="346" y="1772"/>
                    </a:lnTo>
                    <a:lnTo>
                      <a:pt x="336" y="1774"/>
                    </a:lnTo>
                    <a:lnTo>
                      <a:pt x="332" y="1776"/>
                    </a:lnTo>
                    <a:lnTo>
                      <a:pt x="328" y="1778"/>
                    </a:lnTo>
                    <a:lnTo>
                      <a:pt x="328" y="1778"/>
                    </a:lnTo>
                    <a:lnTo>
                      <a:pt x="328" y="1780"/>
                    </a:lnTo>
                    <a:lnTo>
                      <a:pt x="328" y="1780"/>
                    </a:lnTo>
                    <a:lnTo>
                      <a:pt x="326" y="1770"/>
                    </a:lnTo>
                    <a:lnTo>
                      <a:pt x="324" y="1760"/>
                    </a:lnTo>
                    <a:lnTo>
                      <a:pt x="320" y="1752"/>
                    </a:lnTo>
                    <a:lnTo>
                      <a:pt x="314" y="1746"/>
                    </a:lnTo>
                    <a:lnTo>
                      <a:pt x="314" y="1746"/>
                    </a:lnTo>
                    <a:lnTo>
                      <a:pt x="308" y="1744"/>
                    </a:lnTo>
                    <a:lnTo>
                      <a:pt x="302" y="1742"/>
                    </a:lnTo>
                    <a:lnTo>
                      <a:pt x="292" y="1744"/>
                    </a:lnTo>
                    <a:lnTo>
                      <a:pt x="284" y="1748"/>
                    </a:lnTo>
                    <a:lnTo>
                      <a:pt x="278" y="1754"/>
                    </a:lnTo>
                    <a:lnTo>
                      <a:pt x="278" y="1754"/>
                    </a:lnTo>
                    <a:lnTo>
                      <a:pt x="274" y="1756"/>
                    </a:lnTo>
                    <a:lnTo>
                      <a:pt x="274" y="1756"/>
                    </a:lnTo>
                    <a:lnTo>
                      <a:pt x="280" y="1746"/>
                    </a:lnTo>
                    <a:lnTo>
                      <a:pt x="280" y="1746"/>
                    </a:lnTo>
                    <a:lnTo>
                      <a:pt x="290" y="1732"/>
                    </a:lnTo>
                    <a:lnTo>
                      <a:pt x="294" y="1724"/>
                    </a:lnTo>
                    <a:lnTo>
                      <a:pt x="294" y="1716"/>
                    </a:lnTo>
                    <a:lnTo>
                      <a:pt x="294" y="1716"/>
                    </a:lnTo>
                    <a:lnTo>
                      <a:pt x="294" y="1712"/>
                    </a:lnTo>
                    <a:lnTo>
                      <a:pt x="294" y="1712"/>
                    </a:lnTo>
                    <a:lnTo>
                      <a:pt x="292" y="1706"/>
                    </a:lnTo>
                    <a:lnTo>
                      <a:pt x="290" y="1702"/>
                    </a:lnTo>
                    <a:lnTo>
                      <a:pt x="286" y="1696"/>
                    </a:lnTo>
                    <a:lnTo>
                      <a:pt x="280" y="1692"/>
                    </a:lnTo>
                    <a:lnTo>
                      <a:pt x="280" y="1692"/>
                    </a:lnTo>
                    <a:lnTo>
                      <a:pt x="274" y="1690"/>
                    </a:lnTo>
                    <a:lnTo>
                      <a:pt x="268" y="1688"/>
                    </a:lnTo>
                    <a:lnTo>
                      <a:pt x="262" y="1690"/>
                    </a:lnTo>
                    <a:lnTo>
                      <a:pt x="256" y="1692"/>
                    </a:lnTo>
                    <a:lnTo>
                      <a:pt x="248" y="1698"/>
                    </a:lnTo>
                    <a:lnTo>
                      <a:pt x="240" y="1706"/>
                    </a:lnTo>
                    <a:lnTo>
                      <a:pt x="240" y="1706"/>
                    </a:lnTo>
                    <a:lnTo>
                      <a:pt x="236" y="1710"/>
                    </a:lnTo>
                    <a:lnTo>
                      <a:pt x="234" y="1710"/>
                    </a:lnTo>
                    <a:lnTo>
                      <a:pt x="232" y="1708"/>
                    </a:lnTo>
                    <a:lnTo>
                      <a:pt x="232" y="1708"/>
                    </a:lnTo>
                    <a:lnTo>
                      <a:pt x="234" y="1700"/>
                    </a:lnTo>
                    <a:lnTo>
                      <a:pt x="242" y="1688"/>
                    </a:lnTo>
                    <a:lnTo>
                      <a:pt x="242" y="1688"/>
                    </a:lnTo>
                    <a:lnTo>
                      <a:pt x="252" y="1672"/>
                    </a:lnTo>
                    <a:lnTo>
                      <a:pt x="254" y="1664"/>
                    </a:lnTo>
                    <a:lnTo>
                      <a:pt x="256" y="1654"/>
                    </a:lnTo>
                    <a:lnTo>
                      <a:pt x="256" y="1654"/>
                    </a:lnTo>
                    <a:lnTo>
                      <a:pt x="256" y="1648"/>
                    </a:lnTo>
                    <a:lnTo>
                      <a:pt x="256" y="1648"/>
                    </a:lnTo>
                    <a:lnTo>
                      <a:pt x="254" y="1642"/>
                    </a:lnTo>
                    <a:lnTo>
                      <a:pt x="250" y="1636"/>
                    </a:lnTo>
                    <a:lnTo>
                      <a:pt x="240" y="1628"/>
                    </a:lnTo>
                    <a:lnTo>
                      <a:pt x="240" y="1628"/>
                    </a:lnTo>
                    <a:lnTo>
                      <a:pt x="232" y="1624"/>
                    </a:lnTo>
                    <a:lnTo>
                      <a:pt x="226" y="1622"/>
                    </a:lnTo>
                    <a:lnTo>
                      <a:pt x="220" y="1624"/>
                    </a:lnTo>
                    <a:lnTo>
                      <a:pt x="214" y="1626"/>
                    </a:lnTo>
                    <a:lnTo>
                      <a:pt x="202" y="1634"/>
                    </a:lnTo>
                    <a:lnTo>
                      <a:pt x="192" y="1644"/>
                    </a:lnTo>
                    <a:lnTo>
                      <a:pt x="192" y="1644"/>
                    </a:lnTo>
                    <a:lnTo>
                      <a:pt x="198" y="1632"/>
                    </a:lnTo>
                    <a:lnTo>
                      <a:pt x="204" y="1620"/>
                    </a:lnTo>
                    <a:lnTo>
                      <a:pt x="204" y="1620"/>
                    </a:lnTo>
                    <a:lnTo>
                      <a:pt x="212" y="1602"/>
                    </a:lnTo>
                    <a:lnTo>
                      <a:pt x="214" y="1594"/>
                    </a:lnTo>
                    <a:lnTo>
                      <a:pt x="216" y="1586"/>
                    </a:lnTo>
                    <a:lnTo>
                      <a:pt x="216" y="1586"/>
                    </a:lnTo>
                    <a:lnTo>
                      <a:pt x="214" y="1578"/>
                    </a:lnTo>
                    <a:lnTo>
                      <a:pt x="214" y="1578"/>
                    </a:lnTo>
                    <a:lnTo>
                      <a:pt x="208" y="1572"/>
                    </a:lnTo>
                    <a:lnTo>
                      <a:pt x="204" y="1568"/>
                    </a:lnTo>
                    <a:lnTo>
                      <a:pt x="198" y="1566"/>
                    </a:lnTo>
                    <a:lnTo>
                      <a:pt x="198" y="1566"/>
                    </a:lnTo>
                    <a:lnTo>
                      <a:pt x="190" y="1566"/>
                    </a:lnTo>
                    <a:lnTo>
                      <a:pt x="184" y="1568"/>
                    </a:lnTo>
                    <a:lnTo>
                      <a:pt x="178" y="1570"/>
                    </a:lnTo>
                    <a:lnTo>
                      <a:pt x="174" y="1572"/>
                    </a:lnTo>
                    <a:lnTo>
                      <a:pt x="168" y="1580"/>
                    </a:lnTo>
                    <a:lnTo>
                      <a:pt x="166" y="1586"/>
                    </a:lnTo>
                    <a:lnTo>
                      <a:pt x="166" y="1586"/>
                    </a:lnTo>
                    <a:lnTo>
                      <a:pt x="162" y="1592"/>
                    </a:lnTo>
                    <a:lnTo>
                      <a:pt x="162" y="1592"/>
                    </a:lnTo>
                    <a:lnTo>
                      <a:pt x="158" y="1592"/>
                    </a:lnTo>
                    <a:lnTo>
                      <a:pt x="158" y="1592"/>
                    </a:lnTo>
                    <a:lnTo>
                      <a:pt x="158" y="1592"/>
                    </a:lnTo>
                    <a:lnTo>
                      <a:pt x="156" y="1588"/>
                    </a:lnTo>
                    <a:lnTo>
                      <a:pt x="156" y="1588"/>
                    </a:lnTo>
                    <a:lnTo>
                      <a:pt x="158" y="1576"/>
                    </a:lnTo>
                    <a:lnTo>
                      <a:pt x="158" y="1576"/>
                    </a:lnTo>
                    <a:lnTo>
                      <a:pt x="162" y="1570"/>
                    </a:lnTo>
                    <a:lnTo>
                      <a:pt x="164" y="1566"/>
                    </a:lnTo>
                    <a:lnTo>
                      <a:pt x="172" y="1558"/>
                    </a:lnTo>
                    <a:lnTo>
                      <a:pt x="172" y="1558"/>
                    </a:lnTo>
                    <a:lnTo>
                      <a:pt x="178" y="1552"/>
                    </a:lnTo>
                    <a:lnTo>
                      <a:pt x="184" y="1546"/>
                    </a:lnTo>
                    <a:lnTo>
                      <a:pt x="188" y="1536"/>
                    </a:lnTo>
                    <a:lnTo>
                      <a:pt x="190" y="1524"/>
                    </a:lnTo>
                    <a:lnTo>
                      <a:pt x="190" y="1524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90" y="1518"/>
                    </a:lnTo>
                    <a:lnTo>
                      <a:pt x="190" y="1518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88" y="1512"/>
                    </a:lnTo>
                    <a:lnTo>
                      <a:pt x="184" y="1506"/>
                    </a:lnTo>
                    <a:lnTo>
                      <a:pt x="184" y="1506"/>
                    </a:lnTo>
                    <a:lnTo>
                      <a:pt x="178" y="1504"/>
                    </a:lnTo>
                    <a:lnTo>
                      <a:pt x="170" y="1502"/>
                    </a:lnTo>
                    <a:lnTo>
                      <a:pt x="156" y="1502"/>
                    </a:lnTo>
                    <a:lnTo>
                      <a:pt x="156" y="1502"/>
                    </a:lnTo>
                    <a:lnTo>
                      <a:pt x="148" y="1504"/>
                    </a:lnTo>
                    <a:lnTo>
                      <a:pt x="142" y="1508"/>
                    </a:lnTo>
                    <a:lnTo>
                      <a:pt x="140" y="1512"/>
                    </a:lnTo>
                    <a:lnTo>
                      <a:pt x="136" y="1518"/>
                    </a:lnTo>
                    <a:lnTo>
                      <a:pt x="136" y="1518"/>
                    </a:lnTo>
                    <a:lnTo>
                      <a:pt x="134" y="1520"/>
                    </a:lnTo>
                    <a:lnTo>
                      <a:pt x="132" y="1518"/>
                    </a:lnTo>
                    <a:lnTo>
                      <a:pt x="130" y="1516"/>
                    </a:lnTo>
                    <a:lnTo>
                      <a:pt x="130" y="1516"/>
                    </a:lnTo>
                    <a:lnTo>
                      <a:pt x="132" y="1510"/>
                    </a:lnTo>
                    <a:lnTo>
                      <a:pt x="132" y="1510"/>
                    </a:lnTo>
                    <a:lnTo>
                      <a:pt x="132" y="1508"/>
                    </a:lnTo>
                    <a:lnTo>
                      <a:pt x="132" y="1508"/>
                    </a:lnTo>
                    <a:lnTo>
                      <a:pt x="132" y="1504"/>
                    </a:lnTo>
                    <a:lnTo>
                      <a:pt x="136" y="1500"/>
                    </a:lnTo>
                    <a:lnTo>
                      <a:pt x="142" y="1498"/>
                    </a:lnTo>
                    <a:lnTo>
                      <a:pt x="150" y="1494"/>
                    </a:lnTo>
                    <a:lnTo>
                      <a:pt x="150" y="1494"/>
                    </a:lnTo>
                    <a:lnTo>
                      <a:pt x="160" y="1492"/>
                    </a:lnTo>
                    <a:lnTo>
                      <a:pt x="170" y="1486"/>
                    </a:lnTo>
                    <a:lnTo>
                      <a:pt x="176" y="1484"/>
                    </a:lnTo>
                    <a:lnTo>
                      <a:pt x="180" y="1478"/>
                    </a:lnTo>
                    <a:lnTo>
                      <a:pt x="182" y="1472"/>
                    </a:lnTo>
                    <a:lnTo>
                      <a:pt x="182" y="1466"/>
                    </a:lnTo>
                    <a:lnTo>
                      <a:pt x="182" y="1466"/>
                    </a:lnTo>
                    <a:lnTo>
                      <a:pt x="182" y="1458"/>
                    </a:lnTo>
                    <a:lnTo>
                      <a:pt x="182" y="1458"/>
                    </a:lnTo>
                    <a:lnTo>
                      <a:pt x="178" y="1450"/>
                    </a:lnTo>
                    <a:lnTo>
                      <a:pt x="174" y="1444"/>
                    </a:lnTo>
                    <a:lnTo>
                      <a:pt x="168" y="1440"/>
                    </a:lnTo>
                    <a:lnTo>
                      <a:pt x="160" y="1438"/>
                    </a:lnTo>
                    <a:lnTo>
                      <a:pt x="144" y="1438"/>
                    </a:lnTo>
                    <a:lnTo>
                      <a:pt x="132" y="1440"/>
                    </a:lnTo>
                    <a:lnTo>
                      <a:pt x="132" y="1440"/>
                    </a:lnTo>
                    <a:lnTo>
                      <a:pt x="120" y="1440"/>
                    </a:lnTo>
                    <a:lnTo>
                      <a:pt x="120" y="1440"/>
                    </a:lnTo>
                    <a:lnTo>
                      <a:pt x="130" y="1436"/>
                    </a:lnTo>
                    <a:lnTo>
                      <a:pt x="130" y="1436"/>
                    </a:lnTo>
                    <a:lnTo>
                      <a:pt x="140" y="1432"/>
                    </a:lnTo>
                    <a:lnTo>
                      <a:pt x="150" y="1426"/>
                    </a:lnTo>
                    <a:lnTo>
                      <a:pt x="156" y="1418"/>
                    </a:lnTo>
                    <a:lnTo>
                      <a:pt x="160" y="1414"/>
                    </a:lnTo>
                    <a:lnTo>
                      <a:pt x="160" y="1408"/>
                    </a:lnTo>
                    <a:lnTo>
                      <a:pt x="160" y="1408"/>
                    </a:lnTo>
                    <a:lnTo>
                      <a:pt x="158" y="1398"/>
                    </a:lnTo>
                    <a:lnTo>
                      <a:pt x="158" y="1398"/>
                    </a:lnTo>
                    <a:lnTo>
                      <a:pt x="154" y="1390"/>
                    </a:lnTo>
                    <a:lnTo>
                      <a:pt x="148" y="1384"/>
                    </a:lnTo>
                    <a:lnTo>
                      <a:pt x="140" y="1380"/>
                    </a:lnTo>
                    <a:lnTo>
                      <a:pt x="134" y="1380"/>
                    </a:lnTo>
                    <a:lnTo>
                      <a:pt x="134" y="1380"/>
                    </a:lnTo>
                    <a:lnTo>
                      <a:pt x="138" y="1376"/>
                    </a:lnTo>
                    <a:lnTo>
                      <a:pt x="144" y="1374"/>
                    </a:lnTo>
                    <a:lnTo>
                      <a:pt x="148" y="1368"/>
                    </a:lnTo>
                    <a:lnTo>
                      <a:pt x="150" y="1362"/>
                    </a:lnTo>
                    <a:lnTo>
                      <a:pt x="150" y="1362"/>
                    </a:lnTo>
                    <a:lnTo>
                      <a:pt x="150" y="1356"/>
                    </a:lnTo>
                    <a:lnTo>
                      <a:pt x="150" y="1356"/>
                    </a:lnTo>
                    <a:lnTo>
                      <a:pt x="148" y="1348"/>
                    </a:lnTo>
                    <a:lnTo>
                      <a:pt x="146" y="1340"/>
                    </a:lnTo>
                    <a:lnTo>
                      <a:pt x="146" y="1340"/>
                    </a:lnTo>
                    <a:lnTo>
                      <a:pt x="138" y="1334"/>
                    </a:lnTo>
                    <a:lnTo>
                      <a:pt x="130" y="1330"/>
                    </a:lnTo>
                    <a:lnTo>
                      <a:pt x="112" y="1328"/>
                    </a:lnTo>
                    <a:lnTo>
                      <a:pt x="112" y="1328"/>
                    </a:lnTo>
                    <a:lnTo>
                      <a:pt x="104" y="1326"/>
                    </a:lnTo>
                    <a:lnTo>
                      <a:pt x="104" y="1326"/>
                    </a:lnTo>
                    <a:lnTo>
                      <a:pt x="112" y="1322"/>
                    </a:lnTo>
                    <a:lnTo>
                      <a:pt x="112" y="1322"/>
                    </a:lnTo>
                    <a:lnTo>
                      <a:pt x="120" y="1318"/>
                    </a:lnTo>
                    <a:lnTo>
                      <a:pt x="130" y="1314"/>
                    </a:lnTo>
                    <a:lnTo>
                      <a:pt x="136" y="1308"/>
                    </a:lnTo>
                    <a:lnTo>
                      <a:pt x="142" y="1298"/>
                    </a:lnTo>
                    <a:lnTo>
                      <a:pt x="142" y="1298"/>
                    </a:lnTo>
                    <a:lnTo>
                      <a:pt x="144" y="1292"/>
                    </a:lnTo>
                    <a:lnTo>
                      <a:pt x="146" y="1284"/>
                    </a:lnTo>
                    <a:lnTo>
                      <a:pt x="146" y="1284"/>
                    </a:lnTo>
                    <a:lnTo>
                      <a:pt x="144" y="1278"/>
                    </a:lnTo>
                    <a:lnTo>
                      <a:pt x="142" y="1274"/>
                    </a:lnTo>
                    <a:lnTo>
                      <a:pt x="136" y="1264"/>
                    </a:lnTo>
                    <a:lnTo>
                      <a:pt x="128" y="1258"/>
                    </a:lnTo>
                    <a:lnTo>
                      <a:pt x="120" y="1252"/>
                    </a:lnTo>
                    <a:lnTo>
                      <a:pt x="120" y="1252"/>
                    </a:lnTo>
                    <a:lnTo>
                      <a:pt x="110" y="1246"/>
                    </a:lnTo>
                    <a:lnTo>
                      <a:pt x="108" y="1242"/>
                    </a:lnTo>
                    <a:lnTo>
                      <a:pt x="108" y="1242"/>
                    </a:lnTo>
                    <a:lnTo>
                      <a:pt x="116" y="1242"/>
                    </a:lnTo>
                    <a:lnTo>
                      <a:pt x="116" y="1242"/>
                    </a:lnTo>
                    <a:lnTo>
                      <a:pt x="130" y="1240"/>
                    </a:lnTo>
                    <a:lnTo>
                      <a:pt x="138" y="1238"/>
                    </a:lnTo>
                    <a:lnTo>
                      <a:pt x="144" y="1232"/>
                    </a:lnTo>
                    <a:lnTo>
                      <a:pt x="144" y="1232"/>
                    </a:lnTo>
                    <a:lnTo>
                      <a:pt x="148" y="1224"/>
                    </a:lnTo>
                    <a:lnTo>
                      <a:pt x="150" y="1214"/>
                    </a:lnTo>
                    <a:lnTo>
                      <a:pt x="150" y="1214"/>
                    </a:lnTo>
                    <a:lnTo>
                      <a:pt x="150" y="1208"/>
                    </a:lnTo>
                    <a:lnTo>
                      <a:pt x="150" y="1208"/>
                    </a:lnTo>
                    <a:lnTo>
                      <a:pt x="148" y="1202"/>
                    </a:lnTo>
                    <a:lnTo>
                      <a:pt x="144" y="1196"/>
                    </a:lnTo>
                    <a:lnTo>
                      <a:pt x="140" y="1190"/>
                    </a:lnTo>
                    <a:lnTo>
                      <a:pt x="136" y="1188"/>
                    </a:lnTo>
                    <a:lnTo>
                      <a:pt x="126" y="1182"/>
                    </a:lnTo>
                    <a:lnTo>
                      <a:pt x="116" y="1180"/>
                    </a:lnTo>
                    <a:lnTo>
                      <a:pt x="116" y="1180"/>
                    </a:lnTo>
                    <a:lnTo>
                      <a:pt x="110" y="1178"/>
                    </a:lnTo>
                    <a:lnTo>
                      <a:pt x="104" y="1176"/>
                    </a:lnTo>
                    <a:lnTo>
                      <a:pt x="104" y="1176"/>
                    </a:lnTo>
                    <a:lnTo>
                      <a:pt x="104" y="1174"/>
                    </a:lnTo>
                    <a:lnTo>
                      <a:pt x="104" y="1174"/>
                    </a:lnTo>
                    <a:lnTo>
                      <a:pt x="104" y="1174"/>
                    </a:lnTo>
                    <a:lnTo>
                      <a:pt x="104" y="1174"/>
                    </a:lnTo>
                    <a:lnTo>
                      <a:pt x="112" y="1174"/>
                    </a:lnTo>
                    <a:lnTo>
                      <a:pt x="118" y="1174"/>
                    </a:lnTo>
                    <a:lnTo>
                      <a:pt x="118" y="1174"/>
                    </a:lnTo>
                    <a:lnTo>
                      <a:pt x="136" y="1174"/>
                    </a:lnTo>
                    <a:lnTo>
                      <a:pt x="146" y="1174"/>
                    </a:lnTo>
                    <a:lnTo>
                      <a:pt x="154" y="1168"/>
                    </a:lnTo>
                    <a:lnTo>
                      <a:pt x="154" y="1168"/>
                    </a:lnTo>
                    <a:lnTo>
                      <a:pt x="160" y="1160"/>
                    </a:lnTo>
                    <a:lnTo>
                      <a:pt x="164" y="1148"/>
                    </a:lnTo>
                    <a:lnTo>
                      <a:pt x="164" y="1148"/>
                    </a:lnTo>
                    <a:lnTo>
                      <a:pt x="164" y="1146"/>
                    </a:lnTo>
                    <a:lnTo>
                      <a:pt x="164" y="1146"/>
                    </a:lnTo>
                    <a:lnTo>
                      <a:pt x="162" y="1138"/>
                    </a:lnTo>
                    <a:lnTo>
                      <a:pt x="160" y="1134"/>
                    </a:lnTo>
                    <a:lnTo>
                      <a:pt x="156" y="1128"/>
                    </a:lnTo>
                    <a:lnTo>
                      <a:pt x="152" y="1124"/>
                    </a:lnTo>
                    <a:lnTo>
                      <a:pt x="142" y="1120"/>
                    </a:lnTo>
                    <a:lnTo>
                      <a:pt x="130" y="1116"/>
                    </a:lnTo>
                    <a:lnTo>
                      <a:pt x="130" y="1116"/>
                    </a:lnTo>
                    <a:lnTo>
                      <a:pt x="116" y="1112"/>
                    </a:lnTo>
                    <a:lnTo>
                      <a:pt x="114" y="1110"/>
                    </a:lnTo>
                    <a:lnTo>
                      <a:pt x="114" y="1108"/>
                    </a:lnTo>
                    <a:lnTo>
                      <a:pt x="114" y="1108"/>
                    </a:lnTo>
                    <a:lnTo>
                      <a:pt x="114" y="1108"/>
                    </a:lnTo>
                    <a:lnTo>
                      <a:pt x="114" y="1108"/>
                    </a:lnTo>
                    <a:lnTo>
                      <a:pt x="114" y="1108"/>
                    </a:lnTo>
                    <a:lnTo>
                      <a:pt x="114" y="1108"/>
                    </a:lnTo>
                    <a:lnTo>
                      <a:pt x="122" y="1106"/>
                    </a:lnTo>
                    <a:lnTo>
                      <a:pt x="132" y="1106"/>
                    </a:lnTo>
                    <a:lnTo>
                      <a:pt x="132" y="1106"/>
                    </a:lnTo>
                    <a:lnTo>
                      <a:pt x="146" y="1108"/>
                    </a:lnTo>
                    <a:lnTo>
                      <a:pt x="152" y="1106"/>
                    </a:lnTo>
                    <a:lnTo>
                      <a:pt x="160" y="1104"/>
                    </a:lnTo>
                    <a:lnTo>
                      <a:pt x="168" y="1102"/>
                    </a:lnTo>
                    <a:lnTo>
                      <a:pt x="172" y="1096"/>
                    </a:lnTo>
                    <a:lnTo>
                      <a:pt x="178" y="1090"/>
                    </a:lnTo>
                    <a:lnTo>
                      <a:pt x="180" y="1080"/>
                    </a:lnTo>
                    <a:lnTo>
                      <a:pt x="180" y="1080"/>
                    </a:lnTo>
                    <a:lnTo>
                      <a:pt x="180" y="1074"/>
                    </a:lnTo>
                    <a:lnTo>
                      <a:pt x="178" y="1066"/>
                    </a:lnTo>
                    <a:lnTo>
                      <a:pt x="176" y="1062"/>
                    </a:lnTo>
                    <a:lnTo>
                      <a:pt x="172" y="1056"/>
                    </a:lnTo>
                    <a:lnTo>
                      <a:pt x="172" y="1056"/>
                    </a:lnTo>
                    <a:lnTo>
                      <a:pt x="166" y="1052"/>
                    </a:lnTo>
                    <a:lnTo>
                      <a:pt x="158" y="1050"/>
                    </a:lnTo>
                    <a:lnTo>
                      <a:pt x="142" y="1050"/>
                    </a:lnTo>
                    <a:lnTo>
                      <a:pt x="142" y="1050"/>
                    </a:lnTo>
                    <a:lnTo>
                      <a:pt x="132" y="1050"/>
                    </a:lnTo>
                    <a:lnTo>
                      <a:pt x="128" y="1050"/>
                    </a:lnTo>
                    <a:lnTo>
                      <a:pt x="126" y="1048"/>
                    </a:lnTo>
                    <a:lnTo>
                      <a:pt x="126" y="1048"/>
                    </a:lnTo>
                    <a:lnTo>
                      <a:pt x="126" y="1044"/>
                    </a:lnTo>
                    <a:lnTo>
                      <a:pt x="126" y="1038"/>
                    </a:lnTo>
                    <a:lnTo>
                      <a:pt x="128" y="1024"/>
                    </a:lnTo>
                    <a:lnTo>
                      <a:pt x="128" y="1024"/>
                    </a:lnTo>
                    <a:lnTo>
                      <a:pt x="132" y="1014"/>
                    </a:lnTo>
                    <a:lnTo>
                      <a:pt x="134" y="1012"/>
                    </a:lnTo>
                    <a:lnTo>
                      <a:pt x="142" y="1010"/>
                    </a:lnTo>
                    <a:lnTo>
                      <a:pt x="142" y="1010"/>
                    </a:lnTo>
                    <a:lnTo>
                      <a:pt x="150" y="1008"/>
                    </a:lnTo>
                    <a:lnTo>
                      <a:pt x="154" y="1004"/>
                    </a:lnTo>
                    <a:lnTo>
                      <a:pt x="162" y="990"/>
                    </a:lnTo>
                    <a:lnTo>
                      <a:pt x="162" y="990"/>
                    </a:lnTo>
                    <a:lnTo>
                      <a:pt x="164" y="984"/>
                    </a:lnTo>
                    <a:lnTo>
                      <a:pt x="164" y="984"/>
                    </a:lnTo>
                    <a:lnTo>
                      <a:pt x="160" y="998"/>
                    </a:lnTo>
                    <a:lnTo>
                      <a:pt x="160" y="998"/>
                    </a:lnTo>
                    <a:lnTo>
                      <a:pt x="156" y="1012"/>
                    </a:lnTo>
                    <a:lnTo>
                      <a:pt x="154" y="1026"/>
                    </a:lnTo>
                    <a:lnTo>
                      <a:pt x="154" y="1026"/>
                    </a:lnTo>
                    <a:lnTo>
                      <a:pt x="156" y="1034"/>
                    </a:lnTo>
                    <a:lnTo>
                      <a:pt x="158" y="1040"/>
                    </a:lnTo>
                    <a:lnTo>
                      <a:pt x="160" y="1046"/>
                    </a:lnTo>
                    <a:lnTo>
                      <a:pt x="166" y="1050"/>
                    </a:lnTo>
                    <a:lnTo>
                      <a:pt x="166" y="1050"/>
                    </a:lnTo>
                    <a:lnTo>
                      <a:pt x="174" y="1056"/>
                    </a:lnTo>
                    <a:lnTo>
                      <a:pt x="184" y="1056"/>
                    </a:lnTo>
                    <a:lnTo>
                      <a:pt x="184" y="1056"/>
                    </a:lnTo>
                    <a:lnTo>
                      <a:pt x="192" y="1050"/>
                    </a:lnTo>
                    <a:lnTo>
                      <a:pt x="198" y="1044"/>
                    </a:lnTo>
                    <a:lnTo>
                      <a:pt x="204" y="1034"/>
                    </a:lnTo>
                    <a:lnTo>
                      <a:pt x="210" y="1022"/>
                    </a:lnTo>
                    <a:lnTo>
                      <a:pt x="210" y="1022"/>
                    </a:lnTo>
                    <a:lnTo>
                      <a:pt x="216" y="1010"/>
                    </a:lnTo>
                    <a:lnTo>
                      <a:pt x="222" y="1000"/>
                    </a:lnTo>
                    <a:lnTo>
                      <a:pt x="222" y="1000"/>
                    </a:lnTo>
                    <a:lnTo>
                      <a:pt x="222" y="1000"/>
                    </a:lnTo>
                    <a:lnTo>
                      <a:pt x="222" y="1000"/>
                    </a:lnTo>
                    <a:lnTo>
                      <a:pt x="222" y="1000"/>
                    </a:lnTo>
                    <a:lnTo>
                      <a:pt x="222" y="1000"/>
                    </a:lnTo>
                    <a:lnTo>
                      <a:pt x="218" y="1010"/>
                    </a:lnTo>
                    <a:lnTo>
                      <a:pt x="212" y="1020"/>
                    </a:lnTo>
                    <a:lnTo>
                      <a:pt x="212" y="1020"/>
                    </a:lnTo>
                    <a:lnTo>
                      <a:pt x="204" y="1036"/>
                    </a:lnTo>
                    <a:lnTo>
                      <a:pt x="200" y="1046"/>
                    </a:lnTo>
                    <a:lnTo>
                      <a:pt x="200" y="1054"/>
                    </a:lnTo>
                    <a:lnTo>
                      <a:pt x="200" y="1054"/>
                    </a:lnTo>
                    <a:lnTo>
                      <a:pt x="202" y="1064"/>
                    </a:lnTo>
                    <a:lnTo>
                      <a:pt x="204" y="1068"/>
                    </a:lnTo>
                    <a:lnTo>
                      <a:pt x="208" y="1072"/>
                    </a:lnTo>
                    <a:lnTo>
                      <a:pt x="208" y="1072"/>
                    </a:lnTo>
                    <a:lnTo>
                      <a:pt x="212" y="1074"/>
                    </a:lnTo>
                    <a:lnTo>
                      <a:pt x="218" y="1076"/>
                    </a:lnTo>
                    <a:lnTo>
                      <a:pt x="226" y="1078"/>
                    </a:lnTo>
                    <a:lnTo>
                      <a:pt x="226" y="1078"/>
                    </a:lnTo>
                    <a:lnTo>
                      <a:pt x="234" y="1074"/>
                    </a:lnTo>
                    <a:lnTo>
                      <a:pt x="242" y="1070"/>
                    </a:lnTo>
                    <a:lnTo>
                      <a:pt x="256" y="1052"/>
                    </a:lnTo>
                    <a:lnTo>
                      <a:pt x="256" y="1052"/>
                    </a:lnTo>
                    <a:lnTo>
                      <a:pt x="262" y="1044"/>
                    </a:lnTo>
                    <a:lnTo>
                      <a:pt x="270" y="1038"/>
                    </a:lnTo>
                    <a:lnTo>
                      <a:pt x="270" y="1038"/>
                    </a:lnTo>
                    <a:lnTo>
                      <a:pt x="270" y="1038"/>
                    </a:lnTo>
                    <a:lnTo>
                      <a:pt x="270" y="1038"/>
                    </a:lnTo>
                    <a:lnTo>
                      <a:pt x="270" y="1038"/>
                    </a:lnTo>
                    <a:lnTo>
                      <a:pt x="270" y="1038"/>
                    </a:lnTo>
                    <a:lnTo>
                      <a:pt x="266" y="1048"/>
                    </a:lnTo>
                    <a:lnTo>
                      <a:pt x="266" y="1048"/>
                    </a:lnTo>
                    <a:lnTo>
                      <a:pt x="262" y="1058"/>
                    </a:lnTo>
                    <a:lnTo>
                      <a:pt x="260" y="1068"/>
                    </a:lnTo>
                    <a:lnTo>
                      <a:pt x="260" y="1068"/>
                    </a:lnTo>
                    <a:lnTo>
                      <a:pt x="264" y="1092"/>
                    </a:lnTo>
                    <a:lnTo>
                      <a:pt x="268" y="1118"/>
                    </a:lnTo>
                    <a:lnTo>
                      <a:pt x="268" y="1118"/>
                    </a:lnTo>
                    <a:lnTo>
                      <a:pt x="268" y="1130"/>
                    </a:lnTo>
                    <a:lnTo>
                      <a:pt x="272" y="1140"/>
                    </a:lnTo>
                    <a:lnTo>
                      <a:pt x="274" y="1148"/>
                    </a:lnTo>
                    <a:lnTo>
                      <a:pt x="280" y="1154"/>
                    </a:lnTo>
                    <a:lnTo>
                      <a:pt x="286" y="1158"/>
                    </a:lnTo>
                    <a:lnTo>
                      <a:pt x="296" y="1160"/>
                    </a:lnTo>
                    <a:lnTo>
                      <a:pt x="308" y="1160"/>
                    </a:lnTo>
                    <a:lnTo>
                      <a:pt x="320" y="1156"/>
                    </a:lnTo>
                    <a:lnTo>
                      <a:pt x="320" y="1156"/>
                    </a:lnTo>
                    <a:lnTo>
                      <a:pt x="354" y="1144"/>
                    </a:lnTo>
                    <a:lnTo>
                      <a:pt x="374" y="1134"/>
                    </a:lnTo>
                    <a:lnTo>
                      <a:pt x="392" y="1124"/>
                    </a:lnTo>
                    <a:lnTo>
                      <a:pt x="392" y="1124"/>
                    </a:lnTo>
                    <a:lnTo>
                      <a:pt x="416" y="1106"/>
                    </a:lnTo>
                    <a:lnTo>
                      <a:pt x="438" y="1086"/>
                    </a:lnTo>
                    <a:lnTo>
                      <a:pt x="454" y="1066"/>
                    </a:lnTo>
                    <a:lnTo>
                      <a:pt x="460" y="1056"/>
                    </a:lnTo>
                    <a:lnTo>
                      <a:pt x="464" y="1048"/>
                    </a:lnTo>
                    <a:lnTo>
                      <a:pt x="464" y="1048"/>
                    </a:lnTo>
                    <a:lnTo>
                      <a:pt x="470" y="1038"/>
                    </a:lnTo>
                    <a:lnTo>
                      <a:pt x="476" y="1026"/>
                    </a:lnTo>
                    <a:lnTo>
                      <a:pt x="484" y="1016"/>
                    </a:lnTo>
                    <a:lnTo>
                      <a:pt x="492" y="1004"/>
                    </a:lnTo>
                    <a:lnTo>
                      <a:pt x="492" y="1004"/>
                    </a:lnTo>
                    <a:lnTo>
                      <a:pt x="506" y="976"/>
                    </a:lnTo>
                    <a:lnTo>
                      <a:pt x="512" y="960"/>
                    </a:lnTo>
                    <a:lnTo>
                      <a:pt x="518" y="944"/>
                    </a:lnTo>
                    <a:lnTo>
                      <a:pt x="518" y="944"/>
                    </a:lnTo>
                    <a:lnTo>
                      <a:pt x="528" y="924"/>
                    </a:lnTo>
                    <a:lnTo>
                      <a:pt x="540" y="896"/>
                    </a:lnTo>
                    <a:lnTo>
                      <a:pt x="546" y="880"/>
                    </a:lnTo>
                    <a:lnTo>
                      <a:pt x="550" y="868"/>
                    </a:lnTo>
                    <a:lnTo>
                      <a:pt x="550" y="856"/>
                    </a:lnTo>
                    <a:lnTo>
                      <a:pt x="548" y="852"/>
                    </a:lnTo>
                    <a:lnTo>
                      <a:pt x="544" y="848"/>
                    </a:lnTo>
                    <a:lnTo>
                      <a:pt x="544" y="848"/>
                    </a:lnTo>
                    <a:lnTo>
                      <a:pt x="540" y="846"/>
                    </a:lnTo>
                    <a:lnTo>
                      <a:pt x="536" y="846"/>
                    </a:lnTo>
                    <a:lnTo>
                      <a:pt x="536" y="846"/>
                    </a:lnTo>
                    <a:lnTo>
                      <a:pt x="528" y="846"/>
                    </a:lnTo>
                    <a:lnTo>
                      <a:pt x="524" y="844"/>
                    </a:lnTo>
                    <a:lnTo>
                      <a:pt x="524" y="838"/>
                    </a:lnTo>
                    <a:lnTo>
                      <a:pt x="524" y="838"/>
                    </a:lnTo>
                    <a:lnTo>
                      <a:pt x="524" y="834"/>
                    </a:lnTo>
                    <a:lnTo>
                      <a:pt x="524" y="834"/>
                    </a:lnTo>
                    <a:lnTo>
                      <a:pt x="526" y="832"/>
                    </a:lnTo>
                    <a:lnTo>
                      <a:pt x="528" y="830"/>
                    </a:lnTo>
                    <a:lnTo>
                      <a:pt x="528" y="830"/>
                    </a:lnTo>
                    <a:lnTo>
                      <a:pt x="532" y="830"/>
                    </a:lnTo>
                    <a:lnTo>
                      <a:pt x="532" y="830"/>
                    </a:lnTo>
                    <a:lnTo>
                      <a:pt x="542" y="828"/>
                    </a:lnTo>
                    <a:lnTo>
                      <a:pt x="546" y="826"/>
                    </a:lnTo>
                    <a:lnTo>
                      <a:pt x="550" y="824"/>
                    </a:lnTo>
                    <a:lnTo>
                      <a:pt x="550" y="824"/>
                    </a:lnTo>
                    <a:lnTo>
                      <a:pt x="552" y="820"/>
                    </a:lnTo>
                    <a:lnTo>
                      <a:pt x="552" y="820"/>
                    </a:lnTo>
                    <a:lnTo>
                      <a:pt x="562" y="804"/>
                    </a:lnTo>
                    <a:lnTo>
                      <a:pt x="562" y="804"/>
                    </a:lnTo>
                    <a:lnTo>
                      <a:pt x="564" y="800"/>
                    </a:lnTo>
                    <a:lnTo>
                      <a:pt x="568" y="796"/>
                    </a:lnTo>
                    <a:lnTo>
                      <a:pt x="572" y="794"/>
                    </a:lnTo>
                    <a:lnTo>
                      <a:pt x="578" y="794"/>
                    </a:lnTo>
                    <a:lnTo>
                      <a:pt x="578" y="794"/>
                    </a:lnTo>
                    <a:lnTo>
                      <a:pt x="588" y="796"/>
                    </a:lnTo>
                    <a:lnTo>
                      <a:pt x="598" y="796"/>
                    </a:lnTo>
                    <a:lnTo>
                      <a:pt x="602" y="794"/>
                    </a:lnTo>
                    <a:lnTo>
                      <a:pt x="606" y="790"/>
                    </a:lnTo>
                    <a:lnTo>
                      <a:pt x="610" y="784"/>
                    </a:lnTo>
                    <a:lnTo>
                      <a:pt x="614" y="776"/>
                    </a:lnTo>
                    <a:lnTo>
                      <a:pt x="614" y="776"/>
                    </a:lnTo>
                    <a:lnTo>
                      <a:pt x="616" y="766"/>
                    </a:lnTo>
                    <a:lnTo>
                      <a:pt x="616" y="766"/>
                    </a:lnTo>
                    <a:lnTo>
                      <a:pt x="616" y="756"/>
                    </a:lnTo>
                    <a:lnTo>
                      <a:pt x="614" y="746"/>
                    </a:lnTo>
                    <a:lnTo>
                      <a:pt x="614" y="746"/>
                    </a:lnTo>
                    <a:lnTo>
                      <a:pt x="610" y="734"/>
                    </a:lnTo>
                    <a:lnTo>
                      <a:pt x="610" y="734"/>
                    </a:lnTo>
                    <a:lnTo>
                      <a:pt x="610" y="732"/>
                    </a:lnTo>
                    <a:lnTo>
                      <a:pt x="610" y="732"/>
                    </a:lnTo>
                    <a:lnTo>
                      <a:pt x="614" y="742"/>
                    </a:lnTo>
                    <a:lnTo>
                      <a:pt x="618" y="754"/>
                    </a:lnTo>
                    <a:lnTo>
                      <a:pt x="618" y="754"/>
                    </a:lnTo>
                    <a:lnTo>
                      <a:pt x="620" y="766"/>
                    </a:lnTo>
                    <a:lnTo>
                      <a:pt x="624" y="776"/>
                    </a:lnTo>
                    <a:lnTo>
                      <a:pt x="630" y="782"/>
                    </a:lnTo>
                    <a:lnTo>
                      <a:pt x="634" y="784"/>
                    </a:lnTo>
                    <a:lnTo>
                      <a:pt x="638" y="786"/>
                    </a:lnTo>
                    <a:lnTo>
                      <a:pt x="638" y="786"/>
                    </a:lnTo>
                    <a:lnTo>
                      <a:pt x="644" y="786"/>
                    </a:lnTo>
                    <a:lnTo>
                      <a:pt x="648" y="784"/>
                    </a:lnTo>
                    <a:lnTo>
                      <a:pt x="654" y="780"/>
                    </a:lnTo>
                    <a:lnTo>
                      <a:pt x="658" y="774"/>
                    </a:lnTo>
                    <a:lnTo>
                      <a:pt x="662" y="768"/>
                    </a:lnTo>
                    <a:lnTo>
                      <a:pt x="662" y="768"/>
                    </a:lnTo>
                    <a:lnTo>
                      <a:pt x="666" y="758"/>
                    </a:lnTo>
                    <a:lnTo>
                      <a:pt x="670" y="744"/>
                    </a:lnTo>
                    <a:lnTo>
                      <a:pt x="670" y="744"/>
                    </a:lnTo>
                    <a:lnTo>
                      <a:pt x="674" y="728"/>
                    </a:lnTo>
                    <a:lnTo>
                      <a:pt x="680" y="710"/>
                    </a:lnTo>
                    <a:lnTo>
                      <a:pt x="680" y="710"/>
                    </a:lnTo>
                    <a:lnTo>
                      <a:pt x="680" y="714"/>
                    </a:lnTo>
                    <a:lnTo>
                      <a:pt x="680" y="714"/>
                    </a:lnTo>
                    <a:lnTo>
                      <a:pt x="680" y="726"/>
                    </a:lnTo>
                    <a:lnTo>
                      <a:pt x="678" y="736"/>
                    </a:lnTo>
                    <a:lnTo>
                      <a:pt x="678" y="736"/>
                    </a:lnTo>
                    <a:lnTo>
                      <a:pt x="676" y="746"/>
                    </a:lnTo>
                    <a:lnTo>
                      <a:pt x="674" y="758"/>
                    </a:lnTo>
                    <a:lnTo>
                      <a:pt x="674" y="758"/>
                    </a:lnTo>
                    <a:lnTo>
                      <a:pt x="676" y="764"/>
                    </a:lnTo>
                    <a:lnTo>
                      <a:pt x="678" y="772"/>
                    </a:lnTo>
                    <a:lnTo>
                      <a:pt x="682" y="776"/>
                    </a:lnTo>
                    <a:lnTo>
                      <a:pt x="690" y="780"/>
                    </a:lnTo>
                    <a:lnTo>
                      <a:pt x="690" y="780"/>
                    </a:lnTo>
                    <a:lnTo>
                      <a:pt x="698" y="782"/>
                    </a:lnTo>
                    <a:lnTo>
                      <a:pt x="706" y="782"/>
                    </a:lnTo>
                    <a:lnTo>
                      <a:pt x="712" y="782"/>
                    </a:lnTo>
                    <a:lnTo>
                      <a:pt x="718" y="780"/>
                    </a:lnTo>
                    <a:lnTo>
                      <a:pt x="726" y="774"/>
                    </a:lnTo>
                    <a:lnTo>
                      <a:pt x="730" y="766"/>
                    </a:lnTo>
                    <a:lnTo>
                      <a:pt x="730" y="766"/>
                    </a:lnTo>
                    <a:lnTo>
                      <a:pt x="734" y="760"/>
                    </a:lnTo>
                    <a:lnTo>
                      <a:pt x="734" y="760"/>
                    </a:lnTo>
                    <a:lnTo>
                      <a:pt x="738" y="756"/>
                    </a:lnTo>
                    <a:lnTo>
                      <a:pt x="740" y="752"/>
                    </a:lnTo>
                    <a:lnTo>
                      <a:pt x="740" y="744"/>
                    </a:lnTo>
                    <a:lnTo>
                      <a:pt x="740" y="744"/>
                    </a:lnTo>
                    <a:lnTo>
                      <a:pt x="740" y="740"/>
                    </a:lnTo>
                    <a:lnTo>
                      <a:pt x="740" y="740"/>
                    </a:lnTo>
                    <a:lnTo>
                      <a:pt x="742" y="742"/>
                    </a:lnTo>
                    <a:lnTo>
                      <a:pt x="744" y="748"/>
                    </a:lnTo>
                    <a:lnTo>
                      <a:pt x="744" y="748"/>
                    </a:lnTo>
                    <a:lnTo>
                      <a:pt x="746" y="754"/>
                    </a:lnTo>
                    <a:lnTo>
                      <a:pt x="748" y="762"/>
                    </a:lnTo>
                    <a:lnTo>
                      <a:pt x="752" y="768"/>
                    </a:lnTo>
                    <a:lnTo>
                      <a:pt x="760" y="772"/>
                    </a:lnTo>
                    <a:lnTo>
                      <a:pt x="760" y="772"/>
                    </a:lnTo>
                    <a:lnTo>
                      <a:pt x="768" y="774"/>
                    </a:lnTo>
                    <a:lnTo>
                      <a:pt x="776" y="774"/>
                    </a:lnTo>
                    <a:lnTo>
                      <a:pt x="786" y="772"/>
                    </a:lnTo>
                    <a:lnTo>
                      <a:pt x="794" y="768"/>
                    </a:lnTo>
                    <a:lnTo>
                      <a:pt x="794" y="768"/>
                    </a:lnTo>
                    <a:lnTo>
                      <a:pt x="806" y="760"/>
                    </a:lnTo>
                    <a:lnTo>
                      <a:pt x="816" y="750"/>
                    </a:lnTo>
                    <a:lnTo>
                      <a:pt x="822" y="738"/>
                    </a:lnTo>
                    <a:lnTo>
                      <a:pt x="826" y="726"/>
                    </a:lnTo>
                    <a:lnTo>
                      <a:pt x="826" y="726"/>
                    </a:lnTo>
                    <a:lnTo>
                      <a:pt x="828" y="714"/>
                    </a:lnTo>
                    <a:lnTo>
                      <a:pt x="830" y="700"/>
                    </a:lnTo>
                    <a:lnTo>
                      <a:pt x="830" y="692"/>
                    </a:lnTo>
                    <a:lnTo>
                      <a:pt x="828" y="684"/>
                    </a:lnTo>
                    <a:lnTo>
                      <a:pt x="824" y="678"/>
                    </a:lnTo>
                    <a:lnTo>
                      <a:pt x="818" y="670"/>
                    </a:lnTo>
                    <a:lnTo>
                      <a:pt x="818" y="670"/>
                    </a:lnTo>
                    <a:close/>
                    <a:moveTo>
                      <a:pt x="408" y="1902"/>
                    </a:moveTo>
                    <a:lnTo>
                      <a:pt x="408" y="1902"/>
                    </a:lnTo>
                    <a:lnTo>
                      <a:pt x="414" y="1904"/>
                    </a:lnTo>
                    <a:lnTo>
                      <a:pt x="422" y="1902"/>
                    </a:lnTo>
                    <a:lnTo>
                      <a:pt x="434" y="1896"/>
                    </a:lnTo>
                    <a:lnTo>
                      <a:pt x="434" y="1896"/>
                    </a:lnTo>
                    <a:lnTo>
                      <a:pt x="436" y="1902"/>
                    </a:lnTo>
                    <a:lnTo>
                      <a:pt x="438" y="1908"/>
                    </a:lnTo>
                    <a:lnTo>
                      <a:pt x="442" y="1914"/>
                    </a:lnTo>
                    <a:lnTo>
                      <a:pt x="448" y="1918"/>
                    </a:lnTo>
                    <a:lnTo>
                      <a:pt x="448" y="1918"/>
                    </a:lnTo>
                    <a:lnTo>
                      <a:pt x="458" y="1920"/>
                    </a:lnTo>
                    <a:lnTo>
                      <a:pt x="464" y="1920"/>
                    </a:lnTo>
                    <a:lnTo>
                      <a:pt x="470" y="1918"/>
                    </a:lnTo>
                    <a:lnTo>
                      <a:pt x="474" y="1916"/>
                    </a:lnTo>
                    <a:lnTo>
                      <a:pt x="474" y="1916"/>
                    </a:lnTo>
                    <a:lnTo>
                      <a:pt x="470" y="1922"/>
                    </a:lnTo>
                    <a:lnTo>
                      <a:pt x="464" y="1926"/>
                    </a:lnTo>
                    <a:lnTo>
                      <a:pt x="464" y="1926"/>
                    </a:lnTo>
                    <a:lnTo>
                      <a:pt x="460" y="1928"/>
                    </a:lnTo>
                    <a:lnTo>
                      <a:pt x="456" y="1928"/>
                    </a:lnTo>
                    <a:lnTo>
                      <a:pt x="456" y="1928"/>
                    </a:lnTo>
                    <a:lnTo>
                      <a:pt x="454" y="1924"/>
                    </a:lnTo>
                    <a:lnTo>
                      <a:pt x="454" y="1924"/>
                    </a:lnTo>
                    <a:lnTo>
                      <a:pt x="448" y="1920"/>
                    </a:lnTo>
                    <a:lnTo>
                      <a:pt x="444" y="1918"/>
                    </a:lnTo>
                    <a:lnTo>
                      <a:pt x="434" y="1916"/>
                    </a:lnTo>
                    <a:lnTo>
                      <a:pt x="434" y="1916"/>
                    </a:lnTo>
                    <a:lnTo>
                      <a:pt x="432" y="1914"/>
                    </a:lnTo>
                    <a:lnTo>
                      <a:pt x="432" y="1914"/>
                    </a:lnTo>
                    <a:lnTo>
                      <a:pt x="424" y="1912"/>
                    </a:lnTo>
                    <a:lnTo>
                      <a:pt x="424" y="1912"/>
                    </a:lnTo>
                    <a:lnTo>
                      <a:pt x="416" y="1912"/>
                    </a:lnTo>
                    <a:lnTo>
                      <a:pt x="408" y="1916"/>
                    </a:lnTo>
                    <a:lnTo>
                      <a:pt x="408" y="1916"/>
                    </a:lnTo>
                    <a:lnTo>
                      <a:pt x="408" y="1912"/>
                    </a:lnTo>
                    <a:lnTo>
                      <a:pt x="408" y="1912"/>
                    </a:lnTo>
                    <a:lnTo>
                      <a:pt x="406" y="1902"/>
                    </a:lnTo>
                    <a:lnTo>
                      <a:pt x="406" y="1902"/>
                    </a:lnTo>
                    <a:lnTo>
                      <a:pt x="408" y="1902"/>
                    </a:lnTo>
                    <a:lnTo>
                      <a:pt x="408" y="1902"/>
                    </a:lnTo>
                    <a:close/>
                    <a:moveTo>
                      <a:pt x="510" y="574"/>
                    </a:moveTo>
                    <a:lnTo>
                      <a:pt x="530" y="570"/>
                    </a:lnTo>
                    <a:lnTo>
                      <a:pt x="530" y="570"/>
                    </a:lnTo>
                    <a:lnTo>
                      <a:pt x="530" y="570"/>
                    </a:lnTo>
                    <a:lnTo>
                      <a:pt x="530" y="570"/>
                    </a:lnTo>
                    <a:lnTo>
                      <a:pt x="566" y="566"/>
                    </a:lnTo>
                    <a:lnTo>
                      <a:pt x="582" y="566"/>
                    </a:lnTo>
                    <a:lnTo>
                      <a:pt x="600" y="566"/>
                    </a:lnTo>
                    <a:lnTo>
                      <a:pt x="600" y="566"/>
                    </a:lnTo>
                    <a:lnTo>
                      <a:pt x="614" y="568"/>
                    </a:lnTo>
                    <a:lnTo>
                      <a:pt x="614" y="568"/>
                    </a:lnTo>
                    <a:lnTo>
                      <a:pt x="622" y="570"/>
                    </a:lnTo>
                    <a:lnTo>
                      <a:pt x="626" y="574"/>
                    </a:lnTo>
                    <a:lnTo>
                      <a:pt x="626" y="578"/>
                    </a:lnTo>
                    <a:lnTo>
                      <a:pt x="624" y="580"/>
                    </a:lnTo>
                    <a:lnTo>
                      <a:pt x="624" y="580"/>
                    </a:lnTo>
                    <a:lnTo>
                      <a:pt x="622" y="588"/>
                    </a:lnTo>
                    <a:lnTo>
                      <a:pt x="622" y="588"/>
                    </a:lnTo>
                    <a:lnTo>
                      <a:pt x="624" y="594"/>
                    </a:lnTo>
                    <a:lnTo>
                      <a:pt x="626" y="600"/>
                    </a:lnTo>
                    <a:lnTo>
                      <a:pt x="626" y="600"/>
                    </a:lnTo>
                    <a:lnTo>
                      <a:pt x="620" y="596"/>
                    </a:lnTo>
                    <a:lnTo>
                      <a:pt x="614" y="594"/>
                    </a:lnTo>
                    <a:lnTo>
                      <a:pt x="608" y="594"/>
                    </a:lnTo>
                    <a:lnTo>
                      <a:pt x="600" y="594"/>
                    </a:lnTo>
                    <a:lnTo>
                      <a:pt x="600" y="594"/>
                    </a:lnTo>
                    <a:lnTo>
                      <a:pt x="592" y="598"/>
                    </a:lnTo>
                    <a:lnTo>
                      <a:pt x="588" y="600"/>
                    </a:lnTo>
                    <a:lnTo>
                      <a:pt x="584" y="604"/>
                    </a:lnTo>
                    <a:lnTo>
                      <a:pt x="584" y="608"/>
                    </a:lnTo>
                    <a:lnTo>
                      <a:pt x="584" y="608"/>
                    </a:lnTo>
                    <a:lnTo>
                      <a:pt x="582" y="616"/>
                    </a:lnTo>
                    <a:lnTo>
                      <a:pt x="582" y="616"/>
                    </a:lnTo>
                    <a:lnTo>
                      <a:pt x="582" y="620"/>
                    </a:lnTo>
                    <a:lnTo>
                      <a:pt x="582" y="620"/>
                    </a:lnTo>
                    <a:lnTo>
                      <a:pt x="572" y="614"/>
                    </a:lnTo>
                    <a:lnTo>
                      <a:pt x="566" y="612"/>
                    </a:lnTo>
                    <a:lnTo>
                      <a:pt x="560" y="610"/>
                    </a:lnTo>
                    <a:lnTo>
                      <a:pt x="560" y="610"/>
                    </a:lnTo>
                    <a:lnTo>
                      <a:pt x="552" y="612"/>
                    </a:lnTo>
                    <a:lnTo>
                      <a:pt x="546" y="616"/>
                    </a:lnTo>
                    <a:lnTo>
                      <a:pt x="542" y="622"/>
                    </a:lnTo>
                    <a:lnTo>
                      <a:pt x="542" y="622"/>
                    </a:lnTo>
                    <a:lnTo>
                      <a:pt x="538" y="630"/>
                    </a:lnTo>
                    <a:lnTo>
                      <a:pt x="536" y="638"/>
                    </a:lnTo>
                    <a:lnTo>
                      <a:pt x="536" y="638"/>
                    </a:lnTo>
                    <a:lnTo>
                      <a:pt x="538" y="648"/>
                    </a:lnTo>
                    <a:lnTo>
                      <a:pt x="544" y="656"/>
                    </a:lnTo>
                    <a:lnTo>
                      <a:pt x="552" y="664"/>
                    </a:lnTo>
                    <a:lnTo>
                      <a:pt x="558" y="670"/>
                    </a:lnTo>
                    <a:lnTo>
                      <a:pt x="558" y="670"/>
                    </a:lnTo>
                    <a:lnTo>
                      <a:pt x="566" y="676"/>
                    </a:lnTo>
                    <a:lnTo>
                      <a:pt x="572" y="684"/>
                    </a:lnTo>
                    <a:lnTo>
                      <a:pt x="572" y="684"/>
                    </a:lnTo>
                    <a:lnTo>
                      <a:pt x="558" y="674"/>
                    </a:lnTo>
                    <a:lnTo>
                      <a:pt x="558" y="674"/>
                    </a:lnTo>
                    <a:lnTo>
                      <a:pt x="546" y="666"/>
                    </a:lnTo>
                    <a:lnTo>
                      <a:pt x="532" y="658"/>
                    </a:lnTo>
                    <a:lnTo>
                      <a:pt x="526" y="658"/>
                    </a:lnTo>
                    <a:lnTo>
                      <a:pt x="518" y="656"/>
                    </a:lnTo>
                    <a:lnTo>
                      <a:pt x="512" y="658"/>
                    </a:lnTo>
                    <a:lnTo>
                      <a:pt x="506" y="662"/>
                    </a:lnTo>
                    <a:lnTo>
                      <a:pt x="506" y="662"/>
                    </a:lnTo>
                    <a:lnTo>
                      <a:pt x="502" y="668"/>
                    </a:lnTo>
                    <a:lnTo>
                      <a:pt x="500" y="672"/>
                    </a:lnTo>
                    <a:lnTo>
                      <a:pt x="498" y="680"/>
                    </a:lnTo>
                    <a:lnTo>
                      <a:pt x="498" y="680"/>
                    </a:lnTo>
                    <a:lnTo>
                      <a:pt x="498" y="688"/>
                    </a:lnTo>
                    <a:lnTo>
                      <a:pt x="502" y="694"/>
                    </a:lnTo>
                    <a:lnTo>
                      <a:pt x="508" y="706"/>
                    </a:lnTo>
                    <a:lnTo>
                      <a:pt x="508" y="706"/>
                    </a:lnTo>
                    <a:lnTo>
                      <a:pt x="514" y="714"/>
                    </a:lnTo>
                    <a:lnTo>
                      <a:pt x="514" y="718"/>
                    </a:lnTo>
                    <a:lnTo>
                      <a:pt x="514" y="718"/>
                    </a:lnTo>
                    <a:lnTo>
                      <a:pt x="514" y="722"/>
                    </a:lnTo>
                    <a:lnTo>
                      <a:pt x="514" y="722"/>
                    </a:lnTo>
                    <a:lnTo>
                      <a:pt x="514" y="722"/>
                    </a:lnTo>
                    <a:lnTo>
                      <a:pt x="514" y="722"/>
                    </a:lnTo>
                    <a:lnTo>
                      <a:pt x="506" y="716"/>
                    </a:lnTo>
                    <a:lnTo>
                      <a:pt x="506" y="716"/>
                    </a:lnTo>
                    <a:lnTo>
                      <a:pt x="502" y="712"/>
                    </a:lnTo>
                    <a:lnTo>
                      <a:pt x="496" y="708"/>
                    </a:lnTo>
                    <a:lnTo>
                      <a:pt x="488" y="706"/>
                    </a:lnTo>
                    <a:lnTo>
                      <a:pt x="480" y="708"/>
                    </a:lnTo>
                    <a:lnTo>
                      <a:pt x="480" y="708"/>
                    </a:lnTo>
                    <a:lnTo>
                      <a:pt x="476" y="710"/>
                    </a:lnTo>
                    <a:lnTo>
                      <a:pt x="472" y="716"/>
                    </a:lnTo>
                    <a:lnTo>
                      <a:pt x="466" y="728"/>
                    </a:lnTo>
                    <a:lnTo>
                      <a:pt x="466" y="728"/>
                    </a:lnTo>
                    <a:lnTo>
                      <a:pt x="462" y="720"/>
                    </a:lnTo>
                    <a:lnTo>
                      <a:pt x="454" y="716"/>
                    </a:lnTo>
                    <a:lnTo>
                      <a:pt x="454" y="716"/>
                    </a:lnTo>
                    <a:lnTo>
                      <a:pt x="464" y="712"/>
                    </a:lnTo>
                    <a:lnTo>
                      <a:pt x="464" y="712"/>
                    </a:lnTo>
                    <a:lnTo>
                      <a:pt x="472" y="710"/>
                    </a:lnTo>
                    <a:lnTo>
                      <a:pt x="480" y="706"/>
                    </a:lnTo>
                    <a:lnTo>
                      <a:pt x="488" y="700"/>
                    </a:lnTo>
                    <a:lnTo>
                      <a:pt x="490" y="694"/>
                    </a:lnTo>
                    <a:lnTo>
                      <a:pt x="490" y="688"/>
                    </a:lnTo>
                    <a:lnTo>
                      <a:pt x="490" y="688"/>
                    </a:lnTo>
                    <a:lnTo>
                      <a:pt x="490" y="686"/>
                    </a:lnTo>
                    <a:lnTo>
                      <a:pt x="490" y="686"/>
                    </a:lnTo>
                    <a:lnTo>
                      <a:pt x="488" y="678"/>
                    </a:lnTo>
                    <a:lnTo>
                      <a:pt x="484" y="672"/>
                    </a:lnTo>
                    <a:lnTo>
                      <a:pt x="484" y="672"/>
                    </a:lnTo>
                    <a:lnTo>
                      <a:pt x="480" y="668"/>
                    </a:lnTo>
                    <a:lnTo>
                      <a:pt x="476" y="666"/>
                    </a:lnTo>
                    <a:lnTo>
                      <a:pt x="468" y="666"/>
                    </a:lnTo>
                    <a:lnTo>
                      <a:pt x="468" y="666"/>
                    </a:lnTo>
                    <a:lnTo>
                      <a:pt x="472" y="660"/>
                    </a:lnTo>
                    <a:lnTo>
                      <a:pt x="482" y="656"/>
                    </a:lnTo>
                    <a:lnTo>
                      <a:pt x="482" y="656"/>
                    </a:lnTo>
                    <a:lnTo>
                      <a:pt x="490" y="652"/>
                    </a:lnTo>
                    <a:lnTo>
                      <a:pt x="500" y="646"/>
                    </a:lnTo>
                    <a:lnTo>
                      <a:pt x="504" y="642"/>
                    </a:lnTo>
                    <a:lnTo>
                      <a:pt x="506" y="638"/>
                    </a:lnTo>
                    <a:lnTo>
                      <a:pt x="508" y="632"/>
                    </a:lnTo>
                    <a:lnTo>
                      <a:pt x="510" y="624"/>
                    </a:lnTo>
                    <a:lnTo>
                      <a:pt x="510" y="624"/>
                    </a:lnTo>
                    <a:lnTo>
                      <a:pt x="510" y="622"/>
                    </a:lnTo>
                    <a:lnTo>
                      <a:pt x="510" y="622"/>
                    </a:lnTo>
                    <a:lnTo>
                      <a:pt x="508" y="614"/>
                    </a:lnTo>
                    <a:lnTo>
                      <a:pt x="504" y="608"/>
                    </a:lnTo>
                    <a:lnTo>
                      <a:pt x="492" y="596"/>
                    </a:lnTo>
                    <a:lnTo>
                      <a:pt x="492" y="596"/>
                    </a:lnTo>
                    <a:lnTo>
                      <a:pt x="484" y="588"/>
                    </a:lnTo>
                    <a:lnTo>
                      <a:pt x="484" y="588"/>
                    </a:lnTo>
                    <a:lnTo>
                      <a:pt x="484" y="588"/>
                    </a:lnTo>
                    <a:lnTo>
                      <a:pt x="484" y="588"/>
                    </a:lnTo>
                    <a:lnTo>
                      <a:pt x="486" y="584"/>
                    </a:lnTo>
                    <a:lnTo>
                      <a:pt x="488" y="580"/>
                    </a:lnTo>
                    <a:lnTo>
                      <a:pt x="496" y="578"/>
                    </a:lnTo>
                    <a:lnTo>
                      <a:pt x="510" y="574"/>
                    </a:lnTo>
                    <a:lnTo>
                      <a:pt x="510" y="574"/>
                    </a:lnTo>
                    <a:close/>
                    <a:moveTo>
                      <a:pt x="436" y="962"/>
                    </a:moveTo>
                    <a:lnTo>
                      <a:pt x="436" y="962"/>
                    </a:lnTo>
                    <a:lnTo>
                      <a:pt x="434" y="954"/>
                    </a:lnTo>
                    <a:lnTo>
                      <a:pt x="436" y="950"/>
                    </a:lnTo>
                    <a:lnTo>
                      <a:pt x="438" y="946"/>
                    </a:lnTo>
                    <a:lnTo>
                      <a:pt x="438" y="946"/>
                    </a:lnTo>
                    <a:lnTo>
                      <a:pt x="442" y="946"/>
                    </a:lnTo>
                    <a:lnTo>
                      <a:pt x="446" y="948"/>
                    </a:lnTo>
                    <a:lnTo>
                      <a:pt x="446" y="952"/>
                    </a:lnTo>
                    <a:lnTo>
                      <a:pt x="446" y="958"/>
                    </a:lnTo>
                    <a:lnTo>
                      <a:pt x="446" y="958"/>
                    </a:lnTo>
                    <a:lnTo>
                      <a:pt x="440" y="962"/>
                    </a:lnTo>
                    <a:lnTo>
                      <a:pt x="438" y="964"/>
                    </a:lnTo>
                    <a:lnTo>
                      <a:pt x="436" y="962"/>
                    </a:lnTo>
                    <a:lnTo>
                      <a:pt x="436" y="962"/>
                    </a:lnTo>
                    <a:close/>
                    <a:moveTo>
                      <a:pt x="438" y="982"/>
                    </a:moveTo>
                    <a:lnTo>
                      <a:pt x="438" y="982"/>
                    </a:lnTo>
                    <a:lnTo>
                      <a:pt x="434" y="980"/>
                    </a:lnTo>
                    <a:lnTo>
                      <a:pt x="434" y="978"/>
                    </a:lnTo>
                    <a:lnTo>
                      <a:pt x="438" y="972"/>
                    </a:lnTo>
                    <a:lnTo>
                      <a:pt x="438" y="972"/>
                    </a:lnTo>
                    <a:lnTo>
                      <a:pt x="440" y="972"/>
                    </a:lnTo>
                    <a:lnTo>
                      <a:pt x="442" y="972"/>
                    </a:lnTo>
                    <a:lnTo>
                      <a:pt x="444" y="976"/>
                    </a:lnTo>
                    <a:lnTo>
                      <a:pt x="442" y="980"/>
                    </a:lnTo>
                    <a:lnTo>
                      <a:pt x="440" y="982"/>
                    </a:lnTo>
                    <a:lnTo>
                      <a:pt x="438" y="982"/>
                    </a:lnTo>
                    <a:lnTo>
                      <a:pt x="438" y="982"/>
                    </a:lnTo>
                    <a:close/>
                    <a:moveTo>
                      <a:pt x="436" y="928"/>
                    </a:moveTo>
                    <a:lnTo>
                      <a:pt x="436" y="928"/>
                    </a:lnTo>
                    <a:lnTo>
                      <a:pt x="432" y="926"/>
                    </a:lnTo>
                    <a:lnTo>
                      <a:pt x="430" y="924"/>
                    </a:lnTo>
                    <a:lnTo>
                      <a:pt x="430" y="914"/>
                    </a:lnTo>
                    <a:lnTo>
                      <a:pt x="430" y="914"/>
                    </a:lnTo>
                    <a:lnTo>
                      <a:pt x="426" y="904"/>
                    </a:lnTo>
                    <a:lnTo>
                      <a:pt x="426" y="900"/>
                    </a:lnTo>
                    <a:lnTo>
                      <a:pt x="426" y="898"/>
                    </a:lnTo>
                    <a:lnTo>
                      <a:pt x="426" y="898"/>
                    </a:lnTo>
                    <a:lnTo>
                      <a:pt x="428" y="890"/>
                    </a:lnTo>
                    <a:lnTo>
                      <a:pt x="430" y="888"/>
                    </a:lnTo>
                    <a:lnTo>
                      <a:pt x="440" y="894"/>
                    </a:lnTo>
                    <a:lnTo>
                      <a:pt x="440" y="894"/>
                    </a:lnTo>
                    <a:lnTo>
                      <a:pt x="446" y="896"/>
                    </a:lnTo>
                    <a:lnTo>
                      <a:pt x="452" y="898"/>
                    </a:lnTo>
                    <a:lnTo>
                      <a:pt x="458" y="898"/>
                    </a:lnTo>
                    <a:lnTo>
                      <a:pt x="466" y="894"/>
                    </a:lnTo>
                    <a:lnTo>
                      <a:pt x="466" y="894"/>
                    </a:lnTo>
                    <a:lnTo>
                      <a:pt x="472" y="892"/>
                    </a:lnTo>
                    <a:lnTo>
                      <a:pt x="478" y="892"/>
                    </a:lnTo>
                    <a:lnTo>
                      <a:pt x="482" y="894"/>
                    </a:lnTo>
                    <a:lnTo>
                      <a:pt x="484" y="898"/>
                    </a:lnTo>
                    <a:lnTo>
                      <a:pt x="484" y="898"/>
                    </a:lnTo>
                    <a:lnTo>
                      <a:pt x="484" y="902"/>
                    </a:lnTo>
                    <a:lnTo>
                      <a:pt x="480" y="906"/>
                    </a:lnTo>
                    <a:lnTo>
                      <a:pt x="464" y="914"/>
                    </a:lnTo>
                    <a:lnTo>
                      <a:pt x="464" y="914"/>
                    </a:lnTo>
                    <a:lnTo>
                      <a:pt x="450" y="926"/>
                    </a:lnTo>
                    <a:lnTo>
                      <a:pt x="442" y="928"/>
                    </a:lnTo>
                    <a:lnTo>
                      <a:pt x="440" y="928"/>
                    </a:lnTo>
                    <a:lnTo>
                      <a:pt x="436" y="928"/>
                    </a:lnTo>
                    <a:lnTo>
                      <a:pt x="436" y="928"/>
                    </a:lnTo>
                    <a:close/>
                    <a:moveTo>
                      <a:pt x="442" y="786"/>
                    </a:moveTo>
                    <a:lnTo>
                      <a:pt x="442" y="786"/>
                    </a:lnTo>
                    <a:lnTo>
                      <a:pt x="442" y="792"/>
                    </a:lnTo>
                    <a:lnTo>
                      <a:pt x="446" y="798"/>
                    </a:lnTo>
                    <a:lnTo>
                      <a:pt x="456" y="808"/>
                    </a:lnTo>
                    <a:lnTo>
                      <a:pt x="456" y="808"/>
                    </a:lnTo>
                    <a:lnTo>
                      <a:pt x="446" y="812"/>
                    </a:lnTo>
                    <a:lnTo>
                      <a:pt x="442" y="814"/>
                    </a:lnTo>
                    <a:lnTo>
                      <a:pt x="440" y="818"/>
                    </a:lnTo>
                    <a:lnTo>
                      <a:pt x="440" y="818"/>
                    </a:lnTo>
                    <a:lnTo>
                      <a:pt x="440" y="810"/>
                    </a:lnTo>
                    <a:lnTo>
                      <a:pt x="440" y="810"/>
                    </a:lnTo>
                    <a:lnTo>
                      <a:pt x="442" y="802"/>
                    </a:lnTo>
                    <a:lnTo>
                      <a:pt x="442" y="802"/>
                    </a:lnTo>
                    <a:lnTo>
                      <a:pt x="440" y="788"/>
                    </a:lnTo>
                    <a:lnTo>
                      <a:pt x="438" y="776"/>
                    </a:lnTo>
                    <a:lnTo>
                      <a:pt x="438" y="776"/>
                    </a:lnTo>
                    <a:lnTo>
                      <a:pt x="436" y="768"/>
                    </a:lnTo>
                    <a:lnTo>
                      <a:pt x="436" y="768"/>
                    </a:lnTo>
                    <a:lnTo>
                      <a:pt x="448" y="766"/>
                    </a:lnTo>
                    <a:lnTo>
                      <a:pt x="448" y="766"/>
                    </a:lnTo>
                    <a:lnTo>
                      <a:pt x="442" y="774"/>
                    </a:lnTo>
                    <a:lnTo>
                      <a:pt x="442" y="784"/>
                    </a:lnTo>
                    <a:lnTo>
                      <a:pt x="442" y="784"/>
                    </a:lnTo>
                    <a:lnTo>
                      <a:pt x="442" y="786"/>
                    </a:lnTo>
                    <a:lnTo>
                      <a:pt x="442" y="786"/>
                    </a:lnTo>
                    <a:close/>
                    <a:moveTo>
                      <a:pt x="438" y="834"/>
                    </a:moveTo>
                    <a:lnTo>
                      <a:pt x="438" y="834"/>
                    </a:lnTo>
                    <a:lnTo>
                      <a:pt x="440" y="840"/>
                    </a:lnTo>
                    <a:lnTo>
                      <a:pt x="440" y="840"/>
                    </a:lnTo>
                    <a:lnTo>
                      <a:pt x="442" y="846"/>
                    </a:lnTo>
                    <a:lnTo>
                      <a:pt x="442" y="852"/>
                    </a:lnTo>
                    <a:lnTo>
                      <a:pt x="440" y="858"/>
                    </a:lnTo>
                    <a:lnTo>
                      <a:pt x="440" y="858"/>
                    </a:lnTo>
                    <a:lnTo>
                      <a:pt x="438" y="862"/>
                    </a:lnTo>
                    <a:lnTo>
                      <a:pt x="438" y="862"/>
                    </a:lnTo>
                    <a:lnTo>
                      <a:pt x="436" y="866"/>
                    </a:lnTo>
                    <a:lnTo>
                      <a:pt x="434" y="866"/>
                    </a:lnTo>
                    <a:lnTo>
                      <a:pt x="434" y="866"/>
                    </a:lnTo>
                    <a:lnTo>
                      <a:pt x="434" y="862"/>
                    </a:lnTo>
                    <a:lnTo>
                      <a:pt x="434" y="862"/>
                    </a:lnTo>
                    <a:lnTo>
                      <a:pt x="438" y="834"/>
                    </a:lnTo>
                    <a:lnTo>
                      <a:pt x="438" y="834"/>
                    </a:lnTo>
                    <a:close/>
                    <a:moveTo>
                      <a:pt x="462" y="756"/>
                    </a:moveTo>
                    <a:lnTo>
                      <a:pt x="462" y="756"/>
                    </a:lnTo>
                    <a:lnTo>
                      <a:pt x="466" y="748"/>
                    </a:lnTo>
                    <a:lnTo>
                      <a:pt x="466" y="748"/>
                    </a:lnTo>
                    <a:lnTo>
                      <a:pt x="470" y="756"/>
                    </a:lnTo>
                    <a:lnTo>
                      <a:pt x="470" y="756"/>
                    </a:lnTo>
                    <a:lnTo>
                      <a:pt x="470" y="756"/>
                    </a:lnTo>
                    <a:lnTo>
                      <a:pt x="470" y="756"/>
                    </a:lnTo>
                    <a:lnTo>
                      <a:pt x="462" y="756"/>
                    </a:lnTo>
                    <a:lnTo>
                      <a:pt x="462" y="756"/>
                    </a:lnTo>
                    <a:close/>
                    <a:moveTo>
                      <a:pt x="374" y="618"/>
                    </a:moveTo>
                    <a:lnTo>
                      <a:pt x="374" y="618"/>
                    </a:lnTo>
                    <a:lnTo>
                      <a:pt x="404" y="604"/>
                    </a:lnTo>
                    <a:lnTo>
                      <a:pt x="436" y="592"/>
                    </a:lnTo>
                    <a:lnTo>
                      <a:pt x="436" y="592"/>
                    </a:lnTo>
                    <a:lnTo>
                      <a:pt x="440" y="592"/>
                    </a:lnTo>
                    <a:lnTo>
                      <a:pt x="446" y="594"/>
                    </a:lnTo>
                    <a:lnTo>
                      <a:pt x="458" y="602"/>
                    </a:lnTo>
                    <a:lnTo>
                      <a:pt x="474" y="616"/>
                    </a:lnTo>
                    <a:lnTo>
                      <a:pt x="474" y="616"/>
                    </a:lnTo>
                    <a:lnTo>
                      <a:pt x="482" y="624"/>
                    </a:lnTo>
                    <a:lnTo>
                      <a:pt x="482" y="624"/>
                    </a:lnTo>
                    <a:lnTo>
                      <a:pt x="482" y="624"/>
                    </a:lnTo>
                    <a:lnTo>
                      <a:pt x="482" y="628"/>
                    </a:lnTo>
                    <a:lnTo>
                      <a:pt x="472" y="632"/>
                    </a:lnTo>
                    <a:lnTo>
                      <a:pt x="472" y="632"/>
                    </a:lnTo>
                    <a:lnTo>
                      <a:pt x="462" y="636"/>
                    </a:lnTo>
                    <a:lnTo>
                      <a:pt x="454" y="642"/>
                    </a:lnTo>
                    <a:lnTo>
                      <a:pt x="446" y="650"/>
                    </a:lnTo>
                    <a:lnTo>
                      <a:pt x="442" y="656"/>
                    </a:lnTo>
                    <a:lnTo>
                      <a:pt x="440" y="662"/>
                    </a:lnTo>
                    <a:lnTo>
                      <a:pt x="440" y="662"/>
                    </a:lnTo>
                    <a:lnTo>
                      <a:pt x="438" y="672"/>
                    </a:lnTo>
                    <a:lnTo>
                      <a:pt x="438" y="672"/>
                    </a:lnTo>
                    <a:lnTo>
                      <a:pt x="440" y="678"/>
                    </a:lnTo>
                    <a:lnTo>
                      <a:pt x="442" y="686"/>
                    </a:lnTo>
                    <a:lnTo>
                      <a:pt x="442" y="686"/>
                    </a:lnTo>
                    <a:lnTo>
                      <a:pt x="448" y="690"/>
                    </a:lnTo>
                    <a:lnTo>
                      <a:pt x="448" y="690"/>
                    </a:lnTo>
                    <a:lnTo>
                      <a:pt x="440" y="694"/>
                    </a:lnTo>
                    <a:lnTo>
                      <a:pt x="434" y="698"/>
                    </a:lnTo>
                    <a:lnTo>
                      <a:pt x="430" y="706"/>
                    </a:lnTo>
                    <a:lnTo>
                      <a:pt x="426" y="716"/>
                    </a:lnTo>
                    <a:lnTo>
                      <a:pt x="426" y="716"/>
                    </a:lnTo>
                    <a:lnTo>
                      <a:pt x="426" y="718"/>
                    </a:lnTo>
                    <a:lnTo>
                      <a:pt x="426" y="718"/>
                    </a:lnTo>
                    <a:lnTo>
                      <a:pt x="428" y="726"/>
                    </a:lnTo>
                    <a:lnTo>
                      <a:pt x="430" y="732"/>
                    </a:lnTo>
                    <a:lnTo>
                      <a:pt x="434" y="736"/>
                    </a:lnTo>
                    <a:lnTo>
                      <a:pt x="440" y="740"/>
                    </a:lnTo>
                    <a:lnTo>
                      <a:pt x="440" y="740"/>
                    </a:lnTo>
                    <a:lnTo>
                      <a:pt x="430" y="742"/>
                    </a:lnTo>
                    <a:lnTo>
                      <a:pt x="430" y="742"/>
                    </a:lnTo>
                    <a:lnTo>
                      <a:pt x="420" y="746"/>
                    </a:lnTo>
                    <a:lnTo>
                      <a:pt x="414" y="748"/>
                    </a:lnTo>
                    <a:lnTo>
                      <a:pt x="410" y="754"/>
                    </a:lnTo>
                    <a:lnTo>
                      <a:pt x="410" y="754"/>
                    </a:lnTo>
                    <a:lnTo>
                      <a:pt x="408" y="766"/>
                    </a:lnTo>
                    <a:lnTo>
                      <a:pt x="408" y="766"/>
                    </a:lnTo>
                    <a:lnTo>
                      <a:pt x="408" y="768"/>
                    </a:lnTo>
                    <a:lnTo>
                      <a:pt x="408" y="768"/>
                    </a:lnTo>
                    <a:lnTo>
                      <a:pt x="400" y="762"/>
                    </a:lnTo>
                    <a:lnTo>
                      <a:pt x="392" y="760"/>
                    </a:lnTo>
                    <a:lnTo>
                      <a:pt x="392" y="760"/>
                    </a:lnTo>
                    <a:lnTo>
                      <a:pt x="384" y="758"/>
                    </a:lnTo>
                    <a:lnTo>
                      <a:pt x="382" y="754"/>
                    </a:lnTo>
                    <a:lnTo>
                      <a:pt x="382" y="754"/>
                    </a:lnTo>
                    <a:lnTo>
                      <a:pt x="382" y="754"/>
                    </a:lnTo>
                    <a:lnTo>
                      <a:pt x="384" y="752"/>
                    </a:lnTo>
                    <a:lnTo>
                      <a:pt x="386" y="748"/>
                    </a:lnTo>
                    <a:lnTo>
                      <a:pt x="396" y="742"/>
                    </a:lnTo>
                    <a:lnTo>
                      <a:pt x="396" y="742"/>
                    </a:lnTo>
                    <a:lnTo>
                      <a:pt x="402" y="736"/>
                    </a:lnTo>
                    <a:lnTo>
                      <a:pt x="410" y="730"/>
                    </a:lnTo>
                    <a:lnTo>
                      <a:pt x="416" y="722"/>
                    </a:lnTo>
                    <a:lnTo>
                      <a:pt x="418" y="716"/>
                    </a:lnTo>
                    <a:lnTo>
                      <a:pt x="418" y="710"/>
                    </a:lnTo>
                    <a:lnTo>
                      <a:pt x="418" y="710"/>
                    </a:lnTo>
                    <a:lnTo>
                      <a:pt x="418" y="706"/>
                    </a:lnTo>
                    <a:lnTo>
                      <a:pt x="416" y="698"/>
                    </a:lnTo>
                    <a:lnTo>
                      <a:pt x="416" y="698"/>
                    </a:lnTo>
                    <a:lnTo>
                      <a:pt x="414" y="694"/>
                    </a:lnTo>
                    <a:lnTo>
                      <a:pt x="410" y="688"/>
                    </a:lnTo>
                    <a:lnTo>
                      <a:pt x="402" y="684"/>
                    </a:lnTo>
                    <a:lnTo>
                      <a:pt x="402" y="684"/>
                    </a:lnTo>
                    <a:lnTo>
                      <a:pt x="396" y="684"/>
                    </a:lnTo>
                    <a:lnTo>
                      <a:pt x="388" y="684"/>
                    </a:lnTo>
                    <a:lnTo>
                      <a:pt x="388" y="684"/>
                    </a:lnTo>
                    <a:lnTo>
                      <a:pt x="398" y="678"/>
                    </a:lnTo>
                    <a:lnTo>
                      <a:pt x="404" y="670"/>
                    </a:lnTo>
                    <a:lnTo>
                      <a:pt x="410" y="660"/>
                    </a:lnTo>
                    <a:lnTo>
                      <a:pt x="412" y="650"/>
                    </a:lnTo>
                    <a:lnTo>
                      <a:pt x="412" y="650"/>
                    </a:lnTo>
                    <a:lnTo>
                      <a:pt x="410" y="638"/>
                    </a:lnTo>
                    <a:lnTo>
                      <a:pt x="410" y="638"/>
                    </a:lnTo>
                    <a:lnTo>
                      <a:pt x="408" y="632"/>
                    </a:lnTo>
                    <a:lnTo>
                      <a:pt x="404" y="626"/>
                    </a:lnTo>
                    <a:lnTo>
                      <a:pt x="396" y="622"/>
                    </a:lnTo>
                    <a:lnTo>
                      <a:pt x="396" y="622"/>
                    </a:lnTo>
                    <a:lnTo>
                      <a:pt x="384" y="620"/>
                    </a:lnTo>
                    <a:lnTo>
                      <a:pt x="374" y="622"/>
                    </a:lnTo>
                    <a:lnTo>
                      <a:pt x="374" y="622"/>
                    </a:lnTo>
                    <a:lnTo>
                      <a:pt x="372" y="622"/>
                    </a:lnTo>
                    <a:lnTo>
                      <a:pt x="370" y="620"/>
                    </a:lnTo>
                    <a:lnTo>
                      <a:pt x="374" y="618"/>
                    </a:lnTo>
                    <a:lnTo>
                      <a:pt x="374" y="618"/>
                    </a:lnTo>
                    <a:close/>
                    <a:moveTo>
                      <a:pt x="352" y="894"/>
                    </a:moveTo>
                    <a:lnTo>
                      <a:pt x="352" y="894"/>
                    </a:lnTo>
                    <a:lnTo>
                      <a:pt x="358" y="896"/>
                    </a:lnTo>
                    <a:lnTo>
                      <a:pt x="358" y="896"/>
                    </a:lnTo>
                    <a:lnTo>
                      <a:pt x="368" y="898"/>
                    </a:lnTo>
                    <a:lnTo>
                      <a:pt x="378" y="896"/>
                    </a:lnTo>
                    <a:lnTo>
                      <a:pt x="384" y="894"/>
                    </a:lnTo>
                    <a:lnTo>
                      <a:pt x="388" y="892"/>
                    </a:lnTo>
                    <a:lnTo>
                      <a:pt x="394" y="886"/>
                    </a:lnTo>
                    <a:lnTo>
                      <a:pt x="398" y="878"/>
                    </a:lnTo>
                    <a:lnTo>
                      <a:pt x="398" y="878"/>
                    </a:lnTo>
                    <a:lnTo>
                      <a:pt x="400" y="872"/>
                    </a:lnTo>
                    <a:lnTo>
                      <a:pt x="402" y="864"/>
                    </a:lnTo>
                    <a:lnTo>
                      <a:pt x="402" y="864"/>
                    </a:lnTo>
                    <a:lnTo>
                      <a:pt x="406" y="862"/>
                    </a:lnTo>
                    <a:lnTo>
                      <a:pt x="406" y="862"/>
                    </a:lnTo>
                    <a:lnTo>
                      <a:pt x="400" y="900"/>
                    </a:lnTo>
                    <a:lnTo>
                      <a:pt x="400" y="900"/>
                    </a:lnTo>
                    <a:lnTo>
                      <a:pt x="398" y="906"/>
                    </a:lnTo>
                    <a:lnTo>
                      <a:pt x="394" y="914"/>
                    </a:lnTo>
                    <a:lnTo>
                      <a:pt x="392" y="918"/>
                    </a:lnTo>
                    <a:lnTo>
                      <a:pt x="388" y="920"/>
                    </a:lnTo>
                    <a:lnTo>
                      <a:pt x="384" y="920"/>
                    </a:lnTo>
                    <a:lnTo>
                      <a:pt x="380" y="918"/>
                    </a:lnTo>
                    <a:lnTo>
                      <a:pt x="380" y="918"/>
                    </a:lnTo>
                    <a:lnTo>
                      <a:pt x="366" y="908"/>
                    </a:lnTo>
                    <a:lnTo>
                      <a:pt x="366" y="908"/>
                    </a:lnTo>
                    <a:lnTo>
                      <a:pt x="358" y="902"/>
                    </a:lnTo>
                    <a:lnTo>
                      <a:pt x="352" y="896"/>
                    </a:lnTo>
                    <a:lnTo>
                      <a:pt x="352" y="896"/>
                    </a:lnTo>
                    <a:lnTo>
                      <a:pt x="352" y="894"/>
                    </a:lnTo>
                    <a:lnTo>
                      <a:pt x="352" y="894"/>
                    </a:lnTo>
                    <a:close/>
                    <a:moveTo>
                      <a:pt x="346" y="868"/>
                    </a:moveTo>
                    <a:lnTo>
                      <a:pt x="346" y="868"/>
                    </a:lnTo>
                    <a:lnTo>
                      <a:pt x="350" y="866"/>
                    </a:lnTo>
                    <a:lnTo>
                      <a:pt x="350" y="866"/>
                    </a:lnTo>
                    <a:lnTo>
                      <a:pt x="356" y="856"/>
                    </a:lnTo>
                    <a:lnTo>
                      <a:pt x="360" y="854"/>
                    </a:lnTo>
                    <a:lnTo>
                      <a:pt x="364" y="852"/>
                    </a:lnTo>
                    <a:lnTo>
                      <a:pt x="364" y="852"/>
                    </a:lnTo>
                    <a:lnTo>
                      <a:pt x="374" y="856"/>
                    </a:lnTo>
                    <a:lnTo>
                      <a:pt x="376" y="858"/>
                    </a:lnTo>
                    <a:lnTo>
                      <a:pt x="376" y="858"/>
                    </a:lnTo>
                    <a:lnTo>
                      <a:pt x="376" y="860"/>
                    </a:lnTo>
                    <a:lnTo>
                      <a:pt x="374" y="868"/>
                    </a:lnTo>
                    <a:lnTo>
                      <a:pt x="374" y="868"/>
                    </a:lnTo>
                    <a:lnTo>
                      <a:pt x="372" y="872"/>
                    </a:lnTo>
                    <a:lnTo>
                      <a:pt x="372" y="872"/>
                    </a:lnTo>
                    <a:lnTo>
                      <a:pt x="364" y="870"/>
                    </a:lnTo>
                    <a:lnTo>
                      <a:pt x="364" y="870"/>
                    </a:lnTo>
                    <a:lnTo>
                      <a:pt x="356" y="868"/>
                    </a:lnTo>
                    <a:lnTo>
                      <a:pt x="346" y="868"/>
                    </a:lnTo>
                    <a:lnTo>
                      <a:pt x="346" y="868"/>
                    </a:lnTo>
                    <a:close/>
                    <a:moveTo>
                      <a:pt x="404" y="942"/>
                    </a:moveTo>
                    <a:lnTo>
                      <a:pt x="404" y="942"/>
                    </a:lnTo>
                    <a:lnTo>
                      <a:pt x="408" y="940"/>
                    </a:lnTo>
                    <a:lnTo>
                      <a:pt x="410" y="942"/>
                    </a:lnTo>
                    <a:lnTo>
                      <a:pt x="412" y="952"/>
                    </a:lnTo>
                    <a:lnTo>
                      <a:pt x="414" y="966"/>
                    </a:lnTo>
                    <a:lnTo>
                      <a:pt x="414" y="974"/>
                    </a:lnTo>
                    <a:lnTo>
                      <a:pt x="416" y="980"/>
                    </a:lnTo>
                    <a:lnTo>
                      <a:pt x="416" y="980"/>
                    </a:lnTo>
                    <a:lnTo>
                      <a:pt x="420" y="986"/>
                    </a:lnTo>
                    <a:lnTo>
                      <a:pt x="420" y="992"/>
                    </a:lnTo>
                    <a:lnTo>
                      <a:pt x="420" y="998"/>
                    </a:lnTo>
                    <a:lnTo>
                      <a:pt x="416" y="1002"/>
                    </a:lnTo>
                    <a:lnTo>
                      <a:pt x="416" y="1002"/>
                    </a:lnTo>
                    <a:lnTo>
                      <a:pt x="412" y="1004"/>
                    </a:lnTo>
                    <a:lnTo>
                      <a:pt x="410" y="1004"/>
                    </a:lnTo>
                    <a:lnTo>
                      <a:pt x="408" y="1000"/>
                    </a:lnTo>
                    <a:lnTo>
                      <a:pt x="402" y="984"/>
                    </a:lnTo>
                    <a:lnTo>
                      <a:pt x="402" y="984"/>
                    </a:lnTo>
                    <a:lnTo>
                      <a:pt x="398" y="980"/>
                    </a:lnTo>
                    <a:lnTo>
                      <a:pt x="394" y="976"/>
                    </a:lnTo>
                    <a:lnTo>
                      <a:pt x="390" y="972"/>
                    </a:lnTo>
                    <a:lnTo>
                      <a:pt x="390" y="966"/>
                    </a:lnTo>
                    <a:lnTo>
                      <a:pt x="390" y="966"/>
                    </a:lnTo>
                    <a:lnTo>
                      <a:pt x="392" y="958"/>
                    </a:lnTo>
                    <a:lnTo>
                      <a:pt x="396" y="952"/>
                    </a:lnTo>
                    <a:lnTo>
                      <a:pt x="404" y="942"/>
                    </a:lnTo>
                    <a:lnTo>
                      <a:pt x="404" y="942"/>
                    </a:lnTo>
                    <a:close/>
                    <a:moveTo>
                      <a:pt x="406" y="808"/>
                    </a:moveTo>
                    <a:lnTo>
                      <a:pt x="406" y="808"/>
                    </a:lnTo>
                    <a:lnTo>
                      <a:pt x="410" y="804"/>
                    </a:lnTo>
                    <a:lnTo>
                      <a:pt x="414" y="800"/>
                    </a:lnTo>
                    <a:lnTo>
                      <a:pt x="414" y="800"/>
                    </a:lnTo>
                    <a:lnTo>
                      <a:pt x="414" y="802"/>
                    </a:lnTo>
                    <a:lnTo>
                      <a:pt x="414" y="802"/>
                    </a:lnTo>
                    <a:lnTo>
                      <a:pt x="414" y="808"/>
                    </a:lnTo>
                    <a:lnTo>
                      <a:pt x="414" y="808"/>
                    </a:lnTo>
                    <a:lnTo>
                      <a:pt x="414" y="816"/>
                    </a:lnTo>
                    <a:lnTo>
                      <a:pt x="414" y="816"/>
                    </a:lnTo>
                    <a:lnTo>
                      <a:pt x="406" y="808"/>
                    </a:lnTo>
                    <a:lnTo>
                      <a:pt x="406" y="808"/>
                    </a:lnTo>
                    <a:close/>
                    <a:moveTo>
                      <a:pt x="284" y="680"/>
                    </a:moveTo>
                    <a:lnTo>
                      <a:pt x="284" y="680"/>
                    </a:lnTo>
                    <a:lnTo>
                      <a:pt x="310" y="658"/>
                    </a:lnTo>
                    <a:lnTo>
                      <a:pt x="310" y="658"/>
                    </a:lnTo>
                    <a:lnTo>
                      <a:pt x="314" y="656"/>
                    </a:lnTo>
                    <a:lnTo>
                      <a:pt x="318" y="656"/>
                    </a:lnTo>
                    <a:lnTo>
                      <a:pt x="324" y="660"/>
                    </a:lnTo>
                    <a:lnTo>
                      <a:pt x="324" y="660"/>
                    </a:lnTo>
                    <a:lnTo>
                      <a:pt x="330" y="664"/>
                    </a:lnTo>
                    <a:lnTo>
                      <a:pt x="334" y="666"/>
                    </a:lnTo>
                    <a:lnTo>
                      <a:pt x="340" y="666"/>
                    </a:lnTo>
                    <a:lnTo>
                      <a:pt x="344" y="664"/>
                    </a:lnTo>
                    <a:lnTo>
                      <a:pt x="356" y="660"/>
                    </a:lnTo>
                    <a:lnTo>
                      <a:pt x="366" y="656"/>
                    </a:lnTo>
                    <a:lnTo>
                      <a:pt x="366" y="656"/>
                    </a:lnTo>
                    <a:lnTo>
                      <a:pt x="376" y="650"/>
                    </a:lnTo>
                    <a:lnTo>
                      <a:pt x="386" y="646"/>
                    </a:lnTo>
                    <a:lnTo>
                      <a:pt x="386" y="646"/>
                    </a:lnTo>
                    <a:lnTo>
                      <a:pt x="386" y="648"/>
                    </a:lnTo>
                    <a:lnTo>
                      <a:pt x="386" y="648"/>
                    </a:lnTo>
                    <a:lnTo>
                      <a:pt x="386" y="650"/>
                    </a:lnTo>
                    <a:lnTo>
                      <a:pt x="386" y="650"/>
                    </a:lnTo>
                    <a:lnTo>
                      <a:pt x="384" y="652"/>
                    </a:lnTo>
                    <a:lnTo>
                      <a:pt x="382" y="656"/>
                    </a:lnTo>
                    <a:lnTo>
                      <a:pt x="368" y="666"/>
                    </a:lnTo>
                    <a:lnTo>
                      <a:pt x="368" y="666"/>
                    </a:lnTo>
                    <a:lnTo>
                      <a:pt x="358" y="672"/>
                    </a:lnTo>
                    <a:lnTo>
                      <a:pt x="350" y="680"/>
                    </a:lnTo>
                    <a:lnTo>
                      <a:pt x="342" y="690"/>
                    </a:lnTo>
                    <a:lnTo>
                      <a:pt x="340" y="696"/>
                    </a:lnTo>
                    <a:lnTo>
                      <a:pt x="340" y="702"/>
                    </a:lnTo>
                    <a:lnTo>
                      <a:pt x="340" y="702"/>
                    </a:lnTo>
                    <a:lnTo>
                      <a:pt x="340" y="706"/>
                    </a:lnTo>
                    <a:lnTo>
                      <a:pt x="340" y="706"/>
                    </a:lnTo>
                    <a:lnTo>
                      <a:pt x="342" y="712"/>
                    </a:lnTo>
                    <a:lnTo>
                      <a:pt x="344" y="718"/>
                    </a:lnTo>
                    <a:lnTo>
                      <a:pt x="352" y="722"/>
                    </a:lnTo>
                    <a:lnTo>
                      <a:pt x="352" y="722"/>
                    </a:lnTo>
                    <a:lnTo>
                      <a:pt x="360" y="724"/>
                    </a:lnTo>
                    <a:lnTo>
                      <a:pt x="366" y="724"/>
                    </a:lnTo>
                    <a:lnTo>
                      <a:pt x="374" y="720"/>
                    </a:lnTo>
                    <a:lnTo>
                      <a:pt x="382" y="716"/>
                    </a:lnTo>
                    <a:lnTo>
                      <a:pt x="382" y="716"/>
                    </a:lnTo>
                    <a:lnTo>
                      <a:pt x="392" y="712"/>
                    </a:lnTo>
                    <a:lnTo>
                      <a:pt x="392" y="712"/>
                    </a:lnTo>
                    <a:lnTo>
                      <a:pt x="388" y="714"/>
                    </a:lnTo>
                    <a:lnTo>
                      <a:pt x="380" y="720"/>
                    </a:lnTo>
                    <a:lnTo>
                      <a:pt x="380" y="720"/>
                    </a:lnTo>
                    <a:lnTo>
                      <a:pt x="372" y="726"/>
                    </a:lnTo>
                    <a:lnTo>
                      <a:pt x="364" y="732"/>
                    </a:lnTo>
                    <a:lnTo>
                      <a:pt x="358" y="742"/>
                    </a:lnTo>
                    <a:lnTo>
                      <a:pt x="356" y="748"/>
                    </a:lnTo>
                    <a:lnTo>
                      <a:pt x="356" y="754"/>
                    </a:lnTo>
                    <a:lnTo>
                      <a:pt x="356" y="754"/>
                    </a:lnTo>
                    <a:lnTo>
                      <a:pt x="356" y="754"/>
                    </a:lnTo>
                    <a:lnTo>
                      <a:pt x="356" y="754"/>
                    </a:lnTo>
                    <a:lnTo>
                      <a:pt x="358" y="762"/>
                    </a:lnTo>
                    <a:lnTo>
                      <a:pt x="360" y="770"/>
                    </a:lnTo>
                    <a:lnTo>
                      <a:pt x="362" y="774"/>
                    </a:lnTo>
                    <a:lnTo>
                      <a:pt x="366" y="778"/>
                    </a:lnTo>
                    <a:lnTo>
                      <a:pt x="376" y="782"/>
                    </a:lnTo>
                    <a:lnTo>
                      <a:pt x="384" y="786"/>
                    </a:lnTo>
                    <a:lnTo>
                      <a:pt x="384" y="786"/>
                    </a:lnTo>
                    <a:lnTo>
                      <a:pt x="390" y="788"/>
                    </a:lnTo>
                    <a:lnTo>
                      <a:pt x="390" y="788"/>
                    </a:lnTo>
                    <a:lnTo>
                      <a:pt x="386" y="790"/>
                    </a:lnTo>
                    <a:lnTo>
                      <a:pt x="386" y="790"/>
                    </a:lnTo>
                    <a:lnTo>
                      <a:pt x="380" y="794"/>
                    </a:lnTo>
                    <a:lnTo>
                      <a:pt x="376" y="798"/>
                    </a:lnTo>
                    <a:lnTo>
                      <a:pt x="374" y="802"/>
                    </a:lnTo>
                    <a:lnTo>
                      <a:pt x="374" y="802"/>
                    </a:lnTo>
                    <a:lnTo>
                      <a:pt x="374" y="806"/>
                    </a:lnTo>
                    <a:lnTo>
                      <a:pt x="374" y="806"/>
                    </a:lnTo>
                    <a:lnTo>
                      <a:pt x="376" y="812"/>
                    </a:lnTo>
                    <a:lnTo>
                      <a:pt x="380" y="818"/>
                    </a:lnTo>
                    <a:lnTo>
                      <a:pt x="386" y="826"/>
                    </a:lnTo>
                    <a:lnTo>
                      <a:pt x="386" y="826"/>
                    </a:lnTo>
                    <a:lnTo>
                      <a:pt x="394" y="838"/>
                    </a:lnTo>
                    <a:lnTo>
                      <a:pt x="394" y="838"/>
                    </a:lnTo>
                    <a:lnTo>
                      <a:pt x="394" y="838"/>
                    </a:lnTo>
                    <a:lnTo>
                      <a:pt x="394" y="838"/>
                    </a:lnTo>
                    <a:lnTo>
                      <a:pt x="388" y="834"/>
                    </a:lnTo>
                    <a:lnTo>
                      <a:pt x="382" y="832"/>
                    </a:lnTo>
                    <a:lnTo>
                      <a:pt x="370" y="826"/>
                    </a:lnTo>
                    <a:lnTo>
                      <a:pt x="370" y="826"/>
                    </a:lnTo>
                    <a:lnTo>
                      <a:pt x="360" y="826"/>
                    </a:lnTo>
                    <a:lnTo>
                      <a:pt x="350" y="828"/>
                    </a:lnTo>
                    <a:lnTo>
                      <a:pt x="350" y="828"/>
                    </a:lnTo>
                    <a:lnTo>
                      <a:pt x="358" y="818"/>
                    </a:lnTo>
                    <a:lnTo>
                      <a:pt x="360" y="812"/>
                    </a:lnTo>
                    <a:lnTo>
                      <a:pt x="362" y="806"/>
                    </a:lnTo>
                    <a:lnTo>
                      <a:pt x="362" y="806"/>
                    </a:lnTo>
                    <a:lnTo>
                      <a:pt x="360" y="798"/>
                    </a:lnTo>
                    <a:lnTo>
                      <a:pt x="358" y="792"/>
                    </a:lnTo>
                    <a:lnTo>
                      <a:pt x="358" y="792"/>
                    </a:lnTo>
                    <a:lnTo>
                      <a:pt x="354" y="788"/>
                    </a:lnTo>
                    <a:lnTo>
                      <a:pt x="350" y="786"/>
                    </a:lnTo>
                    <a:lnTo>
                      <a:pt x="342" y="782"/>
                    </a:lnTo>
                    <a:lnTo>
                      <a:pt x="342" y="782"/>
                    </a:lnTo>
                    <a:lnTo>
                      <a:pt x="334" y="784"/>
                    </a:lnTo>
                    <a:lnTo>
                      <a:pt x="326" y="786"/>
                    </a:lnTo>
                    <a:lnTo>
                      <a:pt x="326" y="786"/>
                    </a:lnTo>
                    <a:lnTo>
                      <a:pt x="336" y="778"/>
                    </a:lnTo>
                    <a:lnTo>
                      <a:pt x="346" y="768"/>
                    </a:lnTo>
                    <a:lnTo>
                      <a:pt x="354" y="756"/>
                    </a:lnTo>
                    <a:lnTo>
                      <a:pt x="356" y="752"/>
                    </a:lnTo>
                    <a:lnTo>
                      <a:pt x="356" y="744"/>
                    </a:lnTo>
                    <a:lnTo>
                      <a:pt x="356" y="744"/>
                    </a:lnTo>
                    <a:lnTo>
                      <a:pt x="354" y="736"/>
                    </a:lnTo>
                    <a:lnTo>
                      <a:pt x="350" y="728"/>
                    </a:lnTo>
                    <a:lnTo>
                      <a:pt x="350" y="728"/>
                    </a:lnTo>
                    <a:lnTo>
                      <a:pt x="346" y="722"/>
                    </a:lnTo>
                    <a:lnTo>
                      <a:pt x="342" y="720"/>
                    </a:lnTo>
                    <a:lnTo>
                      <a:pt x="332" y="716"/>
                    </a:lnTo>
                    <a:lnTo>
                      <a:pt x="332" y="716"/>
                    </a:lnTo>
                    <a:lnTo>
                      <a:pt x="322" y="718"/>
                    </a:lnTo>
                    <a:lnTo>
                      <a:pt x="310" y="722"/>
                    </a:lnTo>
                    <a:lnTo>
                      <a:pt x="300" y="730"/>
                    </a:lnTo>
                    <a:lnTo>
                      <a:pt x="288" y="740"/>
                    </a:lnTo>
                    <a:lnTo>
                      <a:pt x="288" y="740"/>
                    </a:lnTo>
                    <a:lnTo>
                      <a:pt x="296" y="732"/>
                    </a:lnTo>
                    <a:lnTo>
                      <a:pt x="296" y="732"/>
                    </a:lnTo>
                    <a:lnTo>
                      <a:pt x="302" y="724"/>
                    </a:lnTo>
                    <a:lnTo>
                      <a:pt x="304" y="718"/>
                    </a:lnTo>
                    <a:lnTo>
                      <a:pt x="304" y="714"/>
                    </a:lnTo>
                    <a:lnTo>
                      <a:pt x="304" y="714"/>
                    </a:lnTo>
                    <a:lnTo>
                      <a:pt x="304" y="706"/>
                    </a:lnTo>
                    <a:lnTo>
                      <a:pt x="300" y="700"/>
                    </a:lnTo>
                    <a:lnTo>
                      <a:pt x="300" y="700"/>
                    </a:lnTo>
                    <a:lnTo>
                      <a:pt x="292" y="692"/>
                    </a:lnTo>
                    <a:lnTo>
                      <a:pt x="286" y="688"/>
                    </a:lnTo>
                    <a:lnTo>
                      <a:pt x="286" y="688"/>
                    </a:lnTo>
                    <a:lnTo>
                      <a:pt x="284" y="686"/>
                    </a:lnTo>
                    <a:lnTo>
                      <a:pt x="282" y="684"/>
                    </a:lnTo>
                    <a:lnTo>
                      <a:pt x="282" y="682"/>
                    </a:lnTo>
                    <a:lnTo>
                      <a:pt x="284" y="680"/>
                    </a:lnTo>
                    <a:lnTo>
                      <a:pt x="284" y="680"/>
                    </a:lnTo>
                    <a:close/>
                    <a:moveTo>
                      <a:pt x="286" y="1082"/>
                    </a:moveTo>
                    <a:lnTo>
                      <a:pt x="286" y="1082"/>
                    </a:lnTo>
                    <a:lnTo>
                      <a:pt x="288" y="1074"/>
                    </a:lnTo>
                    <a:lnTo>
                      <a:pt x="290" y="1068"/>
                    </a:lnTo>
                    <a:lnTo>
                      <a:pt x="294" y="1064"/>
                    </a:lnTo>
                    <a:lnTo>
                      <a:pt x="298" y="1058"/>
                    </a:lnTo>
                    <a:lnTo>
                      <a:pt x="298" y="1058"/>
                    </a:lnTo>
                    <a:lnTo>
                      <a:pt x="300" y="1058"/>
                    </a:lnTo>
                    <a:lnTo>
                      <a:pt x="302" y="1058"/>
                    </a:lnTo>
                    <a:lnTo>
                      <a:pt x="306" y="1062"/>
                    </a:lnTo>
                    <a:lnTo>
                      <a:pt x="308" y="1068"/>
                    </a:lnTo>
                    <a:lnTo>
                      <a:pt x="308" y="1074"/>
                    </a:lnTo>
                    <a:lnTo>
                      <a:pt x="308" y="1074"/>
                    </a:lnTo>
                    <a:lnTo>
                      <a:pt x="306" y="1082"/>
                    </a:lnTo>
                    <a:lnTo>
                      <a:pt x="302" y="1092"/>
                    </a:lnTo>
                    <a:lnTo>
                      <a:pt x="302" y="1092"/>
                    </a:lnTo>
                    <a:lnTo>
                      <a:pt x="302" y="1098"/>
                    </a:lnTo>
                    <a:lnTo>
                      <a:pt x="300" y="1102"/>
                    </a:lnTo>
                    <a:lnTo>
                      <a:pt x="298" y="1104"/>
                    </a:lnTo>
                    <a:lnTo>
                      <a:pt x="298" y="1104"/>
                    </a:lnTo>
                    <a:lnTo>
                      <a:pt x="294" y="1104"/>
                    </a:lnTo>
                    <a:lnTo>
                      <a:pt x="292" y="1102"/>
                    </a:lnTo>
                    <a:lnTo>
                      <a:pt x="288" y="1096"/>
                    </a:lnTo>
                    <a:lnTo>
                      <a:pt x="286" y="1082"/>
                    </a:lnTo>
                    <a:lnTo>
                      <a:pt x="286" y="1082"/>
                    </a:lnTo>
                    <a:close/>
                    <a:moveTo>
                      <a:pt x="300" y="1134"/>
                    </a:moveTo>
                    <a:lnTo>
                      <a:pt x="300" y="1134"/>
                    </a:lnTo>
                    <a:lnTo>
                      <a:pt x="300" y="1134"/>
                    </a:lnTo>
                    <a:lnTo>
                      <a:pt x="300" y="1132"/>
                    </a:lnTo>
                    <a:lnTo>
                      <a:pt x="302" y="1128"/>
                    </a:lnTo>
                    <a:lnTo>
                      <a:pt x="306" y="1126"/>
                    </a:lnTo>
                    <a:lnTo>
                      <a:pt x="310" y="1126"/>
                    </a:lnTo>
                    <a:lnTo>
                      <a:pt x="310" y="1126"/>
                    </a:lnTo>
                    <a:lnTo>
                      <a:pt x="310" y="1130"/>
                    </a:lnTo>
                    <a:lnTo>
                      <a:pt x="308" y="1132"/>
                    </a:lnTo>
                    <a:lnTo>
                      <a:pt x="306" y="1134"/>
                    </a:lnTo>
                    <a:lnTo>
                      <a:pt x="300" y="1134"/>
                    </a:lnTo>
                    <a:lnTo>
                      <a:pt x="300" y="1134"/>
                    </a:lnTo>
                    <a:close/>
                    <a:moveTo>
                      <a:pt x="314" y="1012"/>
                    </a:moveTo>
                    <a:lnTo>
                      <a:pt x="314" y="1012"/>
                    </a:lnTo>
                    <a:lnTo>
                      <a:pt x="310" y="1018"/>
                    </a:lnTo>
                    <a:lnTo>
                      <a:pt x="306" y="1024"/>
                    </a:lnTo>
                    <a:lnTo>
                      <a:pt x="300" y="1028"/>
                    </a:lnTo>
                    <a:lnTo>
                      <a:pt x="296" y="1028"/>
                    </a:lnTo>
                    <a:lnTo>
                      <a:pt x="294" y="1026"/>
                    </a:lnTo>
                    <a:lnTo>
                      <a:pt x="294" y="1026"/>
                    </a:lnTo>
                    <a:lnTo>
                      <a:pt x="290" y="1022"/>
                    </a:lnTo>
                    <a:lnTo>
                      <a:pt x="286" y="1016"/>
                    </a:lnTo>
                    <a:lnTo>
                      <a:pt x="286" y="1016"/>
                    </a:lnTo>
                    <a:lnTo>
                      <a:pt x="280" y="1014"/>
                    </a:lnTo>
                    <a:lnTo>
                      <a:pt x="276" y="1012"/>
                    </a:lnTo>
                    <a:lnTo>
                      <a:pt x="266" y="1010"/>
                    </a:lnTo>
                    <a:lnTo>
                      <a:pt x="266" y="1010"/>
                    </a:lnTo>
                    <a:lnTo>
                      <a:pt x="258" y="1014"/>
                    </a:lnTo>
                    <a:lnTo>
                      <a:pt x="250" y="1020"/>
                    </a:lnTo>
                    <a:lnTo>
                      <a:pt x="242" y="1028"/>
                    </a:lnTo>
                    <a:lnTo>
                      <a:pt x="234" y="1036"/>
                    </a:lnTo>
                    <a:lnTo>
                      <a:pt x="234" y="1036"/>
                    </a:lnTo>
                    <a:lnTo>
                      <a:pt x="234" y="1038"/>
                    </a:lnTo>
                    <a:lnTo>
                      <a:pt x="234" y="1038"/>
                    </a:lnTo>
                    <a:lnTo>
                      <a:pt x="236" y="1034"/>
                    </a:lnTo>
                    <a:lnTo>
                      <a:pt x="236" y="1034"/>
                    </a:lnTo>
                    <a:lnTo>
                      <a:pt x="244" y="1018"/>
                    </a:lnTo>
                    <a:lnTo>
                      <a:pt x="248" y="1008"/>
                    </a:lnTo>
                    <a:lnTo>
                      <a:pt x="250" y="998"/>
                    </a:lnTo>
                    <a:lnTo>
                      <a:pt x="250" y="998"/>
                    </a:lnTo>
                    <a:lnTo>
                      <a:pt x="248" y="992"/>
                    </a:lnTo>
                    <a:lnTo>
                      <a:pt x="246" y="986"/>
                    </a:lnTo>
                    <a:lnTo>
                      <a:pt x="242" y="982"/>
                    </a:lnTo>
                    <a:lnTo>
                      <a:pt x="236" y="976"/>
                    </a:lnTo>
                    <a:lnTo>
                      <a:pt x="236" y="976"/>
                    </a:lnTo>
                    <a:lnTo>
                      <a:pt x="230" y="974"/>
                    </a:lnTo>
                    <a:lnTo>
                      <a:pt x="224" y="972"/>
                    </a:lnTo>
                    <a:lnTo>
                      <a:pt x="214" y="974"/>
                    </a:lnTo>
                    <a:lnTo>
                      <a:pt x="214" y="974"/>
                    </a:lnTo>
                    <a:lnTo>
                      <a:pt x="210" y="976"/>
                    </a:lnTo>
                    <a:lnTo>
                      <a:pt x="204" y="978"/>
                    </a:lnTo>
                    <a:lnTo>
                      <a:pt x="196" y="988"/>
                    </a:lnTo>
                    <a:lnTo>
                      <a:pt x="190" y="1000"/>
                    </a:lnTo>
                    <a:lnTo>
                      <a:pt x="184" y="1012"/>
                    </a:lnTo>
                    <a:lnTo>
                      <a:pt x="184" y="1012"/>
                    </a:lnTo>
                    <a:lnTo>
                      <a:pt x="184" y="1014"/>
                    </a:lnTo>
                    <a:lnTo>
                      <a:pt x="184" y="1014"/>
                    </a:lnTo>
                    <a:lnTo>
                      <a:pt x="186" y="1006"/>
                    </a:lnTo>
                    <a:lnTo>
                      <a:pt x="186" y="1006"/>
                    </a:lnTo>
                    <a:lnTo>
                      <a:pt x="190" y="994"/>
                    </a:lnTo>
                    <a:lnTo>
                      <a:pt x="192" y="980"/>
                    </a:lnTo>
                    <a:lnTo>
                      <a:pt x="192" y="980"/>
                    </a:lnTo>
                    <a:lnTo>
                      <a:pt x="190" y="972"/>
                    </a:lnTo>
                    <a:lnTo>
                      <a:pt x="188" y="966"/>
                    </a:lnTo>
                    <a:lnTo>
                      <a:pt x="184" y="960"/>
                    </a:lnTo>
                    <a:lnTo>
                      <a:pt x="178" y="954"/>
                    </a:lnTo>
                    <a:lnTo>
                      <a:pt x="178" y="954"/>
                    </a:lnTo>
                    <a:lnTo>
                      <a:pt x="172" y="952"/>
                    </a:lnTo>
                    <a:lnTo>
                      <a:pt x="166" y="952"/>
                    </a:lnTo>
                    <a:lnTo>
                      <a:pt x="158" y="952"/>
                    </a:lnTo>
                    <a:lnTo>
                      <a:pt x="158" y="952"/>
                    </a:lnTo>
                    <a:lnTo>
                      <a:pt x="150" y="956"/>
                    </a:lnTo>
                    <a:lnTo>
                      <a:pt x="146" y="962"/>
                    </a:lnTo>
                    <a:lnTo>
                      <a:pt x="146" y="962"/>
                    </a:lnTo>
                    <a:lnTo>
                      <a:pt x="146" y="962"/>
                    </a:lnTo>
                    <a:lnTo>
                      <a:pt x="146" y="962"/>
                    </a:lnTo>
                    <a:lnTo>
                      <a:pt x="146" y="962"/>
                    </a:lnTo>
                    <a:lnTo>
                      <a:pt x="154" y="926"/>
                    </a:lnTo>
                    <a:lnTo>
                      <a:pt x="164" y="894"/>
                    </a:lnTo>
                    <a:lnTo>
                      <a:pt x="164" y="894"/>
                    </a:lnTo>
                    <a:lnTo>
                      <a:pt x="168" y="884"/>
                    </a:lnTo>
                    <a:lnTo>
                      <a:pt x="172" y="878"/>
                    </a:lnTo>
                    <a:lnTo>
                      <a:pt x="176" y="878"/>
                    </a:lnTo>
                    <a:lnTo>
                      <a:pt x="180" y="878"/>
                    </a:lnTo>
                    <a:lnTo>
                      <a:pt x="180" y="878"/>
                    </a:lnTo>
                    <a:lnTo>
                      <a:pt x="186" y="876"/>
                    </a:lnTo>
                    <a:lnTo>
                      <a:pt x="190" y="872"/>
                    </a:lnTo>
                    <a:lnTo>
                      <a:pt x="190" y="872"/>
                    </a:lnTo>
                    <a:lnTo>
                      <a:pt x="184" y="888"/>
                    </a:lnTo>
                    <a:lnTo>
                      <a:pt x="184" y="896"/>
                    </a:lnTo>
                    <a:lnTo>
                      <a:pt x="182" y="904"/>
                    </a:lnTo>
                    <a:lnTo>
                      <a:pt x="182" y="904"/>
                    </a:lnTo>
                    <a:lnTo>
                      <a:pt x="184" y="916"/>
                    </a:lnTo>
                    <a:lnTo>
                      <a:pt x="186" y="920"/>
                    </a:lnTo>
                    <a:lnTo>
                      <a:pt x="190" y="926"/>
                    </a:lnTo>
                    <a:lnTo>
                      <a:pt x="190" y="926"/>
                    </a:lnTo>
                    <a:lnTo>
                      <a:pt x="196" y="932"/>
                    </a:lnTo>
                    <a:lnTo>
                      <a:pt x="202" y="934"/>
                    </a:lnTo>
                    <a:lnTo>
                      <a:pt x="208" y="936"/>
                    </a:lnTo>
                    <a:lnTo>
                      <a:pt x="212" y="936"/>
                    </a:lnTo>
                    <a:lnTo>
                      <a:pt x="212" y="936"/>
                    </a:lnTo>
                    <a:lnTo>
                      <a:pt x="218" y="934"/>
                    </a:lnTo>
                    <a:lnTo>
                      <a:pt x="224" y="930"/>
                    </a:lnTo>
                    <a:lnTo>
                      <a:pt x="224" y="930"/>
                    </a:lnTo>
                    <a:lnTo>
                      <a:pt x="220" y="940"/>
                    </a:lnTo>
                    <a:lnTo>
                      <a:pt x="220" y="950"/>
                    </a:lnTo>
                    <a:lnTo>
                      <a:pt x="220" y="950"/>
                    </a:lnTo>
                    <a:lnTo>
                      <a:pt x="220" y="956"/>
                    </a:lnTo>
                    <a:lnTo>
                      <a:pt x="222" y="962"/>
                    </a:lnTo>
                    <a:lnTo>
                      <a:pt x="226" y="968"/>
                    </a:lnTo>
                    <a:lnTo>
                      <a:pt x="232" y="974"/>
                    </a:lnTo>
                    <a:lnTo>
                      <a:pt x="232" y="974"/>
                    </a:lnTo>
                    <a:lnTo>
                      <a:pt x="240" y="978"/>
                    </a:lnTo>
                    <a:lnTo>
                      <a:pt x="246" y="978"/>
                    </a:lnTo>
                    <a:lnTo>
                      <a:pt x="250" y="978"/>
                    </a:lnTo>
                    <a:lnTo>
                      <a:pt x="250" y="978"/>
                    </a:lnTo>
                    <a:lnTo>
                      <a:pt x="256" y="976"/>
                    </a:lnTo>
                    <a:lnTo>
                      <a:pt x="260" y="972"/>
                    </a:lnTo>
                    <a:lnTo>
                      <a:pt x="266" y="964"/>
                    </a:lnTo>
                    <a:lnTo>
                      <a:pt x="272" y="952"/>
                    </a:lnTo>
                    <a:lnTo>
                      <a:pt x="278" y="938"/>
                    </a:lnTo>
                    <a:lnTo>
                      <a:pt x="278" y="938"/>
                    </a:lnTo>
                    <a:lnTo>
                      <a:pt x="282" y="934"/>
                    </a:lnTo>
                    <a:lnTo>
                      <a:pt x="286" y="934"/>
                    </a:lnTo>
                    <a:lnTo>
                      <a:pt x="286" y="936"/>
                    </a:lnTo>
                    <a:lnTo>
                      <a:pt x="284" y="944"/>
                    </a:lnTo>
                    <a:lnTo>
                      <a:pt x="284" y="944"/>
                    </a:lnTo>
                    <a:lnTo>
                      <a:pt x="276" y="958"/>
                    </a:lnTo>
                    <a:lnTo>
                      <a:pt x="274" y="966"/>
                    </a:lnTo>
                    <a:lnTo>
                      <a:pt x="272" y="974"/>
                    </a:lnTo>
                    <a:lnTo>
                      <a:pt x="272" y="974"/>
                    </a:lnTo>
                    <a:lnTo>
                      <a:pt x="272" y="978"/>
                    </a:lnTo>
                    <a:lnTo>
                      <a:pt x="274" y="984"/>
                    </a:lnTo>
                    <a:lnTo>
                      <a:pt x="278" y="988"/>
                    </a:lnTo>
                    <a:lnTo>
                      <a:pt x="282" y="992"/>
                    </a:lnTo>
                    <a:lnTo>
                      <a:pt x="282" y="992"/>
                    </a:lnTo>
                    <a:lnTo>
                      <a:pt x="288" y="994"/>
                    </a:lnTo>
                    <a:lnTo>
                      <a:pt x="292" y="996"/>
                    </a:lnTo>
                    <a:lnTo>
                      <a:pt x="302" y="996"/>
                    </a:lnTo>
                    <a:lnTo>
                      <a:pt x="302" y="996"/>
                    </a:lnTo>
                    <a:lnTo>
                      <a:pt x="304" y="994"/>
                    </a:lnTo>
                    <a:lnTo>
                      <a:pt x="308" y="996"/>
                    </a:lnTo>
                    <a:lnTo>
                      <a:pt x="312" y="1000"/>
                    </a:lnTo>
                    <a:lnTo>
                      <a:pt x="314" y="1006"/>
                    </a:lnTo>
                    <a:lnTo>
                      <a:pt x="314" y="1012"/>
                    </a:lnTo>
                    <a:lnTo>
                      <a:pt x="314" y="1012"/>
                    </a:lnTo>
                    <a:close/>
                    <a:moveTo>
                      <a:pt x="310" y="954"/>
                    </a:moveTo>
                    <a:lnTo>
                      <a:pt x="310" y="954"/>
                    </a:lnTo>
                    <a:lnTo>
                      <a:pt x="318" y="936"/>
                    </a:lnTo>
                    <a:lnTo>
                      <a:pt x="320" y="926"/>
                    </a:lnTo>
                    <a:lnTo>
                      <a:pt x="322" y="918"/>
                    </a:lnTo>
                    <a:lnTo>
                      <a:pt x="322" y="918"/>
                    </a:lnTo>
                    <a:lnTo>
                      <a:pt x="320" y="910"/>
                    </a:lnTo>
                    <a:lnTo>
                      <a:pt x="318" y="904"/>
                    </a:lnTo>
                    <a:lnTo>
                      <a:pt x="314" y="896"/>
                    </a:lnTo>
                    <a:lnTo>
                      <a:pt x="308" y="890"/>
                    </a:lnTo>
                    <a:lnTo>
                      <a:pt x="308" y="890"/>
                    </a:lnTo>
                    <a:lnTo>
                      <a:pt x="302" y="886"/>
                    </a:lnTo>
                    <a:lnTo>
                      <a:pt x="296" y="884"/>
                    </a:lnTo>
                    <a:lnTo>
                      <a:pt x="290" y="884"/>
                    </a:lnTo>
                    <a:lnTo>
                      <a:pt x="286" y="884"/>
                    </a:lnTo>
                    <a:lnTo>
                      <a:pt x="286" y="884"/>
                    </a:lnTo>
                    <a:lnTo>
                      <a:pt x="278" y="888"/>
                    </a:lnTo>
                    <a:lnTo>
                      <a:pt x="272" y="892"/>
                    </a:lnTo>
                    <a:lnTo>
                      <a:pt x="268" y="900"/>
                    </a:lnTo>
                    <a:lnTo>
                      <a:pt x="264" y="906"/>
                    </a:lnTo>
                    <a:lnTo>
                      <a:pt x="264" y="906"/>
                    </a:lnTo>
                    <a:lnTo>
                      <a:pt x="266" y="896"/>
                    </a:lnTo>
                    <a:lnTo>
                      <a:pt x="266" y="896"/>
                    </a:lnTo>
                    <a:lnTo>
                      <a:pt x="264" y="890"/>
                    </a:lnTo>
                    <a:lnTo>
                      <a:pt x="262" y="884"/>
                    </a:lnTo>
                    <a:lnTo>
                      <a:pt x="260" y="880"/>
                    </a:lnTo>
                    <a:lnTo>
                      <a:pt x="254" y="876"/>
                    </a:lnTo>
                    <a:lnTo>
                      <a:pt x="254" y="876"/>
                    </a:lnTo>
                    <a:lnTo>
                      <a:pt x="250" y="874"/>
                    </a:lnTo>
                    <a:lnTo>
                      <a:pt x="246" y="872"/>
                    </a:lnTo>
                    <a:lnTo>
                      <a:pt x="238" y="874"/>
                    </a:lnTo>
                    <a:lnTo>
                      <a:pt x="238" y="874"/>
                    </a:lnTo>
                    <a:lnTo>
                      <a:pt x="230" y="876"/>
                    </a:lnTo>
                    <a:lnTo>
                      <a:pt x="224" y="882"/>
                    </a:lnTo>
                    <a:lnTo>
                      <a:pt x="214" y="898"/>
                    </a:lnTo>
                    <a:lnTo>
                      <a:pt x="214" y="898"/>
                    </a:lnTo>
                    <a:lnTo>
                      <a:pt x="210" y="902"/>
                    </a:lnTo>
                    <a:lnTo>
                      <a:pt x="210" y="902"/>
                    </a:lnTo>
                    <a:lnTo>
                      <a:pt x="210" y="896"/>
                    </a:lnTo>
                    <a:lnTo>
                      <a:pt x="214" y="888"/>
                    </a:lnTo>
                    <a:lnTo>
                      <a:pt x="220" y="872"/>
                    </a:lnTo>
                    <a:lnTo>
                      <a:pt x="220" y="872"/>
                    </a:lnTo>
                    <a:lnTo>
                      <a:pt x="228" y="854"/>
                    </a:lnTo>
                    <a:lnTo>
                      <a:pt x="232" y="846"/>
                    </a:lnTo>
                    <a:lnTo>
                      <a:pt x="232" y="836"/>
                    </a:lnTo>
                    <a:lnTo>
                      <a:pt x="232" y="836"/>
                    </a:lnTo>
                    <a:lnTo>
                      <a:pt x="230" y="828"/>
                    </a:lnTo>
                    <a:lnTo>
                      <a:pt x="228" y="824"/>
                    </a:lnTo>
                    <a:lnTo>
                      <a:pt x="224" y="820"/>
                    </a:lnTo>
                    <a:lnTo>
                      <a:pt x="224" y="820"/>
                    </a:lnTo>
                    <a:lnTo>
                      <a:pt x="216" y="816"/>
                    </a:lnTo>
                    <a:lnTo>
                      <a:pt x="206" y="816"/>
                    </a:lnTo>
                    <a:lnTo>
                      <a:pt x="206" y="816"/>
                    </a:lnTo>
                    <a:lnTo>
                      <a:pt x="200" y="818"/>
                    </a:lnTo>
                    <a:lnTo>
                      <a:pt x="200" y="818"/>
                    </a:lnTo>
                    <a:lnTo>
                      <a:pt x="200" y="818"/>
                    </a:lnTo>
                    <a:lnTo>
                      <a:pt x="198" y="816"/>
                    </a:lnTo>
                    <a:lnTo>
                      <a:pt x="198" y="812"/>
                    </a:lnTo>
                    <a:lnTo>
                      <a:pt x="198" y="812"/>
                    </a:lnTo>
                    <a:lnTo>
                      <a:pt x="202" y="796"/>
                    </a:lnTo>
                    <a:lnTo>
                      <a:pt x="206" y="784"/>
                    </a:lnTo>
                    <a:lnTo>
                      <a:pt x="214" y="770"/>
                    </a:lnTo>
                    <a:lnTo>
                      <a:pt x="214" y="770"/>
                    </a:lnTo>
                    <a:lnTo>
                      <a:pt x="224" y="752"/>
                    </a:lnTo>
                    <a:lnTo>
                      <a:pt x="236" y="734"/>
                    </a:lnTo>
                    <a:lnTo>
                      <a:pt x="236" y="734"/>
                    </a:lnTo>
                    <a:lnTo>
                      <a:pt x="242" y="724"/>
                    </a:lnTo>
                    <a:lnTo>
                      <a:pt x="248" y="720"/>
                    </a:lnTo>
                    <a:lnTo>
                      <a:pt x="254" y="716"/>
                    </a:lnTo>
                    <a:lnTo>
                      <a:pt x="258" y="716"/>
                    </a:lnTo>
                    <a:lnTo>
                      <a:pt x="258" y="716"/>
                    </a:lnTo>
                    <a:lnTo>
                      <a:pt x="262" y="716"/>
                    </a:lnTo>
                    <a:lnTo>
                      <a:pt x="266" y="720"/>
                    </a:lnTo>
                    <a:lnTo>
                      <a:pt x="266" y="722"/>
                    </a:lnTo>
                    <a:lnTo>
                      <a:pt x="264" y="726"/>
                    </a:lnTo>
                    <a:lnTo>
                      <a:pt x="264" y="726"/>
                    </a:lnTo>
                    <a:lnTo>
                      <a:pt x="254" y="734"/>
                    </a:lnTo>
                    <a:lnTo>
                      <a:pt x="244" y="744"/>
                    </a:lnTo>
                    <a:lnTo>
                      <a:pt x="236" y="756"/>
                    </a:lnTo>
                    <a:lnTo>
                      <a:pt x="234" y="762"/>
                    </a:lnTo>
                    <a:lnTo>
                      <a:pt x="234" y="768"/>
                    </a:lnTo>
                    <a:lnTo>
                      <a:pt x="234" y="768"/>
                    </a:lnTo>
                    <a:lnTo>
                      <a:pt x="234" y="774"/>
                    </a:lnTo>
                    <a:lnTo>
                      <a:pt x="236" y="782"/>
                    </a:lnTo>
                    <a:lnTo>
                      <a:pt x="236" y="782"/>
                    </a:lnTo>
                    <a:lnTo>
                      <a:pt x="240" y="788"/>
                    </a:lnTo>
                    <a:lnTo>
                      <a:pt x="244" y="792"/>
                    </a:lnTo>
                    <a:lnTo>
                      <a:pt x="252" y="796"/>
                    </a:lnTo>
                    <a:lnTo>
                      <a:pt x="252" y="796"/>
                    </a:lnTo>
                    <a:lnTo>
                      <a:pt x="258" y="796"/>
                    </a:lnTo>
                    <a:lnTo>
                      <a:pt x="264" y="796"/>
                    </a:lnTo>
                    <a:lnTo>
                      <a:pt x="274" y="790"/>
                    </a:lnTo>
                    <a:lnTo>
                      <a:pt x="286" y="780"/>
                    </a:lnTo>
                    <a:lnTo>
                      <a:pt x="298" y="768"/>
                    </a:lnTo>
                    <a:lnTo>
                      <a:pt x="298" y="768"/>
                    </a:lnTo>
                    <a:lnTo>
                      <a:pt x="314" y="754"/>
                    </a:lnTo>
                    <a:lnTo>
                      <a:pt x="322" y="748"/>
                    </a:lnTo>
                    <a:lnTo>
                      <a:pt x="328" y="744"/>
                    </a:lnTo>
                    <a:lnTo>
                      <a:pt x="328" y="744"/>
                    </a:lnTo>
                    <a:lnTo>
                      <a:pt x="328" y="744"/>
                    </a:lnTo>
                    <a:lnTo>
                      <a:pt x="328" y="744"/>
                    </a:lnTo>
                    <a:lnTo>
                      <a:pt x="326" y="750"/>
                    </a:lnTo>
                    <a:lnTo>
                      <a:pt x="320" y="758"/>
                    </a:lnTo>
                    <a:lnTo>
                      <a:pt x="304" y="770"/>
                    </a:lnTo>
                    <a:lnTo>
                      <a:pt x="304" y="770"/>
                    </a:lnTo>
                    <a:lnTo>
                      <a:pt x="294" y="778"/>
                    </a:lnTo>
                    <a:lnTo>
                      <a:pt x="284" y="788"/>
                    </a:lnTo>
                    <a:lnTo>
                      <a:pt x="276" y="798"/>
                    </a:lnTo>
                    <a:lnTo>
                      <a:pt x="274" y="804"/>
                    </a:lnTo>
                    <a:lnTo>
                      <a:pt x="272" y="810"/>
                    </a:lnTo>
                    <a:lnTo>
                      <a:pt x="272" y="810"/>
                    </a:lnTo>
                    <a:lnTo>
                      <a:pt x="274" y="818"/>
                    </a:lnTo>
                    <a:lnTo>
                      <a:pt x="278" y="824"/>
                    </a:lnTo>
                    <a:lnTo>
                      <a:pt x="278" y="824"/>
                    </a:lnTo>
                    <a:lnTo>
                      <a:pt x="282" y="830"/>
                    </a:lnTo>
                    <a:lnTo>
                      <a:pt x="288" y="834"/>
                    </a:lnTo>
                    <a:lnTo>
                      <a:pt x="296" y="836"/>
                    </a:lnTo>
                    <a:lnTo>
                      <a:pt x="296" y="836"/>
                    </a:lnTo>
                    <a:lnTo>
                      <a:pt x="302" y="836"/>
                    </a:lnTo>
                    <a:lnTo>
                      <a:pt x="310" y="834"/>
                    </a:lnTo>
                    <a:lnTo>
                      <a:pt x="310" y="834"/>
                    </a:lnTo>
                    <a:lnTo>
                      <a:pt x="302" y="846"/>
                    </a:lnTo>
                    <a:lnTo>
                      <a:pt x="300" y="852"/>
                    </a:lnTo>
                    <a:lnTo>
                      <a:pt x="298" y="858"/>
                    </a:lnTo>
                    <a:lnTo>
                      <a:pt x="298" y="858"/>
                    </a:lnTo>
                    <a:lnTo>
                      <a:pt x="300" y="866"/>
                    </a:lnTo>
                    <a:lnTo>
                      <a:pt x="304" y="874"/>
                    </a:lnTo>
                    <a:lnTo>
                      <a:pt x="304" y="874"/>
                    </a:lnTo>
                    <a:lnTo>
                      <a:pt x="310" y="878"/>
                    </a:lnTo>
                    <a:lnTo>
                      <a:pt x="314" y="882"/>
                    </a:lnTo>
                    <a:lnTo>
                      <a:pt x="322" y="884"/>
                    </a:lnTo>
                    <a:lnTo>
                      <a:pt x="322" y="884"/>
                    </a:lnTo>
                    <a:lnTo>
                      <a:pt x="328" y="882"/>
                    </a:lnTo>
                    <a:lnTo>
                      <a:pt x="328" y="882"/>
                    </a:lnTo>
                    <a:lnTo>
                      <a:pt x="328" y="884"/>
                    </a:lnTo>
                    <a:lnTo>
                      <a:pt x="328" y="884"/>
                    </a:lnTo>
                    <a:lnTo>
                      <a:pt x="324" y="890"/>
                    </a:lnTo>
                    <a:lnTo>
                      <a:pt x="324" y="896"/>
                    </a:lnTo>
                    <a:lnTo>
                      <a:pt x="324" y="896"/>
                    </a:lnTo>
                    <a:lnTo>
                      <a:pt x="326" y="900"/>
                    </a:lnTo>
                    <a:lnTo>
                      <a:pt x="326" y="906"/>
                    </a:lnTo>
                    <a:lnTo>
                      <a:pt x="334" y="916"/>
                    </a:lnTo>
                    <a:lnTo>
                      <a:pt x="342" y="922"/>
                    </a:lnTo>
                    <a:lnTo>
                      <a:pt x="352" y="930"/>
                    </a:lnTo>
                    <a:lnTo>
                      <a:pt x="352" y="930"/>
                    </a:lnTo>
                    <a:lnTo>
                      <a:pt x="362" y="936"/>
                    </a:lnTo>
                    <a:lnTo>
                      <a:pt x="366" y="942"/>
                    </a:lnTo>
                    <a:lnTo>
                      <a:pt x="368" y="946"/>
                    </a:lnTo>
                    <a:lnTo>
                      <a:pt x="368" y="946"/>
                    </a:lnTo>
                    <a:lnTo>
                      <a:pt x="368" y="952"/>
                    </a:lnTo>
                    <a:lnTo>
                      <a:pt x="366" y="956"/>
                    </a:lnTo>
                    <a:lnTo>
                      <a:pt x="360" y="966"/>
                    </a:lnTo>
                    <a:lnTo>
                      <a:pt x="360" y="966"/>
                    </a:lnTo>
                    <a:lnTo>
                      <a:pt x="358" y="970"/>
                    </a:lnTo>
                    <a:lnTo>
                      <a:pt x="356" y="970"/>
                    </a:lnTo>
                    <a:lnTo>
                      <a:pt x="348" y="970"/>
                    </a:lnTo>
                    <a:lnTo>
                      <a:pt x="342" y="968"/>
                    </a:lnTo>
                    <a:lnTo>
                      <a:pt x="338" y="966"/>
                    </a:lnTo>
                    <a:lnTo>
                      <a:pt x="338" y="966"/>
                    </a:lnTo>
                    <a:lnTo>
                      <a:pt x="332" y="958"/>
                    </a:lnTo>
                    <a:lnTo>
                      <a:pt x="332" y="958"/>
                    </a:lnTo>
                    <a:lnTo>
                      <a:pt x="328" y="954"/>
                    </a:lnTo>
                    <a:lnTo>
                      <a:pt x="324" y="952"/>
                    </a:lnTo>
                    <a:lnTo>
                      <a:pt x="316" y="950"/>
                    </a:lnTo>
                    <a:lnTo>
                      <a:pt x="316" y="950"/>
                    </a:lnTo>
                    <a:lnTo>
                      <a:pt x="310" y="954"/>
                    </a:lnTo>
                    <a:lnTo>
                      <a:pt x="310" y="954"/>
                    </a:lnTo>
                    <a:close/>
                    <a:moveTo>
                      <a:pt x="324" y="1126"/>
                    </a:moveTo>
                    <a:lnTo>
                      <a:pt x="324" y="1126"/>
                    </a:lnTo>
                    <a:lnTo>
                      <a:pt x="320" y="1126"/>
                    </a:lnTo>
                    <a:lnTo>
                      <a:pt x="318" y="1122"/>
                    </a:lnTo>
                    <a:lnTo>
                      <a:pt x="318" y="1118"/>
                    </a:lnTo>
                    <a:lnTo>
                      <a:pt x="320" y="1112"/>
                    </a:lnTo>
                    <a:lnTo>
                      <a:pt x="320" y="1112"/>
                    </a:lnTo>
                    <a:lnTo>
                      <a:pt x="322" y="1106"/>
                    </a:lnTo>
                    <a:lnTo>
                      <a:pt x="324" y="1100"/>
                    </a:lnTo>
                    <a:lnTo>
                      <a:pt x="324" y="1096"/>
                    </a:lnTo>
                    <a:lnTo>
                      <a:pt x="328" y="1092"/>
                    </a:lnTo>
                    <a:lnTo>
                      <a:pt x="328" y="1092"/>
                    </a:lnTo>
                    <a:lnTo>
                      <a:pt x="330" y="1090"/>
                    </a:lnTo>
                    <a:lnTo>
                      <a:pt x="332" y="1090"/>
                    </a:lnTo>
                    <a:lnTo>
                      <a:pt x="334" y="1094"/>
                    </a:lnTo>
                    <a:lnTo>
                      <a:pt x="338" y="1102"/>
                    </a:lnTo>
                    <a:lnTo>
                      <a:pt x="340" y="1108"/>
                    </a:lnTo>
                    <a:lnTo>
                      <a:pt x="340" y="1108"/>
                    </a:lnTo>
                    <a:lnTo>
                      <a:pt x="340" y="1116"/>
                    </a:lnTo>
                    <a:lnTo>
                      <a:pt x="336" y="1122"/>
                    </a:lnTo>
                    <a:lnTo>
                      <a:pt x="332" y="1126"/>
                    </a:lnTo>
                    <a:lnTo>
                      <a:pt x="324" y="1126"/>
                    </a:lnTo>
                    <a:lnTo>
                      <a:pt x="324" y="1126"/>
                    </a:lnTo>
                    <a:close/>
                    <a:moveTo>
                      <a:pt x="344" y="1060"/>
                    </a:moveTo>
                    <a:lnTo>
                      <a:pt x="344" y="1060"/>
                    </a:lnTo>
                    <a:lnTo>
                      <a:pt x="342" y="1064"/>
                    </a:lnTo>
                    <a:lnTo>
                      <a:pt x="338" y="1066"/>
                    </a:lnTo>
                    <a:lnTo>
                      <a:pt x="336" y="1066"/>
                    </a:lnTo>
                    <a:lnTo>
                      <a:pt x="332" y="1064"/>
                    </a:lnTo>
                    <a:lnTo>
                      <a:pt x="332" y="1064"/>
                    </a:lnTo>
                    <a:lnTo>
                      <a:pt x="328" y="1058"/>
                    </a:lnTo>
                    <a:lnTo>
                      <a:pt x="328" y="1056"/>
                    </a:lnTo>
                    <a:lnTo>
                      <a:pt x="330" y="1054"/>
                    </a:lnTo>
                    <a:lnTo>
                      <a:pt x="330" y="1054"/>
                    </a:lnTo>
                    <a:lnTo>
                      <a:pt x="334" y="1052"/>
                    </a:lnTo>
                    <a:lnTo>
                      <a:pt x="338" y="1054"/>
                    </a:lnTo>
                    <a:lnTo>
                      <a:pt x="342" y="1056"/>
                    </a:lnTo>
                    <a:lnTo>
                      <a:pt x="344" y="1060"/>
                    </a:lnTo>
                    <a:lnTo>
                      <a:pt x="344" y="1060"/>
                    </a:lnTo>
                    <a:close/>
                    <a:moveTo>
                      <a:pt x="348" y="1044"/>
                    </a:moveTo>
                    <a:lnTo>
                      <a:pt x="348" y="1044"/>
                    </a:lnTo>
                    <a:lnTo>
                      <a:pt x="342" y="1042"/>
                    </a:lnTo>
                    <a:lnTo>
                      <a:pt x="338" y="1038"/>
                    </a:lnTo>
                    <a:lnTo>
                      <a:pt x="336" y="1034"/>
                    </a:lnTo>
                    <a:lnTo>
                      <a:pt x="336" y="1028"/>
                    </a:lnTo>
                    <a:lnTo>
                      <a:pt x="336" y="1028"/>
                    </a:lnTo>
                    <a:lnTo>
                      <a:pt x="342" y="1016"/>
                    </a:lnTo>
                    <a:lnTo>
                      <a:pt x="344" y="1008"/>
                    </a:lnTo>
                    <a:lnTo>
                      <a:pt x="344" y="1002"/>
                    </a:lnTo>
                    <a:lnTo>
                      <a:pt x="344" y="1002"/>
                    </a:lnTo>
                    <a:lnTo>
                      <a:pt x="344" y="998"/>
                    </a:lnTo>
                    <a:lnTo>
                      <a:pt x="346" y="996"/>
                    </a:lnTo>
                    <a:lnTo>
                      <a:pt x="346" y="996"/>
                    </a:lnTo>
                    <a:lnTo>
                      <a:pt x="356" y="996"/>
                    </a:lnTo>
                    <a:lnTo>
                      <a:pt x="356" y="996"/>
                    </a:lnTo>
                    <a:lnTo>
                      <a:pt x="364" y="996"/>
                    </a:lnTo>
                    <a:lnTo>
                      <a:pt x="370" y="998"/>
                    </a:lnTo>
                    <a:lnTo>
                      <a:pt x="370" y="998"/>
                    </a:lnTo>
                    <a:lnTo>
                      <a:pt x="376" y="1002"/>
                    </a:lnTo>
                    <a:lnTo>
                      <a:pt x="378" y="1006"/>
                    </a:lnTo>
                    <a:lnTo>
                      <a:pt x="380" y="1010"/>
                    </a:lnTo>
                    <a:lnTo>
                      <a:pt x="380" y="1016"/>
                    </a:lnTo>
                    <a:lnTo>
                      <a:pt x="380" y="1016"/>
                    </a:lnTo>
                    <a:lnTo>
                      <a:pt x="376" y="1018"/>
                    </a:lnTo>
                    <a:lnTo>
                      <a:pt x="372" y="1020"/>
                    </a:lnTo>
                    <a:lnTo>
                      <a:pt x="372" y="1020"/>
                    </a:lnTo>
                    <a:lnTo>
                      <a:pt x="364" y="1030"/>
                    </a:lnTo>
                    <a:lnTo>
                      <a:pt x="364" y="1030"/>
                    </a:lnTo>
                    <a:lnTo>
                      <a:pt x="358" y="1040"/>
                    </a:lnTo>
                    <a:lnTo>
                      <a:pt x="354" y="1042"/>
                    </a:lnTo>
                    <a:lnTo>
                      <a:pt x="348" y="1044"/>
                    </a:lnTo>
                    <a:lnTo>
                      <a:pt x="348" y="1044"/>
                    </a:lnTo>
                    <a:close/>
                    <a:moveTo>
                      <a:pt x="388" y="1100"/>
                    </a:moveTo>
                    <a:lnTo>
                      <a:pt x="388" y="1100"/>
                    </a:lnTo>
                    <a:lnTo>
                      <a:pt x="386" y="1104"/>
                    </a:lnTo>
                    <a:lnTo>
                      <a:pt x="384" y="1106"/>
                    </a:lnTo>
                    <a:lnTo>
                      <a:pt x="374" y="1110"/>
                    </a:lnTo>
                    <a:lnTo>
                      <a:pt x="374" y="1110"/>
                    </a:lnTo>
                    <a:lnTo>
                      <a:pt x="368" y="1112"/>
                    </a:lnTo>
                    <a:lnTo>
                      <a:pt x="362" y="1108"/>
                    </a:lnTo>
                    <a:lnTo>
                      <a:pt x="358" y="1104"/>
                    </a:lnTo>
                    <a:lnTo>
                      <a:pt x="356" y="1098"/>
                    </a:lnTo>
                    <a:lnTo>
                      <a:pt x="356" y="1098"/>
                    </a:lnTo>
                    <a:lnTo>
                      <a:pt x="350" y="1084"/>
                    </a:lnTo>
                    <a:lnTo>
                      <a:pt x="350" y="1078"/>
                    </a:lnTo>
                    <a:lnTo>
                      <a:pt x="352" y="1074"/>
                    </a:lnTo>
                    <a:lnTo>
                      <a:pt x="354" y="1072"/>
                    </a:lnTo>
                    <a:lnTo>
                      <a:pt x="354" y="1072"/>
                    </a:lnTo>
                    <a:lnTo>
                      <a:pt x="358" y="1070"/>
                    </a:lnTo>
                    <a:lnTo>
                      <a:pt x="362" y="1074"/>
                    </a:lnTo>
                    <a:lnTo>
                      <a:pt x="364" y="1078"/>
                    </a:lnTo>
                    <a:lnTo>
                      <a:pt x="372" y="1080"/>
                    </a:lnTo>
                    <a:lnTo>
                      <a:pt x="372" y="1080"/>
                    </a:lnTo>
                    <a:lnTo>
                      <a:pt x="380" y="1086"/>
                    </a:lnTo>
                    <a:lnTo>
                      <a:pt x="386" y="1090"/>
                    </a:lnTo>
                    <a:lnTo>
                      <a:pt x="388" y="1096"/>
                    </a:lnTo>
                    <a:lnTo>
                      <a:pt x="388" y="1100"/>
                    </a:lnTo>
                    <a:lnTo>
                      <a:pt x="388" y="1100"/>
                    </a:lnTo>
                    <a:close/>
                    <a:moveTo>
                      <a:pt x="392" y="1070"/>
                    </a:moveTo>
                    <a:lnTo>
                      <a:pt x="392" y="1070"/>
                    </a:lnTo>
                    <a:lnTo>
                      <a:pt x="390" y="1072"/>
                    </a:lnTo>
                    <a:lnTo>
                      <a:pt x="388" y="1072"/>
                    </a:lnTo>
                    <a:lnTo>
                      <a:pt x="380" y="1068"/>
                    </a:lnTo>
                    <a:lnTo>
                      <a:pt x="380" y="1068"/>
                    </a:lnTo>
                    <a:lnTo>
                      <a:pt x="376" y="1066"/>
                    </a:lnTo>
                    <a:lnTo>
                      <a:pt x="372" y="1064"/>
                    </a:lnTo>
                    <a:lnTo>
                      <a:pt x="372" y="1060"/>
                    </a:lnTo>
                    <a:lnTo>
                      <a:pt x="372" y="1056"/>
                    </a:lnTo>
                    <a:lnTo>
                      <a:pt x="372" y="1056"/>
                    </a:lnTo>
                    <a:lnTo>
                      <a:pt x="374" y="1054"/>
                    </a:lnTo>
                    <a:lnTo>
                      <a:pt x="378" y="1054"/>
                    </a:lnTo>
                    <a:lnTo>
                      <a:pt x="384" y="1058"/>
                    </a:lnTo>
                    <a:lnTo>
                      <a:pt x="390" y="1064"/>
                    </a:lnTo>
                    <a:lnTo>
                      <a:pt x="392" y="1070"/>
                    </a:lnTo>
                    <a:lnTo>
                      <a:pt x="392" y="1070"/>
                    </a:lnTo>
                    <a:close/>
                    <a:moveTo>
                      <a:pt x="442" y="1062"/>
                    </a:moveTo>
                    <a:lnTo>
                      <a:pt x="442" y="1062"/>
                    </a:lnTo>
                    <a:lnTo>
                      <a:pt x="436" y="1066"/>
                    </a:lnTo>
                    <a:lnTo>
                      <a:pt x="432" y="1066"/>
                    </a:lnTo>
                    <a:lnTo>
                      <a:pt x="428" y="1064"/>
                    </a:lnTo>
                    <a:lnTo>
                      <a:pt x="426" y="1056"/>
                    </a:lnTo>
                    <a:lnTo>
                      <a:pt x="426" y="1056"/>
                    </a:lnTo>
                    <a:lnTo>
                      <a:pt x="422" y="1054"/>
                    </a:lnTo>
                    <a:lnTo>
                      <a:pt x="418" y="1052"/>
                    </a:lnTo>
                    <a:lnTo>
                      <a:pt x="406" y="1048"/>
                    </a:lnTo>
                    <a:lnTo>
                      <a:pt x="406" y="1048"/>
                    </a:lnTo>
                    <a:lnTo>
                      <a:pt x="398" y="1044"/>
                    </a:lnTo>
                    <a:lnTo>
                      <a:pt x="396" y="1038"/>
                    </a:lnTo>
                    <a:lnTo>
                      <a:pt x="396" y="1032"/>
                    </a:lnTo>
                    <a:lnTo>
                      <a:pt x="398" y="1026"/>
                    </a:lnTo>
                    <a:lnTo>
                      <a:pt x="398" y="1026"/>
                    </a:lnTo>
                    <a:lnTo>
                      <a:pt x="400" y="1022"/>
                    </a:lnTo>
                    <a:lnTo>
                      <a:pt x="404" y="1020"/>
                    </a:lnTo>
                    <a:lnTo>
                      <a:pt x="410" y="1018"/>
                    </a:lnTo>
                    <a:lnTo>
                      <a:pt x="418" y="1016"/>
                    </a:lnTo>
                    <a:lnTo>
                      <a:pt x="424" y="1012"/>
                    </a:lnTo>
                    <a:lnTo>
                      <a:pt x="424" y="1012"/>
                    </a:lnTo>
                    <a:lnTo>
                      <a:pt x="430" y="1008"/>
                    </a:lnTo>
                    <a:lnTo>
                      <a:pt x="434" y="1008"/>
                    </a:lnTo>
                    <a:lnTo>
                      <a:pt x="438" y="1012"/>
                    </a:lnTo>
                    <a:lnTo>
                      <a:pt x="440" y="1018"/>
                    </a:lnTo>
                    <a:lnTo>
                      <a:pt x="440" y="1018"/>
                    </a:lnTo>
                    <a:lnTo>
                      <a:pt x="448" y="1034"/>
                    </a:lnTo>
                    <a:lnTo>
                      <a:pt x="454" y="1042"/>
                    </a:lnTo>
                    <a:lnTo>
                      <a:pt x="454" y="1042"/>
                    </a:lnTo>
                    <a:lnTo>
                      <a:pt x="456" y="1044"/>
                    </a:lnTo>
                    <a:lnTo>
                      <a:pt x="454" y="1046"/>
                    </a:lnTo>
                    <a:lnTo>
                      <a:pt x="452" y="1052"/>
                    </a:lnTo>
                    <a:lnTo>
                      <a:pt x="442" y="1062"/>
                    </a:lnTo>
                    <a:lnTo>
                      <a:pt x="442" y="1062"/>
                    </a:lnTo>
                    <a:close/>
                    <a:moveTo>
                      <a:pt x="484" y="982"/>
                    </a:moveTo>
                    <a:lnTo>
                      <a:pt x="484" y="982"/>
                    </a:lnTo>
                    <a:lnTo>
                      <a:pt x="482" y="986"/>
                    </a:lnTo>
                    <a:lnTo>
                      <a:pt x="478" y="990"/>
                    </a:lnTo>
                    <a:lnTo>
                      <a:pt x="468" y="996"/>
                    </a:lnTo>
                    <a:lnTo>
                      <a:pt x="468" y="996"/>
                    </a:lnTo>
                    <a:lnTo>
                      <a:pt x="462" y="998"/>
                    </a:lnTo>
                    <a:lnTo>
                      <a:pt x="458" y="1000"/>
                    </a:lnTo>
                    <a:lnTo>
                      <a:pt x="456" y="998"/>
                    </a:lnTo>
                    <a:lnTo>
                      <a:pt x="454" y="994"/>
                    </a:lnTo>
                    <a:lnTo>
                      <a:pt x="454" y="994"/>
                    </a:lnTo>
                    <a:lnTo>
                      <a:pt x="454" y="990"/>
                    </a:lnTo>
                    <a:lnTo>
                      <a:pt x="458" y="984"/>
                    </a:lnTo>
                    <a:lnTo>
                      <a:pt x="462" y="978"/>
                    </a:lnTo>
                    <a:lnTo>
                      <a:pt x="468" y="972"/>
                    </a:lnTo>
                    <a:lnTo>
                      <a:pt x="468" y="972"/>
                    </a:lnTo>
                    <a:lnTo>
                      <a:pt x="468" y="966"/>
                    </a:lnTo>
                    <a:lnTo>
                      <a:pt x="466" y="960"/>
                    </a:lnTo>
                    <a:lnTo>
                      <a:pt x="466" y="954"/>
                    </a:lnTo>
                    <a:lnTo>
                      <a:pt x="466" y="952"/>
                    </a:lnTo>
                    <a:lnTo>
                      <a:pt x="468" y="950"/>
                    </a:lnTo>
                    <a:lnTo>
                      <a:pt x="468" y="950"/>
                    </a:lnTo>
                    <a:lnTo>
                      <a:pt x="474" y="950"/>
                    </a:lnTo>
                    <a:lnTo>
                      <a:pt x="478" y="950"/>
                    </a:lnTo>
                    <a:lnTo>
                      <a:pt x="486" y="958"/>
                    </a:lnTo>
                    <a:lnTo>
                      <a:pt x="486" y="958"/>
                    </a:lnTo>
                    <a:lnTo>
                      <a:pt x="488" y="962"/>
                    </a:lnTo>
                    <a:lnTo>
                      <a:pt x="488" y="968"/>
                    </a:lnTo>
                    <a:lnTo>
                      <a:pt x="484" y="982"/>
                    </a:lnTo>
                    <a:lnTo>
                      <a:pt x="484" y="982"/>
                    </a:lnTo>
                    <a:close/>
                    <a:moveTo>
                      <a:pt x="478" y="934"/>
                    </a:moveTo>
                    <a:lnTo>
                      <a:pt x="478" y="934"/>
                    </a:lnTo>
                    <a:lnTo>
                      <a:pt x="476" y="936"/>
                    </a:lnTo>
                    <a:lnTo>
                      <a:pt x="472" y="936"/>
                    </a:lnTo>
                    <a:lnTo>
                      <a:pt x="470" y="936"/>
                    </a:lnTo>
                    <a:lnTo>
                      <a:pt x="466" y="934"/>
                    </a:lnTo>
                    <a:lnTo>
                      <a:pt x="466" y="934"/>
                    </a:lnTo>
                    <a:lnTo>
                      <a:pt x="466" y="930"/>
                    </a:lnTo>
                    <a:lnTo>
                      <a:pt x="466" y="928"/>
                    </a:lnTo>
                    <a:lnTo>
                      <a:pt x="472" y="924"/>
                    </a:lnTo>
                    <a:lnTo>
                      <a:pt x="472" y="924"/>
                    </a:lnTo>
                    <a:lnTo>
                      <a:pt x="478" y="920"/>
                    </a:lnTo>
                    <a:lnTo>
                      <a:pt x="484" y="918"/>
                    </a:lnTo>
                    <a:lnTo>
                      <a:pt x="490" y="918"/>
                    </a:lnTo>
                    <a:lnTo>
                      <a:pt x="492" y="920"/>
                    </a:lnTo>
                    <a:lnTo>
                      <a:pt x="492" y="922"/>
                    </a:lnTo>
                    <a:lnTo>
                      <a:pt x="492" y="922"/>
                    </a:lnTo>
                    <a:lnTo>
                      <a:pt x="490" y="928"/>
                    </a:lnTo>
                    <a:lnTo>
                      <a:pt x="486" y="930"/>
                    </a:lnTo>
                    <a:lnTo>
                      <a:pt x="482" y="932"/>
                    </a:lnTo>
                    <a:lnTo>
                      <a:pt x="478" y="934"/>
                    </a:lnTo>
                    <a:lnTo>
                      <a:pt x="478" y="934"/>
                    </a:lnTo>
                    <a:close/>
                    <a:moveTo>
                      <a:pt x="516" y="912"/>
                    </a:moveTo>
                    <a:lnTo>
                      <a:pt x="516" y="912"/>
                    </a:lnTo>
                    <a:lnTo>
                      <a:pt x="512" y="920"/>
                    </a:lnTo>
                    <a:lnTo>
                      <a:pt x="508" y="920"/>
                    </a:lnTo>
                    <a:lnTo>
                      <a:pt x="508" y="920"/>
                    </a:lnTo>
                    <a:lnTo>
                      <a:pt x="506" y="918"/>
                    </a:lnTo>
                    <a:lnTo>
                      <a:pt x="506" y="914"/>
                    </a:lnTo>
                    <a:lnTo>
                      <a:pt x="514" y="906"/>
                    </a:lnTo>
                    <a:lnTo>
                      <a:pt x="514" y="906"/>
                    </a:lnTo>
                    <a:lnTo>
                      <a:pt x="516" y="904"/>
                    </a:lnTo>
                    <a:lnTo>
                      <a:pt x="518" y="904"/>
                    </a:lnTo>
                    <a:lnTo>
                      <a:pt x="518" y="908"/>
                    </a:lnTo>
                    <a:lnTo>
                      <a:pt x="516" y="912"/>
                    </a:lnTo>
                    <a:lnTo>
                      <a:pt x="516" y="912"/>
                    </a:lnTo>
                    <a:close/>
                    <a:moveTo>
                      <a:pt x="532" y="872"/>
                    </a:moveTo>
                    <a:lnTo>
                      <a:pt x="532" y="872"/>
                    </a:lnTo>
                    <a:lnTo>
                      <a:pt x="530" y="878"/>
                    </a:lnTo>
                    <a:lnTo>
                      <a:pt x="528" y="882"/>
                    </a:lnTo>
                    <a:lnTo>
                      <a:pt x="518" y="886"/>
                    </a:lnTo>
                    <a:lnTo>
                      <a:pt x="518" y="886"/>
                    </a:lnTo>
                    <a:lnTo>
                      <a:pt x="512" y="890"/>
                    </a:lnTo>
                    <a:lnTo>
                      <a:pt x="510" y="894"/>
                    </a:lnTo>
                    <a:lnTo>
                      <a:pt x="506" y="898"/>
                    </a:lnTo>
                    <a:lnTo>
                      <a:pt x="504" y="900"/>
                    </a:lnTo>
                    <a:lnTo>
                      <a:pt x="504" y="900"/>
                    </a:lnTo>
                    <a:lnTo>
                      <a:pt x="500" y="898"/>
                    </a:lnTo>
                    <a:lnTo>
                      <a:pt x="500" y="894"/>
                    </a:lnTo>
                    <a:lnTo>
                      <a:pt x="498" y="882"/>
                    </a:lnTo>
                    <a:lnTo>
                      <a:pt x="498" y="882"/>
                    </a:lnTo>
                    <a:lnTo>
                      <a:pt x="498" y="878"/>
                    </a:lnTo>
                    <a:lnTo>
                      <a:pt x="500" y="874"/>
                    </a:lnTo>
                    <a:lnTo>
                      <a:pt x="506" y="870"/>
                    </a:lnTo>
                    <a:lnTo>
                      <a:pt x="506" y="870"/>
                    </a:lnTo>
                    <a:lnTo>
                      <a:pt x="512" y="866"/>
                    </a:lnTo>
                    <a:lnTo>
                      <a:pt x="520" y="866"/>
                    </a:lnTo>
                    <a:lnTo>
                      <a:pt x="528" y="868"/>
                    </a:lnTo>
                    <a:lnTo>
                      <a:pt x="530" y="870"/>
                    </a:lnTo>
                    <a:lnTo>
                      <a:pt x="532" y="872"/>
                    </a:lnTo>
                    <a:lnTo>
                      <a:pt x="532" y="872"/>
                    </a:lnTo>
                    <a:close/>
                    <a:moveTo>
                      <a:pt x="800" y="720"/>
                    </a:moveTo>
                    <a:lnTo>
                      <a:pt x="800" y="720"/>
                    </a:lnTo>
                    <a:lnTo>
                      <a:pt x="798" y="728"/>
                    </a:lnTo>
                    <a:lnTo>
                      <a:pt x="794" y="734"/>
                    </a:lnTo>
                    <a:lnTo>
                      <a:pt x="788" y="740"/>
                    </a:lnTo>
                    <a:lnTo>
                      <a:pt x="782" y="744"/>
                    </a:lnTo>
                    <a:lnTo>
                      <a:pt x="782" y="744"/>
                    </a:lnTo>
                    <a:lnTo>
                      <a:pt x="776" y="746"/>
                    </a:lnTo>
                    <a:lnTo>
                      <a:pt x="772" y="746"/>
                    </a:lnTo>
                    <a:lnTo>
                      <a:pt x="770" y="744"/>
                    </a:lnTo>
                    <a:lnTo>
                      <a:pt x="770" y="744"/>
                    </a:lnTo>
                    <a:lnTo>
                      <a:pt x="770" y="744"/>
                    </a:lnTo>
                    <a:lnTo>
                      <a:pt x="768" y="736"/>
                    </a:lnTo>
                    <a:lnTo>
                      <a:pt x="764" y="726"/>
                    </a:lnTo>
                    <a:lnTo>
                      <a:pt x="760" y="722"/>
                    </a:lnTo>
                    <a:lnTo>
                      <a:pt x="756" y="718"/>
                    </a:lnTo>
                    <a:lnTo>
                      <a:pt x="752" y="716"/>
                    </a:lnTo>
                    <a:lnTo>
                      <a:pt x="744" y="714"/>
                    </a:lnTo>
                    <a:lnTo>
                      <a:pt x="744" y="714"/>
                    </a:lnTo>
                    <a:lnTo>
                      <a:pt x="730" y="712"/>
                    </a:lnTo>
                    <a:lnTo>
                      <a:pt x="724" y="714"/>
                    </a:lnTo>
                    <a:lnTo>
                      <a:pt x="718" y="718"/>
                    </a:lnTo>
                    <a:lnTo>
                      <a:pt x="718" y="718"/>
                    </a:lnTo>
                    <a:lnTo>
                      <a:pt x="714" y="724"/>
                    </a:lnTo>
                    <a:lnTo>
                      <a:pt x="712" y="732"/>
                    </a:lnTo>
                    <a:lnTo>
                      <a:pt x="712" y="732"/>
                    </a:lnTo>
                    <a:lnTo>
                      <a:pt x="714" y="738"/>
                    </a:lnTo>
                    <a:lnTo>
                      <a:pt x="714" y="738"/>
                    </a:lnTo>
                    <a:lnTo>
                      <a:pt x="714" y="742"/>
                    </a:lnTo>
                    <a:lnTo>
                      <a:pt x="714" y="742"/>
                    </a:lnTo>
                    <a:lnTo>
                      <a:pt x="710" y="748"/>
                    </a:lnTo>
                    <a:lnTo>
                      <a:pt x="706" y="754"/>
                    </a:lnTo>
                    <a:lnTo>
                      <a:pt x="706" y="754"/>
                    </a:lnTo>
                    <a:lnTo>
                      <a:pt x="706" y="756"/>
                    </a:lnTo>
                    <a:lnTo>
                      <a:pt x="706" y="756"/>
                    </a:lnTo>
                    <a:lnTo>
                      <a:pt x="704" y="748"/>
                    </a:lnTo>
                    <a:lnTo>
                      <a:pt x="704" y="742"/>
                    </a:lnTo>
                    <a:lnTo>
                      <a:pt x="704" y="742"/>
                    </a:lnTo>
                    <a:lnTo>
                      <a:pt x="706" y="728"/>
                    </a:lnTo>
                    <a:lnTo>
                      <a:pt x="708" y="714"/>
                    </a:lnTo>
                    <a:lnTo>
                      <a:pt x="708" y="714"/>
                    </a:lnTo>
                    <a:lnTo>
                      <a:pt x="706" y="706"/>
                    </a:lnTo>
                    <a:lnTo>
                      <a:pt x="704" y="698"/>
                    </a:lnTo>
                    <a:lnTo>
                      <a:pt x="700" y="690"/>
                    </a:lnTo>
                    <a:lnTo>
                      <a:pt x="694" y="684"/>
                    </a:lnTo>
                    <a:lnTo>
                      <a:pt x="694" y="684"/>
                    </a:lnTo>
                    <a:lnTo>
                      <a:pt x="688" y="682"/>
                    </a:lnTo>
                    <a:lnTo>
                      <a:pt x="684" y="682"/>
                    </a:lnTo>
                    <a:lnTo>
                      <a:pt x="678" y="682"/>
                    </a:lnTo>
                    <a:lnTo>
                      <a:pt x="672" y="682"/>
                    </a:lnTo>
                    <a:lnTo>
                      <a:pt x="672" y="682"/>
                    </a:lnTo>
                    <a:lnTo>
                      <a:pt x="668" y="686"/>
                    </a:lnTo>
                    <a:lnTo>
                      <a:pt x="662" y="690"/>
                    </a:lnTo>
                    <a:lnTo>
                      <a:pt x="654" y="704"/>
                    </a:lnTo>
                    <a:lnTo>
                      <a:pt x="648" y="720"/>
                    </a:lnTo>
                    <a:lnTo>
                      <a:pt x="644" y="738"/>
                    </a:lnTo>
                    <a:lnTo>
                      <a:pt x="644" y="738"/>
                    </a:lnTo>
                    <a:lnTo>
                      <a:pt x="642" y="742"/>
                    </a:lnTo>
                    <a:lnTo>
                      <a:pt x="642" y="742"/>
                    </a:lnTo>
                    <a:lnTo>
                      <a:pt x="640" y="732"/>
                    </a:lnTo>
                    <a:lnTo>
                      <a:pt x="636" y="722"/>
                    </a:lnTo>
                    <a:lnTo>
                      <a:pt x="630" y="712"/>
                    </a:lnTo>
                    <a:lnTo>
                      <a:pt x="622" y="706"/>
                    </a:lnTo>
                    <a:lnTo>
                      <a:pt x="622" y="706"/>
                    </a:lnTo>
                    <a:lnTo>
                      <a:pt x="614" y="704"/>
                    </a:lnTo>
                    <a:lnTo>
                      <a:pt x="604" y="704"/>
                    </a:lnTo>
                    <a:lnTo>
                      <a:pt x="604" y="704"/>
                    </a:lnTo>
                    <a:lnTo>
                      <a:pt x="594" y="710"/>
                    </a:lnTo>
                    <a:lnTo>
                      <a:pt x="588" y="716"/>
                    </a:lnTo>
                    <a:lnTo>
                      <a:pt x="584" y="724"/>
                    </a:lnTo>
                    <a:lnTo>
                      <a:pt x="584" y="732"/>
                    </a:lnTo>
                    <a:lnTo>
                      <a:pt x="584" y="732"/>
                    </a:lnTo>
                    <a:lnTo>
                      <a:pt x="586" y="744"/>
                    </a:lnTo>
                    <a:lnTo>
                      <a:pt x="588" y="754"/>
                    </a:lnTo>
                    <a:lnTo>
                      <a:pt x="588" y="754"/>
                    </a:lnTo>
                    <a:lnTo>
                      <a:pt x="590" y="766"/>
                    </a:lnTo>
                    <a:lnTo>
                      <a:pt x="590" y="766"/>
                    </a:lnTo>
                    <a:lnTo>
                      <a:pt x="590" y="766"/>
                    </a:lnTo>
                    <a:lnTo>
                      <a:pt x="590" y="766"/>
                    </a:lnTo>
                    <a:lnTo>
                      <a:pt x="588" y="770"/>
                    </a:lnTo>
                    <a:lnTo>
                      <a:pt x="588" y="770"/>
                    </a:lnTo>
                    <a:lnTo>
                      <a:pt x="588" y="770"/>
                    </a:lnTo>
                    <a:lnTo>
                      <a:pt x="588" y="770"/>
                    </a:lnTo>
                    <a:lnTo>
                      <a:pt x="576" y="766"/>
                    </a:lnTo>
                    <a:lnTo>
                      <a:pt x="570" y="766"/>
                    </a:lnTo>
                    <a:lnTo>
                      <a:pt x="560" y="768"/>
                    </a:lnTo>
                    <a:lnTo>
                      <a:pt x="560" y="768"/>
                    </a:lnTo>
                    <a:lnTo>
                      <a:pt x="552" y="772"/>
                    </a:lnTo>
                    <a:lnTo>
                      <a:pt x="544" y="782"/>
                    </a:lnTo>
                    <a:lnTo>
                      <a:pt x="536" y="792"/>
                    </a:lnTo>
                    <a:lnTo>
                      <a:pt x="530" y="804"/>
                    </a:lnTo>
                    <a:lnTo>
                      <a:pt x="530" y="804"/>
                    </a:lnTo>
                    <a:lnTo>
                      <a:pt x="528" y="804"/>
                    </a:lnTo>
                    <a:lnTo>
                      <a:pt x="528" y="804"/>
                    </a:lnTo>
                    <a:lnTo>
                      <a:pt x="516" y="804"/>
                    </a:lnTo>
                    <a:lnTo>
                      <a:pt x="512" y="806"/>
                    </a:lnTo>
                    <a:lnTo>
                      <a:pt x="506" y="812"/>
                    </a:lnTo>
                    <a:lnTo>
                      <a:pt x="506" y="812"/>
                    </a:lnTo>
                    <a:lnTo>
                      <a:pt x="502" y="818"/>
                    </a:lnTo>
                    <a:lnTo>
                      <a:pt x="500" y="824"/>
                    </a:lnTo>
                    <a:lnTo>
                      <a:pt x="498" y="836"/>
                    </a:lnTo>
                    <a:lnTo>
                      <a:pt x="498" y="836"/>
                    </a:lnTo>
                    <a:lnTo>
                      <a:pt x="494" y="852"/>
                    </a:lnTo>
                    <a:lnTo>
                      <a:pt x="494" y="852"/>
                    </a:lnTo>
                    <a:lnTo>
                      <a:pt x="488" y="858"/>
                    </a:lnTo>
                    <a:lnTo>
                      <a:pt x="482" y="862"/>
                    </a:lnTo>
                    <a:lnTo>
                      <a:pt x="472" y="870"/>
                    </a:lnTo>
                    <a:lnTo>
                      <a:pt x="472" y="870"/>
                    </a:lnTo>
                    <a:lnTo>
                      <a:pt x="470" y="870"/>
                    </a:lnTo>
                    <a:lnTo>
                      <a:pt x="468" y="870"/>
                    </a:lnTo>
                    <a:lnTo>
                      <a:pt x="466" y="870"/>
                    </a:lnTo>
                    <a:lnTo>
                      <a:pt x="466" y="864"/>
                    </a:lnTo>
                    <a:lnTo>
                      <a:pt x="466" y="864"/>
                    </a:lnTo>
                    <a:lnTo>
                      <a:pt x="472" y="854"/>
                    </a:lnTo>
                    <a:lnTo>
                      <a:pt x="474" y="844"/>
                    </a:lnTo>
                    <a:lnTo>
                      <a:pt x="474" y="844"/>
                    </a:lnTo>
                    <a:lnTo>
                      <a:pt x="472" y="836"/>
                    </a:lnTo>
                    <a:lnTo>
                      <a:pt x="472" y="836"/>
                    </a:lnTo>
                    <a:lnTo>
                      <a:pt x="478" y="836"/>
                    </a:lnTo>
                    <a:lnTo>
                      <a:pt x="484" y="836"/>
                    </a:lnTo>
                    <a:lnTo>
                      <a:pt x="490" y="834"/>
                    </a:lnTo>
                    <a:lnTo>
                      <a:pt x="494" y="830"/>
                    </a:lnTo>
                    <a:lnTo>
                      <a:pt x="494" y="830"/>
                    </a:lnTo>
                    <a:lnTo>
                      <a:pt x="496" y="824"/>
                    </a:lnTo>
                    <a:lnTo>
                      <a:pt x="498" y="820"/>
                    </a:lnTo>
                    <a:lnTo>
                      <a:pt x="498" y="820"/>
                    </a:lnTo>
                    <a:lnTo>
                      <a:pt x="496" y="810"/>
                    </a:lnTo>
                    <a:lnTo>
                      <a:pt x="492" y="804"/>
                    </a:lnTo>
                    <a:lnTo>
                      <a:pt x="492" y="804"/>
                    </a:lnTo>
                    <a:lnTo>
                      <a:pt x="488" y="800"/>
                    </a:lnTo>
                    <a:lnTo>
                      <a:pt x="482" y="796"/>
                    </a:lnTo>
                    <a:lnTo>
                      <a:pt x="482" y="796"/>
                    </a:lnTo>
                    <a:lnTo>
                      <a:pt x="480" y="794"/>
                    </a:lnTo>
                    <a:lnTo>
                      <a:pt x="480" y="794"/>
                    </a:lnTo>
                    <a:lnTo>
                      <a:pt x="484" y="796"/>
                    </a:lnTo>
                    <a:lnTo>
                      <a:pt x="490" y="796"/>
                    </a:lnTo>
                    <a:lnTo>
                      <a:pt x="490" y="796"/>
                    </a:lnTo>
                    <a:lnTo>
                      <a:pt x="500" y="794"/>
                    </a:lnTo>
                    <a:lnTo>
                      <a:pt x="508" y="790"/>
                    </a:lnTo>
                    <a:lnTo>
                      <a:pt x="516" y="786"/>
                    </a:lnTo>
                    <a:lnTo>
                      <a:pt x="520" y="778"/>
                    </a:lnTo>
                    <a:lnTo>
                      <a:pt x="520" y="778"/>
                    </a:lnTo>
                    <a:lnTo>
                      <a:pt x="520" y="774"/>
                    </a:lnTo>
                    <a:lnTo>
                      <a:pt x="520" y="774"/>
                    </a:lnTo>
                    <a:lnTo>
                      <a:pt x="520" y="768"/>
                    </a:lnTo>
                    <a:lnTo>
                      <a:pt x="516" y="762"/>
                    </a:lnTo>
                    <a:lnTo>
                      <a:pt x="506" y="752"/>
                    </a:lnTo>
                    <a:lnTo>
                      <a:pt x="506" y="752"/>
                    </a:lnTo>
                    <a:lnTo>
                      <a:pt x="496" y="744"/>
                    </a:lnTo>
                    <a:lnTo>
                      <a:pt x="492" y="738"/>
                    </a:lnTo>
                    <a:lnTo>
                      <a:pt x="492" y="738"/>
                    </a:lnTo>
                    <a:lnTo>
                      <a:pt x="502" y="746"/>
                    </a:lnTo>
                    <a:lnTo>
                      <a:pt x="510" y="748"/>
                    </a:lnTo>
                    <a:lnTo>
                      <a:pt x="518" y="748"/>
                    </a:lnTo>
                    <a:lnTo>
                      <a:pt x="518" y="748"/>
                    </a:lnTo>
                    <a:lnTo>
                      <a:pt x="526" y="746"/>
                    </a:lnTo>
                    <a:lnTo>
                      <a:pt x="530" y="742"/>
                    </a:lnTo>
                    <a:lnTo>
                      <a:pt x="536" y="738"/>
                    </a:lnTo>
                    <a:lnTo>
                      <a:pt x="536" y="738"/>
                    </a:lnTo>
                    <a:lnTo>
                      <a:pt x="540" y="728"/>
                    </a:lnTo>
                    <a:lnTo>
                      <a:pt x="542" y="720"/>
                    </a:lnTo>
                    <a:lnTo>
                      <a:pt x="542" y="720"/>
                    </a:lnTo>
                    <a:lnTo>
                      <a:pt x="540" y="710"/>
                    </a:lnTo>
                    <a:lnTo>
                      <a:pt x="538" y="704"/>
                    </a:lnTo>
                    <a:lnTo>
                      <a:pt x="530" y="690"/>
                    </a:lnTo>
                    <a:lnTo>
                      <a:pt x="530" y="690"/>
                    </a:lnTo>
                    <a:lnTo>
                      <a:pt x="526" y="686"/>
                    </a:lnTo>
                    <a:lnTo>
                      <a:pt x="526" y="686"/>
                    </a:lnTo>
                    <a:lnTo>
                      <a:pt x="544" y="696"/>
                    </a:lnTo>
                    <a:lnTo>
                      <a:pt x="544" y="696"/>
                    </a:lnTo>
                    <a:lnTo>
                      <a:pt x="554" y="704"/>
                    </a:lnTo>
                    <a:lnTo>
                      <a:pt x="564" y="710"/>
                    </a:lnTo>
                    <a:lnTo>
                      <a:pt x="576" y="712"/>
                    </a:lnTo>
                    <a:lnTo>
                      <a:pt x="580" y="712"/>
                    </a:lnTo>
                    <a:lnTo>
                      <a:pt x="586" y="710"/>
                    </a:lnTo>
                    <a:lnTo>
                      <a:pt x="586" y="710"/>
                    </a:lnTo>
                    <a:lnTo>
                      <a:pt x="590" y="708"/>
                    </a:lnTo>
                    <a:lnTo>
                      <a:pt x="594" y="706"/>
                    </a:lnTo>
                    <a:lnTo>
                      <a:pt x="596" y="700"/>
                    </a:lnTo>
                    <a:lnTo>
                      <a:pt x="600" y="692"/>
                    </a:lnTo>
                    <a:lnTo>
                      <a:pt x="600" y="692"/>
                    </a:lnTo>
                    <a:lnTo>
                      <a:pt x="600" y="686"/>
                    </a:lnTo>
                    <a:lnTo>
                      <a:pt x="600" y="686"/>
                    </a:lnTo>
                    <a:lnTo>
                      <a:pt x="598" y="676"/>
                    </a:lnTo>
                    <a:lnTo>
                      <a:pt x="598" y="676"/>
                    </a:lnTo>
                    <a:lnTo>
                      <a:pt x="604" y="680"/>
                    </a:lnTo>
                    <a:lnTo>
                      <a:pt x="610" y="682"/>
                    </a:lnTo>
                    <a:lnTo>
                      <a:pt x="616" y="680"/>
                    </a:lnTo>
                    <a:lnTo>
                      <a:pt x="624" y="678"/>
                    </a:lnTo>
                    <a:lnTo>
                      <a:pt x="624" y="678"/>
                    </a:lnTo>
                    <a:lnTo>
                      <a:pt x="628" y="674"/>
                    </a:lnTo>
                    <a:lnTo>
                      <a:pt x="630" y="670"/>
                    </a:lnTo>
                    <a:lnTo>
                      <a:pt x="632" y="662"/>
                    </a:lnTo>
                    <a:lnTo>
                      <a:pt x="632" y="662"/>
                    </a:lnTo>
                    <a:lnTo>
                      <a:pt x="630" y="652"/>
                    </a:lnTo>
                    <a:lnTo>
                      <a:pt x="626" y="644"/>
                    </a:lnTo>
                    <a:lnTo>
                      <a:pt x="626" y="644"/>
                    </a:lnTo>
                    <a:lnTo>
                      <a:pt x="632" y="650"/>
                    </a:lnTo>
                    <a:lnTo>
                      <a:pt x="640" y="652"/>
                    </a:lnTo>
                    <a:lnTo>
                      <a:pt x="640" y="652"/>
                    </a:lnTo>
                    <a:lnTo>
                      <a:pt x="646" y="652"/>
                    </a:lnTo>
                    <a:lnTo>
                      <a:pt x="652" y="650"/>
                    </a:lnTo>
                    <a:lnTo>
                      <a:pt x="658" y="646"/>
                    </a:lnTo>
                    <a:lnTo>
                      <a:pt x="662" y="642"/>
                    </a:lnTo>
                    <a:lnTo>
                      <a:pt x="662" y="642"/>
                    </a:lnTo>
                    <a:lnTo>
                      <a:pt x="666" y="636"/>
                    </a:lnTo>
                    <a:lnTo>
                      <a:pt x="668" y="630"/>
                    </a:lnTo>
                    <a:lnTo>
                      <a:pt x="670" y="624"/>
                    </a:lnTo>
                    <a:lnTo>
                      <a:pt x="668" y="618"/>
                    </a:lnTo>
                    <a:lnTo>
                      <a:pt x="662" y="608"/>
                    </a:lnTo>
                    <a:lnTo>
                      <a:pt x="658" y="600"/>
                    </a:lnTo>
                    <a:lnTo>
                      <a:pt x="658" y="600"/>
                    </a:lnTo>
                    <a:lnTo>
                      <a:pt x="654" y="594"/>
                    </a:lnTo>
                    <a:lnTo>
                      <a:pt x="652" y="590"/>
                    </a:lnTo>
                    <a:lnTo>
                      <a:pt x="654" y="586"/>
                    </a:lnTo>
                    <a:lnTo>
                      <a:pt x="656" y="582"/>
                    </a:lnTo>
                    <a:lnTo>
                      <a:pt x="660" y="580"/>
                    </a:lnTo>
                    <a:lnTo>
                      <a:pt x="666" y="580"/>
                    </a:lnTo>
                    <a:lnTo>
                      <a:pt x="670" y="580"/>
                    </a:lnTo>
                    <a:lnTo>
                      <a:pt x="676" y="582"/>
                    </a:lnTo>
                    <a:lnTo>
                      <a:pt x="676" y="582"/>
                    </a:lnTo>
                    <a:lnTo>
                      <a:pt x="700" y="590"/>
                    </a:lnTo>
                    <a:lnTo>
                      <a:pt x="726" y="600"/>
                    </a:lnTo>
                    <a:lnTo>
                      <a:pt x="726" y="600"/>
                    </a:lnTo>
                    <a:lnTo>
                      <a:pt x="732" y="602"/>
                    </a:lnTo>
                    <a:lnTo>
                      <a:pt x="732" y="602"/>
                    </a:lnTo>
                    <a:lnTo>
                      <a:pt x="752" y="612"/>
                    </a:lnTo>
                    <a:lnTo>
                      <a:pt x="760" y="616"/>
                    </a:lnTo>
                    <a:lnTo>
                      <a:pt x="764" y="620"/>
                    </a:lnTo>
                    <a:lnTo>
                      <a:pt x="764" y="624"/>
                    </a:lnTo>
                    <a:lnTo>
                      <a:pt x="764" y="624"/>
                    </a:lnTo>
                    <a:lnTo>
                      <a:pt x="764" y="628"/>
                    </a:lnTo>
                    <a:lnTo>
                      <a:pt x="762" y="632"/>
                    </a:lnTo>
                    <a:lnTo>
                      <a:pt x="754" y="640"/>
                    </a:lnTo>
                    <a:lnTo>
                      <a:pt x="754" y="640"/>
                    </a:lnTo>
                    <a:lnTo>
                      <a:pt x="748" y="648"/>
                    </a:lnTo>
                    <a:lnTo>
                      <a:pt x="742" y="658"/>
                    </a:lnTo>
                    <a:lnTo>
                      <a:pt x="740" y="662"/>
                    </a:lnTo>
                    <a:lnTo>
                      <a:pt x="740" y="668"/>
                    </a:lnTo>
                    <a:lnTo>
                      <a:pt x="742" y="676"/>
                    </a:lnTo>
                    <a:lnTo>
                      <a:pt x="748" y="682"/>
                    </a:lnTo>
                    <a:lnTo>
                      <a:pt x="748" y="682"/>
                    </a:lnTo>
                    <a:lnTo>
                      <a:pt x="752" y="686"/>
                    </a:lnTo>
                    <a:lnTo>
                      <a:pt x="758" y="690"/>
                    </a:lnTo>
                    <a:lnTo>
                      <a:pt x="768" y="694"/>
                    </a:lnTo>
                    <a:lnTo>
                      <a:pt x="778" y="692"/>
                    </a:lnTo>
                    <a:lnTo>
                      <a:pt x="788" y="690"/>
                    </a:lnTo>
                    <a:lnTo>
                      <a:pt x="788" y="690"/>
                    </a:lnTo>
                    <a:lnTo>
                      <a:pt x="790" y="690"/>
                    </a:lnTo>
                    <a:lnTo>
                      <a:pt x="790" y="690"/>
                    </a:lnTo>
                    <a:lnTo>
                      <a:pt x="794" y="690"/>
                    </a:lnTo>
                    <a:lnTo>
                      <a:pt x="796" y="690"/>
                    </a:lnTo>
                    <a:lnTo>
                      <a:pt x="800" y="692"/>
                    </a:lnTo>
                    <a:lnTo>
                      <a:pt x="802" y="698"/>
                    </a:lnTo>
                    <a:lnTo>
                      <a:pt x="804" y="702"/>
                    </a:lnTo>
                    <a:lnTo>
                      <a:pt x="804" y="702"/>
                    </a:lnTo>
                    <a:lnTo>
                      <a:pt x="800" y="720"/>
                    </a:lnTo>
                    <a:lnTo>
                      <a:pt x="800" y="720"/>
                    </a:lnTo>
                    <a:close/>
                  </a:path>
                </a:pathLst>
              </a:custGeom>
              <a:solidFill>
                <a:srgbClr val="C89A9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5" name="Freeform 142"/>
              <p:cNvSpPr>
                <a:spLocks/>
              </p:cNvSpPr>
              <p:nvPr/>
            </p:nvSpPr>
            <p:spPr bwMode="auto">
              <a:xfrm>
                <a:off x="4054" y="1752"/>
                <a:ext cx="18" cy="12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14" y="30"/>
                  </a:cxn>
                  <a:cxn ang="0">
                    <a:pos x="14" y="60"/>
                  </a:cxn>
                  <a:cxn ang="0">
                    <a:pos x="14" y="60"/>
                  </a:cxn>
                  <a:cxn ang="0">
                    <a:pos x="18" y="90"/>
                  </a:cxn>
                  <a:cxn ang="0">
                    <a:pos x="18" y="90"/>
                  </a:cxn>
                  <a:cxn ang="0">
                    <a:pos x="18" y="98"/>
                  </a:cxn>
                  <a:cxn ang="0">
                    <a:pos x="16" y="106"/>
                  </a:cxn>
                  <a:cxn ang="0">
                    <a:pos x="10" y="120"/>
                  </a:cxn>
                  <a:cxn ang="0">
                    <a:pos x="10" y="120"/>
                  </a:cxn>
                  <a:cxn ang="0">
                    <a:pos x="10" y="108"/>
                  </a:cxn>
                  <a:cxn ang="0">
                    <a:pos x="10" y="96"/>
                  </a:cxn>
                  <a:cxn ang="0">
                    <a:pos x="10" y="96"/>
                  </a:cxn>
                  <a:cxn ang="0">
                    <a:pos x="10" y="78"/>
                  </a:cxn>
                  <a:cxn ang="0">
                    <a:pos x="10" y="70"/>
                  </a:cxn>
                  <a:cxn ang="0">
                    <a:pos x="6" y="62"/>
                  </a:cxn>
                  <a:cxn ang="0">
                    <a:pos x="6" y="62"/>
                  </a:cxn>
                  <a:cxn ang="0">
                    <a:pos x="4" y="60"/>
                  </a:cxn>
                  <a:cxn ang="0">
                    <a:pos x="0" y="58"/>
                  </a:cxn>
                  <a:cxn ang="0">
                    <a:pos x="0" y="58"/>
                  </a:cxn>
                  <a:cxn ang="0">
                    <a:pos x="0" y="54"/>
                  </a:cxn>
                  <a:cxn ang="0">
                    <a:pos x="0" y="52"/>
                  </a:cxn>
                  <a:cxn ang="0">
                    <a:pos x="2" y="46"/>
                  </a:cxn>
                  <a:cxn ang="0">
                    <a:pos x="2" y="46"/>
                  </a:cxn>
                  <a:cxn ang="0">
                    <a:pos x="6" y="26"/>
                  </a:cxn>
                  <a:cxn ang="0">
                    <a:pos x="8" y="16"/>
                  </a:cxn>
                  <a:cxn ang="0">
                    <a:pos x="10" y="6"/>
                  </a:cxn>
                  <a:cxn ang="0">
                    <a:pos x="14" y="0"/>
                  </a:cxn>
                </a:cxnLst>
                <a:rect l="0" t="0" r="r" b="b"/>
                <a:pathLst>
                  <a:path w="18" h="120">
                    <a:moveTo>
                      <a:pt x="14" y="0"/>
                    </a:moveTo>
                    <a:lnTo>
                      <a:pt x="14" y="0"/>
                    </a:lnTo>
                    <a:lnTo>
                      <a:pt x="14" y="30"/>
                    </a:lnTo>
                    <a:lnTo>
                      <a:pt x="14" y="60"/>
                    </a:lnTo>
                    <a:lnTo>
                      <a:pt x="14" y="60"/>
                    </a:lnTo>
                    <a:lnTo>
                      <a:pt x="18" y="90"/>
                    </a:lnTo>
                    <a:lnTo>
                      <a:pt x="18" y="90"/>
                    </a:lnTo>
                    <a:lnTo>
                      <a:pt x="18" y="98"/>
                    </a:lnTo>
                    <a:lnTo>
                      <a:pt x="16" y="106"/>
                    </a:lnTo>
                    <a:lnTo>
                      <a:pt x="10" y="120"/>
                    </a:lnTo>
                    <a:lnTo>
                      <a:pt x="10" y="120"/>
                    </a:lnTo>
                    <a:lnTo>
                      <a:pt x="10" y="108"/>
                    </a:lnTo>
                    <a:lnTo>
                      <a:pt x="10" y="96"/>
                    </a:lnTo>
                    <a:lnTo>
                      <a:pt x="10" y="96"/>
                    </a:lnTo>
                    <a:lnTo>
                      <a:pt x="10" y="78"/>
                    </a:lnTo>
                    <a:lnTo>
                      <a:pt x="10" y="70"/>
                    </a:lnTo>
                    <a:lnTo>
                      <a:pt x="6" y="62"/>
                    </a:lnTo>
                    <a:lnTo>
                      <a:pt x="6" y="62"/>
                    </a:lnTo>
                    <a:lnTo>
                      <a:pt x="4" y="60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0" y="54"/>
                    </a:lnTo>
                    <a:lnTo>
                      <a:pt x="0" y="52"/>
                    </a:lnTo>
                    <a:lnTo>
                      <a:pt x="2" y="46"/>
                    </a:lnTo>
                    <a:lnTo>
                      <a:pt x="2" y="46"/>
                    </a:lnTo>
                    <a:lnTo>
                      <a:pt x="6" y="26"/>
                    </a:lnTo>
                    <a:lnTo>
                      <a:pt x="8" y="16"/>
                    </a:lnTo>
                    <a:lnTo>
                      <a:pt x="10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B573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6" name="Freeform 143"/>
              <p:cNvSpPr>
                <a:spLocks/>
              </p:cNvSpPr>
              <p:nvPr/>
            </p:nvSpPr>
            <p:spPr bwMode="auto">
              <a:xfrm>
                <a:off x="4054" y="1752"/>
                <a:ext cx="18" cy="12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14" y="30"/>
                  </a:cxn>
                  <a:cxn ang="0">
                    <a:pos x="14" y="60"/>
                  </a:cxn>
                  <a:cxn ang="0">
                    <a:pos x="14" y="60"/>
                  </a:cxn>
                  <a:cxn ang="0">
                    <a:pos x="18" y="90"/>
                  </a:cxn>
                  <a:cxn ang="0">
                    <a:pos x="18" y="90"/>
                  </a:cxn>
                  <a:cxn ang="0">
                    <a:pos x="18" y="98"/>
                  </a:cxn>
                  <a:cxn ang="0">
                    <a:pos x="16" y="106"/>
                  </a:cxn>
                  <a:cxn ang="0">
                    <a:pos x="10" y="120"/>
                  </a:cxn>
                  <a:cxn ang="0">
                    <a:pos x="10" y="120"/>
                  </a:cxn>
                  <a:cxn ang="0">
                    <a:pos x="10" y="108"/>
                  </a:cxn>
                  <a:cxn ang="0">
                    <a:pos x="10" y="96"/>
                  </a:cxn>
                  <a:cxn ang="0">
                    <a:pos x="10" y="96"/>
                  </a:cxn>
                  <a:cxn ang="0">
                    <a:pos x="10" y="78"/>
                  </a:cxn>
                  <a:cxn ang="0">
                    <a:pos x="10" y="70"/>
                  </a:cxn>
                  <a:cxn ang="0">
                    <a:pos x="6" y="62"/>
                  </a:cxn>
                  <a:cxn ang="0">
                    <a:pos x="6" y="62"/>
                  </a:cxn>
                  <a:cxn ang="0">
                    <a:pos x="4" y="60"/>
                  </a:cxn>
                  <a:cxn ang="0">
                    <a:pos x="0" y="58"/>
                  </a:cxn>
                  <a:cxn ang="0">
                    <a:pos x="0" y="58"/>
                  </a:cxn>
                  <a:cxn ang="0">
                    <a:pos x="0" y="54"/>
                  </a:cxn>
                  <a:cxn ang="0">
                    <a:pos x="0" y="52"/>
                  </a:cxn>
                  <a:cxn ang="0">
                    <a:pos x="2" y="46"/>
                  </a:cxn>
                  <a:cxn ang="0">
                    <a:pos x="2" y="46"/>
                  </a:cxn>
                  <a:cxn ang="0">
                    <a:pos x="6" y="26"/>
                  </a:cxn>
                  <a:cxn ang="0">
                    <a:pos x="8" y="16"/>
                  </a:cxn>
                  <a:cxn ang="0">
                    <a:pos x="10" y="6"/>
                  </a:cxn>
                </a:cxnLst>
                <a:rect l="0" t="0" r="r" b="b"/>
                <a:pathLst>
                  <a:path w="18" h="120">
                    <a:moveTo>
                      <a:pt x="14" y="0"/>
                    </a:moveTo>
                    <a:lnTo>
                      <a:pt x="14" y="0"/>
                    </a:lnTo>
                    <a:lnTo>
                      <a:pt x="14" y="30"/>
                    </a:lnTo>
                    <a:lnTo>
                      <a:pt x="14" y="60"/>
                    </a:lnTo>
                    <a:lnTo>
                      <a:pt x="14" y="60"/>
                    </a:lnTo>
                    <a:lnTo>
                      <a:pt x="18" y="90"/>
                    </a:lnTo>
                    <a:lnTo>
                      <a:pt x="18" y="90"/>
                    </a:lnTo>
                    <a:lnTo>
                      <a:pt x="18" y="98"/>
                    </a:lnTo>
                    <a:lnTo>
                      <a:pt x="16" y="106"/>
                    </a:lnTo>
                    <a:lnTo>
                      <a:pt x="10" y="120"/>
                    </a:lnTo>
                    <a:lnTo>
                      <a:pt x="10" y="120"/>
                    </a:lnTo>
                    <a:lnTo>
                      <a:pt x="10" y="108"/>
                    </a:lnTo>
                    <a:lnTo>
                      <a:pt x="10" y="96"/>
                    </a:lnTo>
                    <a:lnTo>
                      <a:pt x="10" y="96"/>
                    </a:lnTo>
                    <a:lnTo>
                      <a:pt x="10" y="78"/>
                    </a:lnTo>
                    <a:lnTo>
                      <a:pt x="10" y="70"/>
                    </a:lnTo>
                    <a:lnTo>
                      <a:pt x="6" y="62"/>
                    </a:lnTo>
                    <a:lnTo>
                      <a:pt x="6" y="62"/>
                    </a:lnTo>
                    <a:lnTo>
                      <a:pt x="4" y="60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0" y="54"/>
                    </a:lnTo>
                    <a:lnTo>
                      <a:pt x="0" y="52"/>
                    </a:lnTo>
                    <a:lnTo>
                      <a:pt x="2" y="46"/>
                    </a:lnTo>
                    <a:lnTo>
                      <a:pt x="2" y="46"/>
                    </a:lnTo>
                    <a:lnTo>
                      <a:pt x="6" y="26"/>
                    </a:lnTo>
                    <a:lnTo>
                      <a:pt x="8" y="16"/>
                    </a:lnTo>
                    <a:lnTo>
                      <a:pt x="10" y="6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7" name="Freeform 144"/>
              <p:cNvSpPr>
                <a:spLocks/>
              </p:cNvSpPr>
              <p:nvPr/>
            </p:nvSpPr>
            <p:spPr bwMode="auto">
              <a:xfrm>
                <a:off x="4262" y="1646"/>
                <a:ext cx="42" cy="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10"/>
                  </a:cxn>
                  <a:cxn ang="0">
                    <a:pos x="16" y="20"/>
                  </a:cxn>
                  <a:cxn ang="0">
                    <a:pos x="22" y="32"/>
                  </a:cxn>
                  <a:cxn ang="0">
                    <a:pos x="26" y="44"/>
                  </a:cxn>
                  <a:cxn ang="0">
                    <a:pos x="30" y="56"/>
                  </a:cxn>
                  <a:cxn ang="0">
                    <a:pos x="32" y="70"/>
                  </a:cxn>
                  <a:cxn ang="0">
                    <a:pos x="34" y="82"/>
                  </a:cxn>
                  <a:cxn ang="0">
                    <a:pos x="32" y="94"/>
                  </a:cxn>
                  <a:cxn ang="0">
                    <a:pos x="32" y="94"/>
                  </a:cxn>
                  <a:cxn ang="0">
                    <a:pos x="40" y="82"/>
                  </a:cxn>
                  <a:cxn ang="0">
                    <a:pos x="42" y="70"/>
                  </a:cxn>
                  <a:cxn ang="0">
                    <a:pos x="40" y="56"/>
                  </a:cxn>
                  <a:cxn ang="0">
                    <a:pos x="36" y="42"/>
                  </a:cxn>
                  <a:cxn ang="0">
                    <a:pos x="30" y="30"/>
                  </a:cxn>
                  <a:cxn ang="0">
                    <a:pos x="20" y="18"/>
                  </a:cxn>
                  <a:cxn ang="0">
                    <a:pos x="12" y="8"/>
                  </a:cxn>
                  <a:cxn ang="0">
                    <a:pos x="2" y="2"/>
                  </a:cxn>
                  <a:cxn ang="0">
                    <a:pos x="0" y="0"/>
                  </a:cxn>
                </a:cxnLst>
                <a:rect l="0" t="0" r="r" b="b"/>
                <a:pathLst>
                  <a:path w="42" h="94">
                    <a:moveTo>
                      <a:pt x="0" y="0"/>
                    </a:moveTo>
                    <a:lnTo>
                      <a:pt x="0" y="0"/>
                    </a:lnTo>
                    <a:lnTo>
                      <a:pt x="8" y="10"/>
                    </a:lnTo>
                    <a:lnTo>
                      <a:pt x="16" y="20"/>
                    </a:lnTo>
                    <a:lnTo>
                      <a:pt x="22" y="32"/>
                    </a:lnTo>
                    <a:lnTo>
                      <a:pt x="26" y="44"/>
                    </a:lnTo>
                    <a:lnTo>
                      <a:pt x="30" y="56"/>
                    </a:lnTo>
                    <a:lnTo>
                      <a:pt x="32" y="70"/>
                    </a:lnTo>
                    <a:lnTo>
                      <a:pt x="34" y="82"/>
                    </a:lnTo>
                    <a:lnTo>
                      <a:pt x="32" y="94"/>
                    </a:lnTo>
                    <a:lnTo>
                      <a:pt x="32" y="94"/>
                    </a:lnTo>
                    <a:lnTo>
                      <a:pt x="40" y="82"/>
                    </a:lnTo>
                    <a:lnTo>
                      <a:pt x="42" y="70"/>
                    </a:lnTo>
                    <a:lnTo>
                      <a:pt x="40" y="56"/>
                    </a:lnTo>
                    <a:lnTo>
                      <a:pt x="36" y="42"/>
                    </a:lnTo>
                    <a:lnTo>
                      <a:pt x="30" y="30"/>
                    </a:lnTo>
                    <a:lnTo>
                      <a:pt x="20" y="18"/>
                    </a:lnTo>
                    <a:lnTo>
                      <a:pt x="12" y="8"/>
                    </a:lnTo>
                    <a:lnTo>
                      <a:pt x="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8" name="Freeform 145"/>
              <p:cNvSpPr>
                <a:spLocks/>
              </p:cNvSpPr>
              <p:nvPr/>
            </p:nvSpPr>
            <p:spPr bwMode="auto">
              <a:xfrm>
                <a:off x="4262" y="1646"/>
                <a:ext cx="42" cy="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10"/>
                  </a:cxn>
                  <a:cxn ang="0">
                    <a:pos x="16" y="20"/>
                  </a:cxn>
                  <a:cxn ang="0">
                    <a:pos x="22" y="32"/>
                  </a:cxn>
                  <a:cxn ang="0">
                    <a:pos x="26" y="44"/>
                  </a:cxn>
                  <a:cxn ang="0">
                    <a:pos x="30" y="56"/>
                  </a:cxn>
                  <a:cxn ang="0">
                    <a:pos x="32" y="70"/>
                  </a:cxn>
                  <a:cxn ang="0">
                    <a:pos x="34" y="82"/>
                  </a:cxn>
                  <a:cxn ang="0">
                    <a:pos x="32" y="94"/>
                  </a:cxn>
                  <a:cxn ang="0">
                    <a:pos x="32" y="94"/>
                  </a:cxn>
                  <a:cxn ang="0">
                    <a:pos x="40" y="82"/>
                  </a:cxn>
                  <a:cxn ang="0">
                    <a:pos x="42" y="70"/>
                  </a:cxn>
                  <a:cxn ang="0">
                    <a:pos x="40" y="56"/>
                  </a:cxn>
                  <a:cxn ang="0">
                    <a:pos x="36" y="42"/>
                  </a:cxn>
                  <a:cxn ang="0">
                    <a:pos x="30" y="30"/>
                  </a:cxn>
                  <a:cxn ang="0">
                    <a:pos x="20" y="18"/>
                  </a:cxn>
                  <a:cxn ang="0">
                    <a:pos x="12" y="8"/>
                  </a:cxn>
                  <a:cxn ang="0">
                    <a:pos x="2" y="2"/>
                  </a:cxn>
                </a:cxnLst>
                <a:rect l="0" t="0" r="r" b="b"/>
                <a:pathLst>
                  <a:path w="42" h="94">
                    <a:moveTo>
                      <a:pt x="0" y="0"/>
                    </a:moveTo>
                    <a:lnTo>
                      <a:pt x="0" y="0"/>
                    </a:lnTo>
                    <a:lnTo>
                      <a:pt x="8" y="10"/>
                    </a:lnTo>
                    <a:lnTo>
                      <a:pt x="16" y="20"/>
                    </a:lnTo>
                    <a:lnTo>
                      <a:pt x="22" y="32"/>
                    </a:lnTo>
                    <a:lnTo>
                      <a:pt x="26" y="44"/>
                    </a:lnTo>
                    <a:lnTo>
                      <a:pt x="30" y="56"/>
                    </a:lnTo>
                    <a:lnTo>
                      <a:pt x="32" y="70"/>
                    </a:lnTo>
                    <a:lnTo>
                      <a:pt x="34" y="82"/>
                    </a:lnTo>
                    <a:lnTo>
                      <a:pt x="32" y="94"/>
                    </a:lnTo>
                    <a:lnTo>
                      <a:pt x="32" y="94"/>
                    </a:lnTo>
                    <a:lnTo>
                      <a:pt x="40" y="82"/>
                    </a:lnTo>
                    <a:lnTo>
                      <a:pt x="42" y="70"/>
                    </a:lnTo>
                    <a:lnTo>
                      <a:pt x="40" y="56"/>
                    </a:lnTo>
                    <a:lnTo>
                      <a:pt x="36" y="42"/>
                    </a:lnTo>
                    <a:lnTo>
                      <a:pt x="30" y="30"/>
                    </a:lnTo>
                    <a:lnTo>
                      <a:pt x="20" y="18"/>
                    </a:lnTo>
                    <a:lnTo>
                      <a:pt x="12" y="8"/>
                    </a:lnTo>
                    <a:lnTo>
                      <a:pt x="2" y="2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9" name="Freeform 146"/>
              <p:cNvSpPr>
                <a:spLocks/>
              </p:cNvSpPr>
              <p:nvPr/>
            </p:nvSpPr>
            <p:spPr bwMode="auto">
              <a:xfrm>
                <a:off x="4264" y="1558"/>
                <a:ext cx="56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4"/>
                  </a:cxn>
                  <a:cxn ang="0">
                    <a:pos x="4" y="10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12" y="20"/>
                  </a:cxn>
                  <a:cxn ang="0">
                    <a:pos x="18" y="16"/>
                  </a:cxn>
                  <a:cxn ang="0">
                    <a:pos x="24" y="16"/>
                  </a:cxn>
                  <a:cxn ang="0">
                    <a:pos x="32" y="16"/>
                  </a:cxn>
                  <a:cxn ang="0">
                    <a:pos x="46" y="18"/>
                  </a:cxn>
                  <a:cxn ang="0">
                    <a:pos x="52" y="22"/>
                  </a:cxn>
                  <a:cxn ang="0">
                    <a:pos x="56" y="24"/>
                  </a:cxn>
                  <a:cxn ang="0">
                    <a:pos x="56" y="24"/>
                  </a:cxn>
                  <a:cxn ang="0">
                    <a:pos x="52" y="16"/>
                  </a:cxn>
                  <a:cxn ang="0">
                    <a:pos x="50" y="10"/>
                  </a:cxn>
                  <a:cxn ang="0">
                    <a:pos x="46" y="6"/>
                  </a:cxn>
                  <a:cxn ang="0">
                    <a:pos x="38" y="2"/>
                  </a:cxn>
                  <a:cxn ang="0">
                    <a:pos x="0" y="0"/>
                  </a:cxn>
                </a:cxnLst>
                <a:rect l="0" t="0" r="r" b="b"/>
                <a:pathLst>
                  <a:path w="56" h="24">
                    <a:moveTo>
                      <a:pt x="0" y="0"/>
                    </a:moveTo>
                    <a:lnTo>
                      <a:pt x="0" y="0"/>
                    </a:lnTo>
                    <a:lnTo>
                      <a:pt x="2" y="4"/>
                    </a:lnTo>
                    <a:lnTo>
                      <a:pt x="4" y="10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2" y="20"/>
                    </a:lnTo>
                    <a:lnTo>
                      <a:pt x="18" y="16"/>
                    </a:lnTo>
                    <a:lnTo>
                      <a:pt x="24" y="16"/>
                    </a:lnTo>
                    <a:lnTo>
                      <a:pt x="32" y="16"/>
                    </a:lnTo>
                    <a:lnTo>
                      <a:pt x="46" y="18"/>
                    </a:lnTo>
                    <a:lnTo>
                      <a:pt x="52" y="22"/>
                    </a:lnTo>
                    <a:lnTo>
                      <a:pt x="56" y="24"/>
                    </a:lnTo>
                    <a:lnTo>
                      <a:pt x="56" y="24"/>
                    </a:lnTo>
                    <a:lnTo>
                      <a:pt x="52" y="16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38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0" name="Freeform 147"/>
              <p:cNvSpPr>
                <a:spLocks/>
              </p:cNvSpPr>
              <p:nvPr/>
            </p:nvSpPr>
            <p:spPr bwMode="auto">
              <a:xfrm>
                <a:off x="4264" y="1558"/>
                <a:ext cx="56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4"/>
                  </a:cxn>
                  <a:cxn ang="0">
                    <a:pos x="4" y="10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12" y="20"/>
                  </a:cxn>
                  <a:cxn ang="0">
                    <a:pos x="18" y="16"/>
                  </a:cxn>
                  <a:cxn ang="0">
                    <a:pos x="24" y="16"/>
                  </a:cxn>
                  <a:cxn ang="0">
                    <a:pos x="32" y="16"/>
                  </a:cxn>
                  <a:cxn ang="0">
                    <a:pos x="46" y="18"/>
                  </a:cxn>
                  <a:cxn ang="0">
                    <a:pos x="52" y="22"/>
                  </a:cxn>
                  <a:cxn ang="0">
                    <a:pos x="56" y="24"/>
                  </a:cxn>
                  <a:cxn ang="0">
                    <a:pos x="56" y="24"/>
                  </a:cxn>
                  <a:cxn ang="0">
                    <a:pos x="52" y="16"/>
                  </a:cxn>
                  <a:cxn ang="0">
                    <a:pos x="50" y="10"/>
                  </a:cxn>
                  <a:cxn ang="0">
                    <a:pos x="46" y="6"/>
                  </a:cxn>
                  <a:cxn ang="0">
                    <a:pos x="38" y="2"/>
                  </a:cxn>
                </a:cxnLst>
                <a:rect l="0" t="0" r="r" b="b"/>
                <a:pathLst>
                  <a:path w="56" h="24">
                    <a:moveTo>
                      <a:pt x="0" y="0"/>
                    </a:moveTo>
                    <a:lnTo>
                      <a:pt x="0" y="0"/>
                    </a:lnTo>
                    <a:lnTo>
                      <a:pt x="2" y="4"/>
                    </a:lnTo>
                    <a:lnTo>
                      <a:pt x="4" y="10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2" y="20"/>
                    </a:lnTo>
                    <a:lnTo>
                      <a:pt x="18" y="16"/>
                    </a:lnTo>
                    <a:lnTo>
                      <a:pt x="24" y="16"/>
                    </a:lnTo>
                    <a:lnTo>
                      <a:pt x="32" y="16"/>
                    </a:lnTo>
                    <a:lnTo>
                      <a:pt x="46" y="18"/>
                    </a:lnTo>
                    <a:lnTo>
                      <a:pt x="52" y="22"/>
                    </a:lnTo>
                    <a:lnTo>
                      <a:pt x="56" y="24"/>
                    </a:lnTo>
                    <a:lnTo>
                      <a:pt x="56" y="24"/>
                    </a:lnTo>
                    <a:lnTo>
                      <a:pt x="52" y="16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38" y="2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1" name="Freeform 148"/>
              <p:cNvSpPr>
                <a:spLocks/>
              </p:cNvSpPr>
              <p:nvPr/>
            </p:nvSpPr>
            <p:spPr bwMode="auto">
              <a:xfrm>
                <a:off x="4336" y="1574"/>
                <a:ext cx="32" cy="2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2" y="8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6" y="16"/>
                  </a:cxn>
                  <a:cxn ang="0">
                    <a:pos x="14" y="16"/>
                  </a:cxn>
                  <a:cxn ang="0">
                    <a:pos x="20" y="20"/>
                  </a:cxn>
                  <a:cxn ang="0">
                    <a:pos x="24" y="26"/>
                  </a:cxn>
                  <a:cxn ang="0">
                    <a:pos x="24" y="26"/>
                  </a:cxn>
                  <a:cxn ang="0">
                    <a:pos x="28" y="18"/>
                  </a:cxn>
                  <a:cxn ang="0">
                    <a:pos x="28" y="14"/>
                  </a:cxn>
                  <a:cxn ang="0">
                    <a:pos x="32" y="12"/>
                  </a:cxn>
                  <a:cxn ang="0">
                    <a:pos x="6" y="0"/>
                  </a:cxn>
                </a:cxnLst>
                <a:rect l="0" t="0" r="r" b="b"/>
                <a:pathLst>
                  <a:path w="32" h="26">
                    <a:moveTo>
                      <a:pt x="6" y="0"/>
                    </a:moveTo>
                    <a:lnTo>
                      <a:pt x="6" y="0"/>
                    </a:lnTo>
                    <a:lnTo>
                      <a:pt x="2" y="8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6" y="16"/>
                    </a:lnTo>
                    <a:lnTo>
                      <a:pt x="14" y="16"/>
                    </a:lnTo>
                    <a:lnTo>
                      <a:pt x="20" y="20"/>
                    </a:lnTo>
                    <a:lnTo>
                      <a:pt x="24" y="26"/>
                    </a:lnTo>
                    <a:lnTo>
                      <a:pt x="24" y="26"/>
                    </a:lnTo>
                    <a:lnTo>
                      <a:pt x="28" y="18"/>
                    </a:lnTo>
                    <a:lnTo>
                      <a:pt x="28" y="14"/>
                    </a:lnTo>
                    <a:lnTo>
                      <a:pt x="32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2" name="Freeform 149"/>
              <p:cNvSpPr>
                <a:spLocks/>
              </p:cNvSpPr>
              <p:nvPr/>
            </p:nvSpPr>
            <p:spPr bwMode="auto">
              <a:xfrm>
                <a:off x="4336" y="1574"/>
                <a:ext cx="32" cy="2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2" y="8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6" y="16"/>
                  </a:cxn>
                  <a:cxn ang="0">
                    <a:pos x="14" y="16"/>
                  </a:cxn>
                  <a:cxn ang="0">
                    <a:pos x="20" y="20"/>
                  </a:cxn>
                  <a:cxn ang="0">
                    <a:pos x="24" y="26"/>
                  </a:cxn>
                  <a:cxn ang="0">
                    <a:pos x="24" y="26"/>
                  </a:cxn>
                  <a:cxn ang="0">
                    <a:pos x="28" y="18"/>
                  </a:cxn>
                  <a:cxn ang="0">
                    <a:pos x="28" y="14"/>
                  </a:cxn>
                  <a:cxn ang="0">
                    <a:pos x="32" y="12"/>
                  </a:cxn>
                </a:cxnLst>
                <a:rect l="0" t="0" r="r" b="b"/>
                <a:pathLst>
                  <a:path w="32" h="26">
                    <a:moveTo>
                      <a:pt x="6" y="0"/>
                    </a:moveTo>
                    <a:lnTo>
                      <a:pt x="6" y="0"/>
                    </a:lnTo>
                    <a:lnTo>
                      <a:pt x="2" y="8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6" y="16"/>
                    </a:lnTo>
                    <a:lnTo>
                      <a:pt x="14" y="16"/>
                    </a:lnTo>
                    <a:lnTo>
                      <a:pt x="20" y="20"/>
                    </a:lnTo>
                    <a:lnTo>
                      <a:pt x="24" y="26"/>
                    </a:lnTo>
                    <a:lnTo>
                      <a:pt x="24" y="26"/>
                    </a:lnTo>
                    <a:lnTo>
                      <a:pt x="28" y="18"/>
                    </a:lnTo>
                    <a:lnTo>
                      <a:pt x="28" y="14"/>
                    </a:lnTo>
                    <a:lnTo>
                      <a:pt x="32" y="12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3" name="Freeform 150"/>
              <p:cNvSpPr>
                <a:spLocks/>
              </p:cNvSpPr>
              <p:nvPr/>
            </p:nvSpPr>
            <p:spPr bwMode="auto">
              <a:xfrm>
                <a:off x="4336" y="1688"/>
                <a:ext cx="26" cy="66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4"/>
                  </a:cxn>
                  <a:cxn ang="0">
                    <a:pos x="4" y="18"/>
                  </a:cxn>
                  <a:cxn ang="0">
                    <a:pos x="8" y="32"/>
                  </a:cxn>
                  <a:cxn ang="0">
                    <a:pos x="8" y="32"/>
                  </a:cxn>
                  <a:cxn ang="0">
                    <a:pos x="10" y="50"/>
                  </a:cxn>
                  <a:cxn ang="0">
                    <a:pos x="10" y="58"/>
                  </a:cxn>
                  <a:cxn ang="0">
                    <a:pos x="14" y="66"/>
                  </a:cxn>
                  <a:cxn ang="0">
                    <a:pos x="14" y="66"/>
                  </a:cxn>
                  <a:cxn ang="0">
                    <a:pos x="12" y="52"/>
                  </a:cxn>
                  <a:cxn ang="0">
                    <a:pos x="12" y="44"/>
                  </a:cxn>
                  <a:cxn ang="0">
                    <a:pos x="12" y="38"/>
                  </a:cxn>
                  <a:cxn ang="0">
                    <a:pos x="12" y="38"/>
                  </a:cxn>
                  <a:cxn ang="0">
                    <a:pos x="14" y="34"/>
                  </a:cxn>
                  <a:cxn ang="0">
                    <a:pos x="18" y="32"/>
                  </a:cxn>
                  <a:cxn ang="0">
                    <a:pos x="22" y="28"/>
                  </a:cxn>
                  <a:cxn ang="0">
                    <a:pos x="22" y="28"/>
                  </a:cxn>
                  <a:cxn ang="0">
                    <a:pos x="24" y="24"/>
                  </a:cxn>
                  <a:cxn ang="0">
                    <a:pos x="26" y="20"/>
                  </a:cxn>
                  <a:cxn ang="0">
                    <a:pos x="24" y="16"/>
                  </a:cxn>
                  <a:cxn ang="0">
                    <a:pos x="22" y="12"/>
                  </a:cxn>
                  <a:cxn ang="0">
                    <a:pos x="14" y="4"/>
                  </a:cxn>
                  <a:cxn ang="0">
                    <a:pos x="6" y="0"/>
                  </a:cxn>
                  <a:cxn ang="0">
                    <a:pos x="0" y="4"/>
                  </a:cxn>
                </a:cxnLst>
                <a:rect l="0" t="0" r="r" b="b"/>
                <a:pathLst>
                  <a:path w="26" h="66">
                    <a:moveTo>
                      <a:pt x="0" y="4"/>
                    </a:moveTo>
                    <a:lnTo>
                      <a:pt x="0" y="4"/>
                    </a:lnTo>
                    <a:lnTo>
                      <a:pt x="4" y="18"/>
                    </a:lnTo>
                    <a:lnTo>
                      <a:pt x="8" y="32"/>
                    </a:lnTo>
                    <a:lnTo>
                      <a:pt x="8" y="32"/>
                    </a:lnTo>
                    <a:lnTo>
                      <a:pt x="10" y="50"/>
                    </a:lnTo>
                    <a:lnTo>
                      <a:pt x="10" y="58"/>
                    </a:lnTo>
                    <a:lnTo>
                      <a:pt x="14" y="66"/>
                    </a:lnTo>
                    <a:lnTo>
                      <a:pt x="14" y="66"/>
                    </a:lnTo>
                    <a:lnTo>
                      <a:pt x="12" y="52"/>
                    </a:lnTo>
                    <a:lnTo>
                      <a:pt x="12" y="44"/>
                    </a:lnTo>
                    <a:lnTo>
                      <a:pt x="12" y="38"/>
                    </a:lnTo>
                    <a:lnTo>
                      <a:pt x="12" y="38"/>
                    </a:lnTo>
                    <a:lnTo>
                      <a:pt x="14" y="34"/>
                    </a:lnTo>
                    <a:lnTo>
                      <a:pt x="18" y="32"/>
                    </a:lnTo>
                    <a:lnTo>
                      <a:pt x="22" y="28"/>
                    </a:lnTo>
                    <a:lnTo>
                      <a:pt x="22" y="28"/>
                    </a:lnTo>
                    <a:lnTo>
                      <a:pt x="24" y="24"/>
                    </a:lnTo>
                    <a:lnTo>
                      <a:pt x="26" y="20"/>
                    </a:lnTo>
                    <a:lnTo>
                      <a:pt x="24" y="16"/>
                    </a:lnTo>
                    <a:lnTo>
                      <a:pt x="22" y="12"/>
                    </a:lnTo>
                    <a:lnTo>
                      <a:pt x="14" y="4"/>
                    </a:lnTo>
                    <a:lnTo>
                      <a:pt x="6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4" name="Freeform 151"/>
              <p:cNvSpPr>
                <a:spLocks/>
              </p:cNvSpPr>
              <p:nvPr/>
            </p:nvSpPr>
            <p:spPr bwMode="auto">
              <a:xfrm>
                <a:off x="4336" y="1688"/>
                <a:ext cx="26" cy="66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4"/>
                  </a:cxn>
                  <a:cxn ang="0">
                    <a:pos x="4" y="18"/>
                  </a:cxn>
                  <a:cxn ang="0">
                    <a:pos x="8" y="32"/>
                  </a:cxn>
                  <a:cxn ang="0">
                    <a:pos x="8" y="32"/>
                  </a:cxn>
                  <a:cxn ang="0">
                    <a:pos x="10" y="50"/>
                  </a:cxn>
                  <a:cxn ang="0">
                    <a:pos x="10" y="58"/>
                  </a:cxn>
                  <a:cxn ang="0">
                    <a:pos x="14" y="66"/>
                  </a:cxn>
                  <a:cxn ang="0">
                    <a:pos x="14" y="66"/>
                  </a:cxn>
                  <a:cxn ang="0">
                    <a:pos x="12" y="52"/>
                  </a:cxn>
                  <a:cxn ang="0">
                    <a:pos x="12" y="44"/>
                  </a:cxn>
                  <a:cxn ang="0">
                    <a:pos x="12" y="38"/>
                  </a:cxn>
                  <a:cxn ang="0">
                    <a:pos x="12" y="38"/>
                  </a:cxn>
                  <a:cxn ang="0">
                    <a:pos x="14" y="34"/>
                  </a:cxn>
                  <a:cxn ang="0">
                    <a:pos x="18" y="32"/>
                  </a:cxn>
                  <a:cxn ang="0">
                    <a:pos x="22" y="28"/>
                  </a:cxn>
                  <a:cxn ang="0">
                    <a:pos x="22" y="28"/>
                  </a:cxn>
                  <a:cxn ang="0">
                    <a:pos x="24" y="24"/>
                  </a:cxn>
                  <a:cxn ang="0">
                    <a:pos x="26" y="20"/>
                  </a:cxn>
                  <a:cxn ang="0">
                    <a:pos x="24" y="16"/>
                  </a:cxn>
                  <a:cxn ang="0">
                    <a:pos x="22" y="12"/>
                  </a:cxn>
                  <a:cxn ang="0">
                    <a:pos x="14" y="4"/>
                  </a:cxn>
                  <a:cxn ang="0">
                    <a:pos x="6" y="0"/>
                  </a:cxn>
                </a:cxnLst>
                <a:rect l="0" t="0" r="r" b="b"/>
                <a:pathLst>
                  <a:path w="26" h="66">
                    <a:moveTo>
                      <a:pt x="0" y="4"/>
                    </a:moveTo>
                    <a:lnTo>
                      <a:pt x="0" y="4"/>
                    </a:lnTo>
                    <a:lnTo>
                      <a:pt x="4" y="18"/>
                    </a:lnTo>
                    <a:lnTo>
                      <a:pt x="8" y="32"/>
                    </a:lnTo>
                    <a:lnTo>
                      <a:pt x="8" y="32"/>
                    </a:lnTo>
                    <a:lnTo>
                      <a:pt x="10" y="50"/>
                    </a:lnTo>
                    <a:lnTo>
                      <a:pt x="10" y="58"/>
                    </a:lnTo>
                    <a:lnTo>
                      <a:pt x="14" y="66"/>
                    </a:lnTo>
                    <a:lnTo>
                      <a:pt x="14" y="66"/>
                    </a:lnTo>
                    <a:lnTo>
                      <a:pt x="12" y="52"/>
                    </a:lnTo>
                    <a:lnTo>
                      <a:pt x="12" y="44"/>
                    </a:lnTo>
                    <a:lnTo>
                      <a:pt x="12" y="38"/>
                    </a:lnTo>
                    <a:lnTo>
                      <a:pt x="12" y="38"/>
                    </a:lnTo>
                    <a:lnTo>
                      <a:pt x="14" y="34"/>
                    </a:lnTo>
                    <a:lnTo>
                      <a:pt x="18" y="32"/>
                    </a:lnTo>
                    <a:lnTo>
                      <a:pt x="22" y="28"/>
                    </a:lnTo>
                    <a:lnTo>
                      <a:pt x="22" y="28"/>
                    </a:lnTo>
                    <a:lnTo>
                      <a:pt x="24" y="24"/>
                    </a:lnTo>
                    <a:lnTo>
                      <a:pt x="26" y="20"/>
                    </a:lnTo>
                    <a:lnTo>
                      <a:pt x="24" y="16"/>
                    </a:lnTo>
                    <a:lnTo>
                      <a:pt x="22" y="12"/>
                    </a:lnTo>
                    <a:lnTo>
                      <a:pt x="14" y="4"/>
                    </a:lnTo>
                    <a:lnTo>
                      <a:pt x="6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5" name="Freeform 152"/>
              <p:cNvSpPr>
                <a:spLocks/>
              </p:cNvSpPr>
              <p:nvPr/>
            </p:nvSpPr>
            <p:spPr bwMode="auto">
              <a:xfrm>
                <a:off x="4376" y="1914"/>
                <a:ext cx="28" cy="46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32"/>
                  </a:cxn>
                  <a:cxn ang="0">
                    <a:pos x="2" y="38"/>
                  </a:cxn>
                  <a:cxn ang="0">
                    <a:pos x="4" y="46"/>
                  </a:cxn>
                  <a:cxn ang="0">
                    <a:pos x="4" y="46"/>
                  </a:cxn>
                  <a:cxn ang="0">
                    <a:pos x="4" y="42"/>
                  </a:cxn>
                  <a:cxn ang="0">
                    <a:pos x="6" y="38"/>
                  </a:cxn>
                  <a:cxn ang="0">
                    <a:pos x="12" y="32"/>
                  </a:cxn>
                  <a:cxn ang="0">
                    <a:pos x="16" y="30"/>
                  </a:cxn>
                  <a:cxn ang="0">
                    <a:pos x="20" y="30"/>
                  </a:cxn>
                  <a:cxn ang="0">
                    <a:pos x="24" y="32"/>
                  </a:cxn>
                  <a:cxn ang="0">
                    <a:pos x="26" y="36"/>
                  </a:cxn>
                  <a:cxn ang="0">
                    <a:pos x="26" y="36"/>
                  </a:cxn>
                  <a:cxn ang="0">
                    <a:pos x="28" y="28"/>
                  </a:cxn>
                  <a:cxn ang="0">
                    <a:pos x="26" y="18"/>
                  </a:cxn>
                  <a:cxn ang="0">
                    <a:pos x="24" y="8"/>
                  </a:cxn>
                  <a:cxn ang="0">
                    <a:pos x="22" y="0"/>
                  </a:cxn>
                  <a:cxn ang="0">
                    <a:pos x="0" y="32"/>
                  </a:cxn>
                </a:cxnLst>
                <a:rect l="0" t="0" r="r" b="b"/>
                <a:pathLst>
                  <a:path w="28" h="46">
                    <a:moveTo>
                      <a:pt x="0" y="32"/>
                    </a:moveTo>
                    <a:lnTo>
                      <a:pt x="0" y="32"/>
                    </a:lnTo>
                    <a:lnTo>
                      <a:pt x="2" y="38"/>
                    </a:lnTo>
                    <a:lnTo>
                      <a:pt x="4" y="46"/>
                    </a:lnTo>
                    <a:lnTo>
                      <a:pt x="4" y="46"/>
                    </a:lnTo>
                    <a:lnTo>
                      <a:pt x="4" y="42"/>
                    </a:lnTo>
                    <a:lnTo>
                      <a:pt x="6" y="38"/>
                    </a:lnTo>
                    <a:lnTo>
                      <a:pt x="12" y="32"/>
                    </a:lnTo>
                    <a:lnTo>
                      <a:pt x="16" y="30"/>
                    </a:lnTo>
                    <a:lnTo>
                      <a:pt x="20" y="30"/>
                    </a:lnTo>
                    <a:lnTo>
                      <a:pt x="24" y="32"/>
                    </a:lnTo>
                    <a:lnTo>
                      <a:pt x="26" y="36"/>
                    </a:lnTo>
                    <a:lnTo>
                      <a:pt x="26" y="36"/>
                    </a:lnTo>
                    <a:lnTo>
                      <a:pt x="28" y="28"/>
                    </a:lnTo>
                    <a:lnTo>
                      <a:pt x="26" y="18"/>
                    </a:lnTo>
                    <a:lnTo>
                      <a:pt x="24" y="8"/>
                    </a:lnTo>
                    <a:lnTo>
                      <a:pt x="22" y="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6" name="Freeform 153"/>
              <p:cNvSpPr>
                <a:spLocks/>
              </p:cNvSpPr>
              <p:nvPr/>
            </p:nvSpPr>
            <p:spPr bwMode="auto">
              <a:xfrm>
                <a:off x="4376" y="1914"/>
                <a:ext cx="28" cy="46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32"/>
                  </a:cxn>
                  <a:cxn ang="0">
                    <a:pos x="2" y="38"/>
                  </a:cxn>
                  <a:cxn ang="0">
                    <a:pos x="4" y="46"/>
                  </a:cxn>
                  <a:cxn ang="0">
                    <a:pos x="4" y="46"/>
                  </a:cxn>
                  <a:cxn ang="0">
                    <a:pos x="4" y="42"/>
                  </a:cxn>
                  <a:cxn ang="0">
                    <a:pos x="6" y="38"/>
                  </a:cxn>
                  <a:cxn ang="0">
                    <a:pos x="12" y="32"/>
                  </a:cxn>
                  <a:cxn ang="0">
                    <a:pos x="16" y="30"/>
                  </a:cxn>
                  <a:cxn ang="0">
                    <a:pos x="20" y="30"/>
                  </a:cxn>
                  <a:cxn ang="0">
                    <a:pos x="24" y="32"/>
                  </a:cxn>
                  <a:cxn ang="0">
                    <a:pos x="26" y="36"/>
                  </a:cxn>
                  <a:cxn ang="0">
                    <a:pos x="26" y="36"/>
                  </a:cxn>
                  <a:cxn ang="0">
                    <a:pos x="28" y="28"/>
                  </a:cxn>
                  <a:cxn ang="0">
                    <a:pos x="26" y="18"/>
                  </a:cxn>
                  <a:cxn ang="0">
                    <a:pos x="24" y="8"/>
                  </a:cxn>
                  <a:cxn ang="0">
                    <a:pos x="22" y="0"/>
                  </a:cxn>
                </a:cxnLst>
                <a:rect l="0" t="0" r="r" b="b"/>
                <a:pathLst>
                  <a:path w="28" h="46">
                    <a:moveTo>
                      <a:pt x="0" y="32"/>
                    </a:moveTo>
                    <a:lnTo>
                      <a:pt x="0" y="32"/>
                    </a:lnTo>
                    <a:lnTo>
                      <a:pt x="2" y="38"/>
                    </a:lnTo>
                    <a:lnTo>
                      <a:pt x="4" y="46"/>
                    </a:lnTo>
                    <a:lnTo>
                      <a:pt x="4" y="46"/>
                    </a:lnTo>
                    <a:lnTo>
                      <a:pt x="4" y="42"/>
                    </a:lnTo>
                    <a:lnTo>
                      <a:pt x="6" y="38"/>
                    </a:lnTo>
                    <a:lnTo>
                      <a:pt x="12" y="32"/>
                    </a:lnTo>
                    <a:lnTo>
                      <a:pt x="16" y="30"/>
                    </a:lnTo>
                    <a:lnTo>
                      <a:pt x="20" y="30"/>
                    </a:lnTo>
                    <a:lnTo>
                      <a:pt x="24" y="32"/>
                    </a:lnTo>
                    <a:lnTo>
                      <a:pt x="26" y="36"/>
                    </a:lnTo>
                    <a:lnTo>
                      <a:pt x="26" y="36"/>
                    </a:lnTo>
                    <a:lnTo>
                      <a:pt x="28" y="28"/>
                    </a:lnTo>
                    <a:lnTo>
                      <a:pt x="26" y="18"/>
                    </a:lnTo>
                    <a:lnTo>
                      <a:pt x="24" y="8"/>
                    </a:lnTo>
                    <a:lnTo>
                      <a:pt x="22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7" name="Freeform 154"/>
              <p:cNvSpPr>
                <a:spLocks/>
              </p:cNvSpPr>
              <p:nvPr/>
            </p:nvSpPr>
            <p:spPr bwMode="auto">
              <a:xfrm>
                <a:off x="4214" y="1886"/>
                <a:ext cx="44" cy="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6"/>
                  </a:cxn>
                  <a:cxn ang="0">
                    <a:pos x="4" y="14"/>
                  </a:cxn>
                  <a:cxn ang="0">
                    <a:pos x="10" y="28"/>
                  </a:cxn>
                  <a:cxn ang="0">
                    <a:pos x="10" y="28"/>
                  </a:cxn>
                  <a:cxn ang="0">
                    <a:pos x="10" y="22"/>
                  </a:cxn>
                  <a:cxn ang="0">
                    <a:pos x="14" y="18"/>
                  </a:cxn>
                  <a:cxn ang="0">
                    <a:pos x="16" y="16"/>
                  </a:cxn>
                  <a:cxn ang="0">
                    <a:pos x="22" y="16"/>
                  </a:cxn>
                  <a:cxn ang="0">
                    <a:pos x="32" y="18"/>
                  </a:cxn>
                  <a:cxn ang="0">
                    <a:pos x="38" y="20"/>
                  </a:cxn>
                  <a:cxn ang="0">
                    <a:pos x="42" y="22"/>
                  </a:cxn>
                  <a:cxn ang="0">
                    <a:pos x="42" y="22"/>
                  </a:cxn>
                  <a:cxn ang="0">
                    <a:pos x="42" y="14"/>
                  </a:cxn>
                  <a:cxn ang="0">
                    <a:pos x="44" y="6"/>
                  </a:cxn>
                  <a:cxn ang="0">
                    <a:pos x="44" y="6"/>
                  </a:cxn>
                  <a:cxn ang="0">
                    <a:pos x="12" y="0"/>
                  </a:cxn>
                  <a:cxn ang="0">
                    <a:pos x="0" y="0"/>
                  </a:cxn>
                </a:cxnLst>
                <a:rect l="0" t="0" r="r" b="b"/>
                <a:pathLst>
                  <a:path w="44" h="28">
                    <a:moveTo>
                      <a:pt x="0" y="0"/>
                    </a:moveTo>
                    <a:lnTo>
                      <a:pt x="0" y="0"/>
                    </a:lnTo>
                    <a:lnTo>
                      <a:pt x="2" y="6"/>
                    </a:lnTo>
                    <a:lnTo>
                      <a:pt x="4" y="14"/>
                    </a:lnTo>
                    <a:lnTo>
                      <a:pt x="10" y="28"/>
                    </a:lnTo>
                    <a:lnTo>
                      <a:pt x="10" y="28"/>
                    </a:lnTo>
                    <a:lnTo>
                      <a:pt x="10" y="22"/>
                    </a:lnTo>
                    <a:lnTo>
                      <a:pt x="14" y="18"/>
                    </a:lnTo>
                    <a:lnTo>
                      <a:pt x="16" y="16"/>
                    </a:lnTo>
                    <a:lnTo>
                      <a:pt x="22" y="16"/>
                    </a:lnTo>
                    <a:lnTo>
                      <a:pt x="32" y="18"/>
                    </a:lnTo>
                    <a:lnTo>
                      <a:pt x="38" y="20"/>
                    </a:lnTo>
                    <a:lnTo>
                      <a:pt x="42" y="22"/>
                    </a:lnTo>
                    <a:lnTo>
                      <a:pt x="42" y="22"/>
                    </a:lnTo>
                    <a:lnTo>
                      <a:pt x="42" y="14"/>
                    </a:lnTo>
                    <a:lnTo>
                      <a:pt x="44" y="6"/>
                    </a:lnTo>
                    <a:lnTo>
                      <a:pt x="44" y="6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8" name="Freeform 155"/>
              <p:cNvSpPr>
                <a:spLocks/>
              </p:cNvSpPr>
              <p:nvPr/>
            </p:nvSpPr>
            <p:spPr bwMode="auto">
              <a:xfrm>
                <a:off x="4214" y="1886"/>
                <a:ext cx="44" cy="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6"/>
                  </a:cxn>
                  <a:cxn ang="0">
                    <a:pos x="4" y="14"/>
                  </a:cxn>
                  <a:cxn ang="0">
                    <a:pos x="10" y="28"/>
                  </a:cxn>
                  <a:cxn ang="0">
                    <a:pos x="10" y="28"/>
                  </a:cxn>
                  <a:cxn ang="0">
                    <a:pos x="10" y="22"/>
                  </a:cxn>
                  <a:cxn ang="0">
                    <a:pos x="14" y="18"/>
                  </a:cxn>
                  <a:cxn ang="0">
                    <a:pos x="16" y="16"/>
                  </a:cxn>
                  <a:cxn ang="0">
                    <a:pos x="22" y="16"/>
                  </a:cxn>
                  <a:cxn ang="0">
                    <a:pos x="32" y="18"/>
                  </a:cxn>
                  <a:cxn ang="0">
                    <a:pos x="38" y="20"/>
                  </a:cxn>
                  <a:cxn ang="0">
                    <a:pos x="42" y="22"/>
                  </a:cxn>
                  <a:cxn ang="0">
                    <a:pos x="42" y="22"/>
                  </a:cxn>
                  <a:cxn ang="0">
                    <a:pos x="42" y="14"/>
                  </a:cxn>
                  <a:cxn ang="0">
                    <a:pos x="44" y="6"/>
                  </a:cxn>
                  <a:cxn ang="0">
                    <a:pos x="44" y="6"/>
                  </a:cxn>
                  <a:cxn ang="0">
                    <a:pos x="12" y="0"/>
                  </a:cxn>
                </a:cxnLst>
                <a:rect l="0" t="0" r="r" b="b"/>
                <a:pathLst>
                  <a:path w="44" h="28">
                    <a:moveTo>
                      <a:pt x="0" y="0"/>
                    </a:moveTo>
                    <a:lnTo>
                      <a:pt x="0" y="0"/>
                    </a:lnTo>
                    <a:lnTo>
                      <a:pt x="2" y="6"/>
                    </a:lnTo>
                    <a:lnTo>
                      <a:pt x="4" y="14"/>
                    </a:lnTo>
                    <a:lnTo>
                      <a:pt x="10" y="28"/>
                    </a:lnTo>
                    <a:lnTo>
                      <a:pt x="10" y="28"/>
                    </a:lnTo>
                    <a:lnTo>
                      <a:pt x="10" y="22"/>
                    </a:lnTo>
                    <a:lnTo>
                      <a:pt x="14" y="18"/>
                    </a:lnTo>
                    <a:lnTo>
                      <a:pt x="16" y="16"/>
                    </a:lnTo>
                    <a:lnTo>
                      <a:pt x="22" y="16"/>
                    </a:lnTo>
                    <a:lnTo>
                      <a:pt x="32" y="18"/>
                    </a:lnTo>
                    <a:lnTo>
                      <a:pt x="38" y="20"/>
                    </a:lnTo>
                    <a:lnTo>
                      <a:pt x="42" y="22"/>
                    </a:lnTo>
                    <a:lnTo>
                      <a:pt x="42" y="22"/>
                    </a:lnTo>
                    <a:lnTo>
                      <a:pt x="42" y="14"/>
                    </a:lnTo>
                    <a:lnTo>
                      <a:pt x="44" y="6"/>
                    </a:lnTo>
                    <a:lnTo>
                      <a:pt x="44" y="6"/>
                    </a:lnTo>
                    <a:lnTo>
                      <a:pt x="12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9" name="Freeform 156"/>
              <p:cNvSpPr>
                <a:spLocks/>
              </p:cNvSpPr>
              <p:nvPr/>
            </p:nvSpPr>
            <p:spPr bwMode="auto">
              <a:xfrm>
                <a:off x="4218" y="1898"/>
                <a:ext cx="32" cy="94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20" y="0"/>
                  </a:cxn>
                  <a:cxn ang="0">
                    <a:pos x="16" y="2"/>
                  </a:cxn>
                  <a:cxn ang="0">
                    <a:pos x="14" y="8"/>
                  </a:cxn>
                  <a:cxn ang="0">
                    <a:pos x="14" y="22"/>
                  </a:cxn>
                  <a:cxn ang="0">
                    <a:pos x="16" y="36"/>
                  </a:cxn>
                  <a:cxn ang="0">
                    <a:pos x="18" y="48"/>
                  </a:cxn>
                  <a:cxn ang="0">
                    <a:pos x="18" y="48"/>
                  </a:cxn>
                  <a:cxn ang="0">
                    <a:pos x="22" y="68"/>
                  </a:cxn>
                  <a:cxn ang="0">
                    <a:pos x="26" y="78"/>
                  </a:cxn>
                  <a:cxn ang="0">
                    <a:pos x="32" y="86"/>
                  </a:cxn>
                  <a:cxn ang="0">
                    <a:pos x="32" y="86"/>
                  </a:cxn>
                  <a:cxn ang="0">
                    <a:pos x="24" y="90"/>
                  </a:cxn>
                  <a:cxn ang="0">
                    <a:pos x="18" y="94"/>
                  </a:cxn>
                  <a:cxn ang="0">
                    <a:pos x="18" y="94"/>
                  </a:cxn>
                  <a:cxn ang="0">
                    <a:pos x="18" y="84"/>
                  </a:cxn>
                  <a:cxn ang="0">
                    <a:pos x="16" y="72"/>
                  </a:cxn>
                  <a:cxn ang="0">
                    <a:pos x="12" y="50"/>
                  </a:cxn>
                  <a:cxn ang="0">
                    <a:pos x="0" y="6"/>
                  </a:cxn>
                  <a:cxn ang="0">
                    <a:pos x="20" y="0"/>
                  </a:cxn>
                </a:cxnLst>
                <a:rect l="0" t="0" r="r" b="b"/>
                <a:pathLst>
                  <a:path w="32" h="94">
                    <a:moveTo>
                      <a:pt x="20" y="0"/>
                    </a:moveTo>
                    <a:lnTo>
                      <a:pt x="20" y="0"/>
                    </a:lnTo>
                    <a:lnTo>
                      <a:pt x="16" y="2"/>
                    </a:lnTo>
                    <a:lnTo>
                      <a:pt x="14" y="8"/>
                    </a:lnTo>
                    <a:lnTo>
                      <a:pt x="14" y="22"/>
                    </a:lnTo>
                    <a:lnTo>
                      <a:pt x="16" y="36"/>
                    </a:lnTo>
                    <a:lnTo>
                      <a:pt x="18" y="48"/>
                    </a:lnTo>
                    <a:lnTo>
                      <a:pt x="18" y="48"/>
                    </a:lnTo>
                    <a:lnTo>
                      <a:pt x="22" y="68"/>
                    </a:lnTo>
                    <a:lnTo>
                      <a:pt x="26" y="78"/>
                    </a:lnTo>
                    <a:lnTo>
                      <a:pt x="32" y="86"/>
                    </a:lnTo>
                    <a:lnTo>
                      <a:pt x="32" y="86"/>
                    </a:lnTo>
                    <a:lnTo>
                      <a:pt x="24" y="90"/>
                    </a:lnTo>
                    <a:lnTo>
                      <a:pt x="18" y="94"/>
                    </a:lnTo>
                    <a:lnTo>
                      <a:pt x="18" y="94"/>
                    </a:lnTo>
                    <a:lnTo>
                      <a:pt x="18" y="84"/>
                    </a:lnTo>
                    <a:lnTo>
                      <a:pt x="16" y="72"/>
                    </a:lnTo>
                    <a:lnTo>
                      <a:pt x="12" y="50"/>
                    </a:lnTo>
                    <a:lnTo>
                      <a:pt x="0" y="6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0" name="Freeform 157"/>
              <p:cNvSpPr>
                <a:spLocks/>
              </p:cNvSpPr>
              <p:nvPr/>
            </p:nvSpPr>
            <p:spPr bwMode="auto">
              <a:xfrm>
                <a:off x="4218" y="1898"/>
                <a:ext cx="32" cy="94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20" y="0"/>
                  </a:cxn>
                  <a:cxn ang="0">
                    <a:pos x="16" y="2"/>
                  </a:cxn>
                  <a:cxn ang="0">
                    <a:pos x="14" y="8"/>
                  </a:cxn>
                  <a:cxn ang="0">
                    <a:pos x="14" y="22"/>
                  </a:cxn>
                  <a:cxn ang="0">
                    <a:pos x="16" y="36"/>
                  </a:cxn>
                  <a:cxn ang="0">
                    <a:pos x="18" y="48"/>
                  </a:cxn>
                  <a:cxn ang="0">
                    <a:pos x="18" y="48"/>
                  </a:cxn>
                  <a:cxn ang="0">
                    <a:pos x="22" y="68"/>
                  </a:cxn>
                  <a:cxn ang="0">
                    <a:pos x="26" y="78"/>
                  </a:cxn>
                  <a:cxn ang="0">
                    <a:pos x="32" y="86"/>
                  </a:cxn>
                  <a:cxn ang="0">
                    <a:pos x="32" y="86"/>
                  </a:cxn>
                  <a:cxn ang="0">
                    <a:pos x="24" y="90"/>
                  </a:cxn>
                  <a:cxn ang="0">
                    <a:pos x="18" y="94"/>
                  </a:cxn>
                  <a:cxn ang="0">
                    <a:pos x="18" y="94"/>
                  </a:cxn>
                  <a:cxn ang="0">
                    <a:pos x="18" y="84"/>
                  </a:cxn>
                  <a:cxn ang="0">
                    <a:pos x="16" y="72"/>
                  </a:cxn>
                  <a:cxn ang="0">
                    <a:pos x="12" y="50"/>
                  </a:cxn>
                  <a:cxn ang="0">
                    <a:pos x="0" y="6"/>
                  </a:cxn>
                </a:cxnLst>
                <a:rect l="0" t="0" r="r" b="b"/>
                <a:pathLst>
                  <a:path w="32" h="94">
                    <a:moveTo>
                      <a:pt x="20" y="0"/>
                    </a:moveTo>
                    <a:lnTo>
                      <a:pt x="20" y="0"/>
                    </a:lnTo>
                    <a:lnTo>
                      <a:pt x="16" y="2"/>
                    </a:lnTo>
                    <a:lnTo>
                      <a:pt x="14" y="8"/>
                    </a:lnTo>
                    <a:lnTo>
                      <a:pt x="14" y="22"/>
                    </a:lnTo>
                    <a:lnTo>
                      <a:pt x="16" y="36"/>
                    </a:lnTo>
                    <a:lnTo>
                      <a:pt x="18" y="48"/>
                    </a:lnTo>
                    <a:lnTo>
                      <a:pt x="18" y="48"/>
                    </a:lnTo>
                    <a:lnTo>
                      <a:pt x="22" y="68"/>
                    </a:lnTo>
                    <a:lnTo>
                      <a:pt x="26" y="78"/>
                    </a:lnTo>
                    <a:lnTo>
                      <a:pt x="32" y="86"/>
                    </a:lnTo>
                    <a:lnTo>
                      <a:pt x="32" y="86"/>
                    </a:lnTo>
                    <a:lnTo>
                      <a:pt x="24" y="90"/>
                    </a:lnTo>
                    <a:lnTo>
                      <a:pt x="18" y="94"/>
                    </a:lnTo>
                    <a:lnTo>
                      <a:pt x="18" y="94"/>
                    </a:lnTo>
                    <a:lnTo>
                      <a:pt x="18" y="84"/>
                    </a:lnTo>
                    <a:lnTo>
                      <a:pt x="16" y="72"/>
                    </a:lnTo>
                    <a:lnTo>
                      <a:pt x="12" y="50"/>
                    </a:lnTo>
                    <a:lnTo>
                      <a:pt x="0" y="6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1" name="Freeform 158"/>
              <p:cNvSpPr>
                <a:spLocks/>
              </p:cNvSpPr>
              <p:nvPr/>
            </p:nvSpPr>
            <p:spPr bwMode="auto">
              <a:xfrm>
                <a:off x="4168" y="1568"/>
                <a:ext cx="32" cy="30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6" y="8"/>
                  </a:cxn>
                  <a:cxn ang="0">
                    <a:pos x="4" y="20"/>
                  </a:cxn>
                  <a:cxn ang="0">
                    <a:pos x="0" y="30"/>
                  </a:cxn>
                  <a:cxn ang="0">
                    <a:pos x="0" y="30"/>
                  </a:cxn>
                  <a:cxn ang="0">
                    <a:pos x="4" y="24"/>
                  </a:cxn>
                  <a:cxn ang="0">
                    <a:pos x="10" y="22"/>
                  </a:cxn>
                  <a:cxn ang="0">
                    <a:pos x="14" y="22"/>
                  </a:cxn>
                  <a:cxn ang="0">
                    <a:pos x="20" y="20"/>
                  </a:cxn>
                  <a:cxn ang="0">
                    <a:pos x="20" y="20"/>
                  </a:cxn>
                  <a:cxn ang="0">
                    <a:pos x="24" y="18"/>
                  </a:cxn>
                  <a:cxn ang="0">
                    <a:pos x="28" y="12"/>
                  </a:cxn>
                  <a:cxn ang="0">
                    <a:pos x="32" y="0"/>
                  </a:cxn>
                  <a:cxn ang="0">
                    <a:pos x="6" y="8"/>
                  </a:cxn>
                </a:cxnLst>
                <a:rect l="0" t="0" r="r" b="b"/>
                <a:pathLst>
                  <a:path w="32" h="30">
                    <a:moveTo>
                      <a:pt x="6" y="8"/>
                    </a:moveTo>
                    <a:lnTo>
                      <a:pt x="6" y="8"/>
                    </a:lnTo>
                    <a:lnTo>
                      <a:pt x="4" y="20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4" y="24"/>
                    </a:lnTo>
                    <a:lnTo>
                      <a:pt x="10" y="22"/>
                    </a:lnTo>
                    <a:lnTo>
                      <a:pt x="14" y="22"/>
                    </a:lnTo>
                    <a:lnTo>
                      <a:pt x="20" y="20"/>
                    </a:lnTo>
                    <a:lnTo>
                      <a:pt x="20" y="20"/>
                    </a:lnTo>
                    <a:lnTo>
                      <a:pt x="24" y="18"/>
                    </a:lnTo>
                    <a:lnTo>
                      <a:pt x="28" y="12"/>
                    </a:lnTo>
                    <a:lnTo>
                      <a:pt x="32" y="0"/>
                    </a:lnTo>
                    <a:lnTo>
                      <a:pt x="6" y="8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2" name="Freeform 159"/>
              <p:cNvSpPr>
                <a:spLocks/>
              </p:cNvSpPr>
              <p:nvPr/>
            </p:nvSpPr>
            <p:spPr bwMode="auto">
              <a:xfrm>
                <a:off x="4168" y="1568"/>
                <a:ext cx="32" cy="30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6" y="8"/>
                  </a:cxn>
                  <a:cxn ang="0">
                    <a:pos x="4" y="20"/>
                  </a:cxn>
                  <a:cxn ang="0">
                    <a:pos x="0" y="30"/>
                  </a:cxn>
                  <a:cxn ang="0">
                    <a:pos x="0" y="30"/>
                  </a:cxn>
                  <a:cxn ang="0">
                    <a:pos x="4" y="24"/>
                  </a:cxn>
                  <a:cxn ang="0">
                    <a:pos x="10" y="22"/>
                  </a:cxn>
                  <a:cxn ang="0">
                    <a:pos x="14" y="22"/>
                  </a:cxn>
                  <a:cxn ang="0">
                    <a:pos x="20" y="20"/>
                  </a:cxn>
                  <a:cxn ang="0">
                    <a:pos x="20" y="20"/>
                  </a:cxn>
                  <a:cxn ang="0">
                    <a:pos x="24" y="18"/>
                  </a:cxn>
                  <a:cxn ang="0">
                    <a:pos x="28" y="12"/>
                  </a:cxn>
                  <a:cxn ang="0">
                    <a:pos x="32" y="0"/>
                  </a:cxn>
                </a:cxnLst>
                <a:rect l="0" t="0" r="r" b="b"/>
                <a:pathLst>
                  <a:path w="32" h="30">
                    <a:moveTo>
                      <a:pt x="6" y="8"/>
                    </a:moveTo>
                    <a:lnTo>
                      <a:pt x="6" y="8"/>
                    </a:lnTo>
                    <a:lnTo>
                      <a:pt x="4" y="20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4" y="24"/>
                    </a:lnTo>
                    <a:lnTo>
                      <a:pt x="10" y="22"/>
                    </a:lnTo>
                    <a:lnTo>
                      <a:pt x="14" y="22"/>
                    </a:lnTo>
                    <a:lnTo>
                      <a:pt x="20" y="20"/>
                    </a:lnTo>
                    <a:lnTo>
                      <a:pt x="20" y="20"/>
                    </a:lnTo>
                    <a:lnTo>
                      <a:pt x="24" y="18"/>
                    </a:lnTo>
                    <a:lnTo>
                      <a:pt x="28" y="12"/>
                    </a:lnTo>
                    <a:lnTo>
                      <a:pt x="32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3" name="Freeform 160"/>
              <p:cNvSpPr>
                <a:spLocks/>
              </p:cNvSpPr>
              <p:nvPr/>
            </p:nvSpPr>
            <p:spPr bwMode="auto">
              <a:xfrm>
                <a:off x="4066" y="1876"/>
                <a:ext cx="16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8" y="12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4" y="30"/>
                  </a:cxn>
                  <a:cxn ang="0">
                    <a:pos x="4" y="38"/>
                  </a:cxn>
                  <a:cxn ang="0">
                    <a:pos x="6" y="54"/>
                  </a:cxn>
                  <a:cxn ang="0">
                    <a:pos x="6" y="54"/>
                  </a:cxn>
                  <a:cxn ang="0">
                    <a:pos x="12" y="46"/>
                  </a:cxn>
                  <a:cxn ang="0">
                    <a:pos x="14" y="36"/>
                  </a:cxn>
                  <a:cxn ang="0">
                    <a:pos x="16" y="26"/>
                  </a:cxn>
                  <a:cxn ang="0">
                    <a:pos x="16" y="16"/>
                  </a:cxn>
                  <a:cxn ang="0">
                    <a:pos x="12" y="0"/>
                  </a:cxn>
                </a:cxnLst>
                <a:rect l="0" t="0" r="r" b="b"/>
                <a:pathLst>
                  <a:path w="16" h="54">
                    <a:moveTo>
                      <a:pt x="12" y="0"/>
                    </a:moveTo>
                    <a:lnTo>
                      <a:pt x="12" y="0"/>
                    </a:lnTo>
                    <a:lnTo>
                      <a:pt x="8" y="12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4" y="30"/>
                    </a:lnTo>
                    <a:lnTo>
                      <a:pt x="4" y="38"/>
                    </a:lnTo>
                    <a:lnTo>
                      <a:pt x="6" y="54"/>
                    </a:lnTo>
                    <a:lnTo>
                      <a:pt x="6" y="54"/>
                    </a:lnTo>
                    <a:lnTo>
                      <a:pt x="12" y="46"/>
                    </a:lnTo>
                    <a:lnTo>
                      <a:pt x="14" y="36"/>
                    </a:lnTo>
                    <a:lnTo>
                      <a:pt x="16" y="26"/>
                    </a:lnTo>
                    <a:lnTo>
                      <a:pt x="16" y="16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4" name="Freeform 161"/>
              <p:cNvSpPr>
                <a:spLocks/>
              </p:cNvSpPr>
              <p:nvPr/>
            </p:nvSpPr>
            <p:spPr bwMode="auto">
              <a:xfrm>
                <a:off x="4066" y="1876"/>
                <a:ext cx="16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8" y="12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4" y="30"/>
                  </a:cxn>
                  <a:cxn ang="0">
                    <a:pos x="4" y="38"/>
                  </a:cxn>
                  <a:cxn ang="0">
                    <a:pos x="6" y="54"/>
                  </a:cxn>
                  <a:cxn ang="0">
                    <a:pos x="6" y="54"/>
                  </a:cxn>
                  <a:cxn ang="0">
                    <a:pos x="12" y="46"/>
                  </a:cxn>
                  <a:cxn ang="0">
                    <a:pos x="14" y="36"/>
                  </a:cxn>
                  <a:cxn ang="0">
                    <a:pos x="16" y="26"/>
                  </a:cxn>
                  <a:cxn ang="0">
                    <a:pos x="16" y="16"/>
                  </a:cxn>
                </a:cxnLst>
                <a:rect l="0" t="0" r="r" b="b"/>
                <a:pathLst>
                  <a:path w="16" h="54">
                    <a:moveTo>
                      <a:pt x="12" y="0"/>
                    </a:moveTo>
                    <a:lnTo>
                      <a:pt x="12" y="0"/>
                    </a:lnTo>
                    <a:lnTo>
                      <a:pt x="8" y="12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4" y="30"/>
                    </a:lnTo>
                    <a:lnTo>
                      <a:pt x="4" y="38"/>
                    </a:lnTo>
                    <a:lnTo>
                      <a:pt x="6" y="54"/>
                    </a:lnTo>
                    <a:lnTo>
                      <a:pt x="6" y="54"/>
                    </a:lnTo>
                    <a:lnTo>
                      <a:pt x="12" y="46"/>
                    </a:lnTo>
                    <a:lnTo>
                      <a:pt x="14" y="36"/>
                    </a:lnTo>
                    <a:lnTo>
                      <a:pt x="16" y="26"/>
                    </a:lnTo>
                    <a:lnTo>
                      <a:pt x="16" y="16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5" name="Freeform 162"/>
              <p:cNvSpPr>
                <a:spLocks/>
              </p:cNvSpPr>
              <p:nvPr/>
            </p:nvSpPr>
            <p:spPr bwMode="auto">
              <a:xfrm>
                <a:off x="3910" y="2186"/>
                <a:ext cx="32" cy="60"/>
              </a:xfrm>
              <a:custGeom>
                <a:avLst/>
                <a:gdLst/>
                <a:ahLst/>
                <a:cxnLst>
                  <a:cxn ang="0">
                    <a:pos x="18" y="12"/>
                  </a:cxn>
                  <a:cxn ang="0">
                    <a:pos x="18" y="12"/>
                  </a:cxn>
                  <a:cxn ang="0">
                    <a:pos x="16" y="24"/>
                  </a:cxn>
                  <a:cxn ang="0">
                    <a:pos x="12" y="38"/>
                  </a:cxn>
                  <a:cxn ang="0">
                    <a:pos x="0" y="60"/>
                  </a:cxn>
                  <a:cxn ang="0">
                    <a:pos x="0" y="60"/>
                  </a:cxn>
                  <a:cxn ang="0">
                    <a:pos x="12" y="52"/>
                  </a:cxn>
                  <a:cxn ang="0">
                    <a:pos x="18" y="48"/>
                  </a:cxn>
                  <a:cxn ang="0">
                    <a:pos x="22" y="42"/>
                  </a:cxn>
                  <a:cxn ang="0">
                    <a:pos x="22" y="42"/>
                  </a:cxn>
                  <a:cxn ang="0">
                    <a:pos x="24" y="38"/>
                  </a:cxn>
                  <a:cxn ang="0">
                    <a:pos x="24" y="32"/>
                  </a:cxn>
                  <a:cxn ang="0">
                    <a:pos x="24" y="20"/>
                  </a:cxn>
                  <a:cxn ang="0">
                    <a:pos x="24" y="20"/>
                  </a:cxn>
                  <a:cxn ang="0">
                    <a:pos x="32" y="0"/>
                  </a:cxn>
                  <a:cxn ang="0">
                    <a:pos x="18" y="12"/>
                  </a:cxn>
                </a:cxnLst>
                <a:rect l="0" t="0" r="r" b="b"/>
                <a:pathLst>
                  <a:path w="32" h="60">
                    <a:moveTo>
                      <a:pt x="18" y="12"/>
                    </a:moveTo>
                    <a:lnTo>
                      <a:pt x="18" y="12"/>
                    </a:lnTo>
                    <a:lnTo>
                      <a:pt x="16" y="24"/>
                    </a:lnTo>
                    <a:lnTo>
                      <a:pt x="12" y="3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12" y="52"/>
                    </a:lnTo>
                    <a:lnTo>
                      <a:pt x="18" y="48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4" y="38"/>
                    </a:lnTo>
                    <a:lnTo>
                      <a:pt x="24" y="32"/>
                    </a:lnTo>
                    <a:lnTo>
                      <a:pt x="24" y="20"/>
                    </a:lnTo>
                    <a:lnTo>
                      <a:pt x="24" y="20"/>
                    </a:lnTo>
                    <a:lnTo>
                      <a:pt x="32" y="0"/>
                    </a:lnTo>
                    <a:lnTo>
                      <a:pt x="18" y="12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6" name="Freeform 163"/>
              <p:cNvSpPr>
                <a:spLocks/>
              </p:cNvSpPr>
              <p:nvPr/>
            </p:nvSpPr>
            <p:spPr bwMode="auto">
              <a:xfrm>
                <a:off x="3910" y="2186"/>
                <a:ext cx="32" cy="60"/>
              </a:xfrm>
              <a:custGeom>
                <a:avLst/>
                <a:gdLst/>
                <a:ahLst/>
                <a:cxnLst>
                  <a:cxn ang="0">
                    <a:pos x="18" y="12"/>
                  </a:cxn>
                  <a:cxn ang="0">
                    <a:pos x="18" y="12"/>
                  </a:cxn>
                  <a:cxn ang="0">
                    <a:pos x="16" y="24"/>
                  </a:cxn>
                  <a:cxn ang="0">
                    <a:pos x="12" y="38"/>
                  </a:cxn>
                  <a:cxn ang="0">
                    <a:pos x="0" y="60"/>
                  </a:cxn>
                  <a:cxn ang="0">
                    <a:pos x="0" y="60"/>
                  </a:cxn>
                  <a:cxn ang="0">
                    <a:pos x="12" y="52"/>
                  </a:cxn>
                  <a:cxn ang="0">
                    <a:pos x="18" y="48"/>
                  </a:cxn>
                  <a:cxn ang="0">
                    <a:pos x="22" y="42"/>
                  </a:cxn>
                  <a:cxn ang="0">
                    <a:pos x="22" y="42"/>
                  </a:cxn>
                  <a:cxn ang="0">
                    <a:pos x="24" y="38"/>
                  </a:cxn>
                  <a:cxn ang="0">
                    <a:pos x="24" y="32"/>
                  </a:cxn>
                  <a:cxn ang="0">
                    <a:pos x="24" y="20"/>
                  </a:cxn>
                  <a:cxn ang="0">
                    <a:pos x="24" y="20"/>
                  </a:cxn>
                  <a:cxn ang="0">
                    <a:pos x="32" y="0"/>
                  </a:cxn>
                </a:cxnLst>
                <a:rect l="0" t="0" r="r" b="b"/>
                <a:pathLst>
                  <a:path w="32" h="60">
                    <a:moveTo>
                      <a:pt x="18" y="12"/>
                    </a:moveTo>
                    <a:lnTo>
                      <a:pt x="18" y="12"/>
                    </a:lnTo>
                    <a:lnTo>
                      <a:pt x="16" y="24"/>
                    </a:lnTo>
                    <a:lnTo>
                      <a:pt x="12" y="3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12" y="52"/>
                    </a:lnTo>
                    <a:lnTo>
                      <a:pt x="18" y="48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4" y="38"/>
                    </a:lnTo>
                    <a:lnTo>
                      <a:pt x="24" y="32"/>
                    </a:lnTo>
                    <a:lnTo>
                      <a:pt x="24" y="20"/>
                    </a:lnTo>
                    <a:lnTo>
                      <a:pt x="24" y="20"/>
                    </a:lnTo>
                    <a:lnTo>
                      <a:pt x="32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7" name="Freeform 164"/>
              <p:cNvSpPr>
                <a:spLocks/>
              </p:cNvSpPr>
              <p:nvPr/>
            </p:nvSpPr>
            <p:spPr bwMode="auto">
              <a:xfrm>
                <a:off x="4214" y="1828"/>
                <a:ext cx="56" cy="3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10"/>
                  </a:cxn>
                  <a:cxn ang="0">
                    <a:pos x="0" y="14"/>
                  </a:cxn>
                  <a:cxn ang="0">
                    <a:pos x="2" y="18"/>
                  </a:cxn>
                  <a:cxn ang="0">
                    <a:pos x="2" y="18"/>
                  </a:cxn>
                  <a:cxn ang="0">
                    <a:pos x="6" y="22"/>
                  </a:cxn>
                  <a:cxn ang="0">
                    <a:pos x="12" y="24"/>
                  </a:cxn>
                  <a:cxn ang="0">
                    <a:pos x="24" y="28"/>
                  </a:cxn>
                  <a:cxn ang="0">
                    <a:pos x="24" y="28"/>
                  </a:cxn>
                  <a:cxn ang="0">
                    <a:pos x="36" y="30"/>
                  </a:cxn>
                  <a:cxn ang="0">
                    <a:pos x="46" y="30"/>
                  </a:cxn>
                  <a:cxn ang="0">
                    <a:pos x="52" y="28"/>
                  </a:cxn>
                  <a:cxn ang="0">
                    <a:pos x="54" y="26"/>
                  </a:cxn>
                  <a:cxn ang="0">
                    <a:pos x="56" y="20"/>
                  </a:cxn>
                  <a:cxn ang="0">
                    <a:pos x="54" y="14"/>
                  </a:cxn>
                  <a:cxn ang="0">
                    <a:pos x="54" y="14"/>
                  </a:cxn>
                  <a:cxn ang="0">
                    <a:pos x="50" y="18"/>
                  </a:cxn>
                  <a:cxn ang="0">
                    <a:pos x="44" y="22"/>
                  </a:cxn>
                  <a:cxn ang="0">
                    <a:pos x="36" y="22"/>
                  </a:cxn>
                  <a:cxn ang="0">
                    <a:pos x="28" y="22"/>
                  </a:cxn>
                  <a:cxn ang="0">
                    <a:pos x="14" y="18"/>
                  </a:cxn>
                  <a:cxn ang="0">
                    <a:pos x="0" y="14"/>
                  </a:cxn>
                  <a:cxn ang="0">
                    <a:pos x="4" y="0"/>
                  </a:cxn>
                </a:cxnLst>
                <a:rect l="0" t="0" r="r" b="b"/>
                <a:pathLst>
                  <a:path w="56" h="30">
                    <a:moveTo>
                      <a:pt x="4" y="0"/>
                    </a:moveTo>
                    <a:lnTo>
                      <a:pt x="4" y="0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2" y="18"/>
                    </a:lnTo>
                    <a:lnTo>
                      <a:pt x="2" y="18"/>
                    </a:lnTo>
                    <a:lnTo>
                      <a:pt x="6" y="22"/>
                    </a:lnTo>
                    <a:lnTo>
                      <a:pt x="12" y="24"/>
                    </a:lnTo>
                    <a:lnTo>
                      <a:pt x="24" y="28"/>
                    </a:lnTo>
                    <a:lnTo>
                      <a:pt x="24" y="28"/>
                    </a:lnTo>
                    <a:lnTo>
                      <a:pt x="36" y="30"/>
                    </a:lnTo>
                    <a:lnTo>
                      <a:pt x="46" y="30"/>
                    </a:lnTo>
                    <a:lnTo>
                      <a:pt x="52" y="28"/>
                    </a:lnTo>
                    <a:lnTo>
                      <a:pt x="54" y="26"/>
                    </a:lnTo>
                    <a:lnTo>
                      <a:pt x="56" y="20"/>
                    </a:lnTo>
                    <a:lnTo>
                      <a:pt x="54" y="14"/>
                    </a:lnTo>
                    <a:lnTo>
                      <a:pt x="54" y="14"/>
                    </a:lnTo>
                    <a:lnTo>
                      <a:pt x="50" y="18"/>
                    </a:lnTo>
                    <a:lnTo>
                      <a:pt x="44" y="22"/>
                    </a:lnTo>
                    <a:lnTo>
                      <a:pt x="36" y="22"/>
                    </a:lnTo>
                    <a:lnTo>
                      <a:pt x="28" y="22"/>
                    </a:lnTo>
                    <a:lnTo>
                      <a:pt x="14" y="18"/>
                    </a:lnTo>
                    <a:lnTo>
                      <a:pt x="0" y="1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8" name="Freeform 165"/>
              <p:cNvSpPr>
                <a:spLocks/>
              </p:cNvSpPr>
              <p:nvPr/>
            </p:nvSpPr>
            <p:spPr bwMode="auto">
              <a:xfrm>
                <a:off x="4214" y="1828"/>
                <a:ext cx="56" cy="3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10"/>
                  </a:cxn>
                  <a:cxn ang="0">
                    <a:pos x="0" y="14"/>
                  </a:cxn>
                  <a:cxn ang="0">
                    <a:pos x="2" y="18"/>
                  </a:cxn>
                  <a:cxn ang="0">
                    <a:pos x="2" y="18"/>
                  </a:cxn>
                  <a:cxn ang="0">
                    <a:pos x="6" y="22"/>
                  </a:cxn>
                  <a:cxn ang="0">
                    <a:pos x="12" y="24"/>
                  </a:cxn>
                  <a:cxn ang="0">
                    <a:pos x="24" y="28"/>
                  </a:cxn>
                  <a:cxn ang="0">
                    <a:pos x="24" y="28"/>
                  </a:cxn>
                  <a:cxn ang="0">
                    <a:pos x="36" y="30"/>
                  </a:cxn>
                  <a:cxn ang="0">
                    <a:pos x="46" y="30"/>
                  </a:cxn>
                  <a:cxn ang="0">
                    <a:pos x="52" y="28"/>
                  </a:cxn>
                  <a:cxn ang="0">
                    <a:pos x="54" y="26"/>
                  </a:cxn>
                  <a:cxn ang="0">
                    <a:pos x="56" y="20"/>
                  </a:cxn>
                  <a:cxn ang="0">
                    <a:pos x="54" y="14"/>
                  </a:cxn>
                  <a:cxn ang="0">
                    <a:pos x="54" y="14"/>
                  </a:cxn>
                  <a:cxn ang="0">
                    <a:pos x="50" y="18"/>
                  </a:cxn>
                  <a:cxn ang="0">
                    <a:pos x="44" y="22"/>
                  </a:cxn>
                  <a:cxn ang="0">
                    <a:pos x="36" y="22"/>
                  </a:cxn>
                  <a:cxn ang="0">
                    <a:pos x="28" y="22"/>
                  </a:cxn>
                  <a:cxn ang="0">
                    <a:pos x="14" y="18"/>
                  </a:cxn>
                  <a:cxn ang="0">
                    <a:pos x="0" y="14"/>
                  </a:cxn>
                </a:cxnLst>
                <a:rect l="0" t="0" r="r" b="b"/>
                <a:pathLst>
                  <a:path w="56" h="30">
                    <a:moveTo>
                      <a:pt x="4" y="0"/>
                    </a:moveTo>
                    <a:lnTo>
                      <a:pt x="4" y="0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2" y="18"/>
                    </a:lnTo>
                    <a:lnTo>
                      <a:pt x="2" y="18"/>
                    </a:lnTo>
                    <a:lnTo>
                      <a:pt x="6" y="22"/>
                    </a:lnTo>
                    <a:lnTo>
                      <a:pt x="12" y="24"/>
                    </a:lnTo>
                    <a:lnTo>
                      <a:pt x="24" y="28"/>
                    </a:lnTo>
                    <a:lnTo>
                      <a:pt x="24" y="28"/>
                    </a:lnTo>
                    <a:lnTo>
                      <a:pt x="36" y="30"/>
                    </a:lnTo>
                    <a:lnTo>
                      <a:pt x="46" y="30"/>
                    </a:lnTo>
                    <a:lnTo>
                      <a:pt x="52" y="28"/>
                    </a:lnTo>
                    <a:lnTo>
                      <a:pt x="54" y="26"/>
                    </a:lnTo>
                    <a:lnTo>
                      <a:pt x="56" y="20"/>
                    </a:lnTo>
                    <a:lnTo>
                      <a:pt x="54" y="14"/>
                    </a:lnTo>
                    <a:lnTo>
                      <a:pt x="54" y="14"/>
                    </a:lnTo>
                    <a:lnTo>
                      <a:pt x="50" y="18"/>
                    </a:lnTo>
                    <a:lnTo>
                      <a:pt x="44" y="22"/>
                    </a:lnTo>
                    <a:lnTo>
                      <a:pt x="36" y="22"/>
                    </a:lnTo>
                    <a:lnTo>
                      <a:pt x="28" y="22"/>
                    </a:lnTo>
                    <a:lnTo>
                      <a:pt x="14" y="18"/>
                    </a:lnTo>
                    <a:lnTo>
                      <a:pt x="0" y="1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9" name="Freeform 166"/>
              <p:cNvSpPr>
                <a:spLocks/>
              </p:cNvSpPr>
              <p:nvPr/>
            </p:nvSpPr>
            <p:spPr bwMode="auto">
              <a:xfrm>
                <a:off x="4366" y="1794"/>
                <a:ext cx="18" cy="84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14" y="10"/>
                  </a:cxn>
                  <a:cxn ang="0">
                    <a:pos x="14" y="20"/>
                  </a:cxn>
                  <a:cxn ang="0">
                    <a:pos x="12" y="32"/>
                  </a:cxn>
                  <a:cxn ang="0">
                    <a:pos x="8" y="42"/>
                  </a:cxn>
                  <a:cxn ang="0">
                    <a:pos x="8" y="42"/>
                  </a:cxn>
                  <a:cxn ang="0">
                    <a:pos x="4" y="50"/>
                  </a:cxn>
                  <a:cxn ang="0">
                    <a:pos x="0" y="54"/>
                  </a:cxn>
                  <a:cxn ang="0">
                    <a:pos x="0" y="58"/>
                  </a:cxn>
                  <a:cxn ang="0">
                    <a:pos x="0" y="58"/>
                  </a:cxn>
                  <a:cxn ang="0">
                    <a:pos x="0" y="70"/>
                  </a:cxn>
                  <a:cxn ang="0">
                    <a:pos x="2" y="84"/>
                  </a:cxn>
                  <a:cxn ang="0">
                    <a:pos x="2" y="84"/>
                  </a:cxn>
                  <a:cxn ang="0">
                    <a:pos x="6" y="80"/>
                  </a:cxn>
                  <a:cxn ang="0">
                    <a:pos x="8" y="74"/>
                  </a:cxn>
                  <a:cxn ang="0">
                    <a:pos x="14" y="60"/>
                  </a:cxn>
                  <a:cxn ang="0">
                    <a:pos x="18" y="34"/>
                  </a:cxn>
                  <a:cxn ang="0">
                    <a:pos x="14" y="0"/>
                  </a:cxn>
                </a:cxnLst>
                <a:rect l="0" t="0" r="r" b="b"/>
                <a:pathLst>
                  <a:path w="18" h="84">
                    <a:moveTo>
                      <a:pt x="14" y="0"/>
                    </a:moveTo>
                    <a:lnTo>
                      <a:pt x="14" y="0"/>
                    </a:lnTo>
                    <a:lnTo>
                      <a:pt x="14" y="10"/>
                    </a:lnTo>
                    <a:lnTo>
                      <a:pt x="14" y="20"/>
                    </a:lnTo>
                    <a:lnTo>
                      <a:pt x="12" y="32"/>
                    </a:lnTo>
                    <a:lnTo>
                      <a:pt x="8" y="42"/>
                    </a:lnTo>
                    <a:lnTo>
                      <a:pt x="8" y="42"/>
                    </a:lnTo>
                    <a:lnTo>
                      <a:pt x="4" y="50"/>
                    </a:lnTo>
                    <a:lnTo>
                      <a:pt x="0" y="54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0" y="70"/>
                    </a:lnTo>
                    <a:lnTo>
                      <a:pt x="2" y="84"/>
                    </a:lnTo>
                    <a:lnTo>
                      <a:pt x="2" y="84"/>
                    </a:lnTo>
                    <a:lnTo>
                      <a:pt x="6" y="80"/>
                    </a:lnTo>
                    <a:lnTo>
                      <a:pt x="8" y="74"/>
                    </a:lnTo>
                    <a:lnTo>
                      <a:pt x="14" y="60"/>
                    </a:lnTo>
                    <a:lnTo>
                      <a:pt x="18" y="34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950E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0" name="Freeform 167"/>
              <p:cNvSpPr>
                <a:spLocks/>
              </p:cNvSpPr>
              <p:nvPr/>
            </p:nvSpPr>
            <p:spPr bwMode="auto">
              <a:xfrm>
                <a:off x="4366" y="1794"/>
                <a:ext cx="18" cy="84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14" y="10"/>
                  </a:cxn>
                  <a:cxn ang="0">
                    <a:pos x="14" y="20"/>
                  </a:cxn>
                  <a:cxn ang="0">
                    <a:pos x="12" y="32"/>
                  </a:cxn>
                  <a:cxn ang="0">
                    <a:pos x="8" y="42"/>
                  </a:cxn>
                  <a:cxn ang="0">
                    <a:pos x="8" y="42"/>
                  </a:cxn>
                  <a:cxn ang="0">
                    <a:pos x="4" y="50"/>
                  </a:cxn>
                  <a:cxn ang="0">
                    <a:pos x="0" y="54"/>
                  </a:cxn>
                  <a:cxn ang="0">
                    <a:pos x="0" y="58"/>
                  </a:cxn>
                  <a:cxn ang="0">
                    <a:pos x="0" y="58"/>
                  </a:cxn>
                  <a:cxn ang="0">
                    <a:pos x="0" y="70"/>
                  </a:cxn>
                  <a:cxn ang="0">
                    <a:pos x="2" y="84"/>
                  </a:cxn>
                  <a:cxn ang="0">
                    <a:pos x="2" y="84"/>
                  </a:cxn>
                  <a:cxn ang="0">
                    <a:pos x="6" y="80"/>
                  </a:cxn>
                  <a:cxn ang="0">
                    <a:pos x="8" y="74"/>
                  </a:cxn>
                  <a:cxn ang="0">
                    <a:pos x="14" y="60"/>
                  </a:cxn>
                  <a:cxn ang="0">
                    <a:pos x="18" y="34"/>
                  </a:cxn>
                </a:cxnLst>
                <a:rect l="0" t="0" r="r" b="b"/>
                <a:pathLst>
                  <a:path w="18" h="84">
                    <a:moveTo>
                      <a:pt x="14" y="0"/>
                    </a:moveTo>
                    <a:lnTo>
                      <a:pt x="14" y="0"/>
                    </a:lnTo>
                    <a:lnTo>
                      <a:pt x="14" y="10"/>
                    </a:lnTo>
                    <a:lnTo>
                      <a:pt x="14" y="20"/>
                    </a:lnTo>
                    <a:lnTo>
                      <a:pt x="12" y="32"/>
                    </a:lnTo>
                    <a:lnTo>
                      <a:pt x="8" y="42"/>
                    </a:lnTo>
                    <a:lnTo>
                      <a:pt x="8" y="42"/>
                    </a:lnTo>
                    <a:lnTo>
                      <a:pt x="4" y="50"/>
                    </a:lnTo>
                    <a:lnTo>
                      <a:pt x="0" y="54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0" y="70"/>
                    </a:lnTo>
                    <a:lnTo>
                      <a:pt x="2" y="84"/>
                    </a:lnTo>
                    <a:lnTo>
                      <a:pt x="2" y="84"/>
                    </a:lnTo>
                    <a:lnTo>
                      <a:pt x="6" y="80"/>
                    </a:lnTo>
                    <a:lnTo>
                      <a:pt x="8" y="74"/>
                    </a:lnTo>
                    <a:lnTo>
                      <a:pt x="14" y="60"/>
                    </a:lnTo>
                    <a:lnTo>
                      <a:pt x="18" y="3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1" name="Freeform 168"/>
              <p:cNvSpPr>
                <a:spLocks/>
              </p:cNvSpPr>
              <p:nvPr/>
            </p:nvSpPr>
            <p:spPr bwMode="auto">
              <a:xfrm>
                <a:off x="4114" y="1580"/>
                <a:ext cx="52" cy="128"/>
              </a:xfrm>
              <a:custGeom>
                <a:avLst/>
                <a:gdLst/>
                <a:ahLst/>
                <a:cxnLst>
                  <a:cxn ang="0">
                    <a:pos x="20" y="28"/>
                  </a:cxn>
                  <a:cxn ang="0">
                    <a:pos x="20" y="28"/>
                  </a:cxn>
                  <a:cxn ang="0">
                    <a:pos x="20" y="34"/>
                  </a:cxn>
                  <a:cxn ang="0">
                    <a:pos x="18" y="40"/>
                  </a:cxn>
                  <a:cxn ang="0">
                    <a:pos x="14" y="52"/>
                  </a:cxn>
                  <a:cxn ang="0">
                    <a:pos x="14" y="52"/>
                  </a:cxn>
                  <a:cxn ang="0">
                    <a:pos x="8" y="80"/>
                  </a:cxn>
                  <a:cxn ang="0">
                    <a:pos x="8" y="80"/>
                  </a:cxn>
                  <a:cxn ang="0">
                    <a:pos x="2" y="104"/>
                  </a:cxn>
                  <a:cxn ang="0">
                    <a:pos x="0" y="116"/>
                  </a:cxn>
                  <a:cxn ang="0">
                    <a:pos x="0" y="128"/>
                  </a:cxn>
                  <a:cxn ang="0">
                    <a:pos x="0" y="128"/>
                  </a:cxn>
                  <a:cxn ang="0">
                    <a:pos x="6" y="118"/>
                  </a:cxn>
                  <a:cxn ang="0">
                    <a:pos x="10" y="108"/>
                  </a:cxn>
                  <a:cxn ang="0">
                    <a:pos x="18" y="88"/>
                  </a:cxn>
                  <a:cxn ang="0">
                    <a:pos x="18" y="88"/>
                  </a:cxn>
                  <a:cxn ang="0">
                    <a:pos x="26" y="70"/>
                  </a:cxn>
                  <a:cxn ang="0">
                    <a:pos x="32" y="52"/>
                  </a:cxn>
                  <a:cxn ang="0">
                    <a:pos x="32" y="52"/>
                  </a:cxn>
                  <a:cxn ang="0">
                    <a:pos x="46" y="22"/>
                  </a:cxn>
                  <a:cxn ang="0">
                    <a:pos x="46" y="22"/>
                  </a:cxn>
                  <a:cxn ang="0">
                    <a:pos x="52" y="0"/>
                  </a:cxn>
                  <a:cxn ang="0">
                    <a:pos x="20" y="28"/>
                  </a:cxn>
                </a:cxnLst>
                <a:rect l="0" t="0" r="r" b="b"/>
                <a:pathLst>
                  <a:path w="52" h="128">
                    <a:moveTo>
                      <a:pt x="20" y="28"/>
                    </a:moveTo>
                    <a:lnTo>
                      <a:pt x="20" y="28"/>
                    </a:lnTo>
                    <a:lnTo>
                      <a:pt x="20" y="34"/>
                    </a:lnTo>
                    <a:lnTo>
                      <a:pt x="18" y="40"/>
                    </a:lnTo>
                    <a:lnTo>
                      <a:pt x="14" y="52"/>
                    </a:lnTo>
                    <a:lnTo>
                      <a:pt x="14" y="52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2" y="104"/>
                    </a:lnTo>
                    <a:lnTo>
                      <a:pt x="0" y="116"/>
                    </a:lnTo>
                    <a:lnTo>
                      <a:pt x="0" y="128"/>
                    </a:lnTo>
                    <a:lnTo>
                      <a:pt x="0" y="128"/>
                    </a:lnTo>
                    <a:lnTo>
                      <a:pt x="6" y="118"/>
                    </a:lnTo>
                    <a:lnTo>
                      <a:pt x="10" y="108"/>
                    </a:lnTo>
                    <a:lnTo>
                      <a:pt x="18" y="88"/>
                    </a:lnTo>
                    <a:lnTo>
                      <a:pt x="18" y="88"/>
                    </a:lnTo>
                    <a:lnTo>
                      <a:pt x="26" y="70"/>
                    </a:lnTo>
                    <a:lnTo>
                      <a:pt x="32" y="52"/>
                    </a:lnTo>
                    <a:lnTo>
                      <a:pt x="32" y="52"/>
                    </a:lnTo>
                    <a:lnTo>
                      <a:pt x="46" y="22"/>
                    </a:lnTo>
                    <a:lnTo>
                      <a:pt x="46" y="22"/>
                    </a:lnTo>
                    <a:lnTo>
                      <a:pt x="52" y="0"/>
                    </a:lnTo>
                    <a:lnTo>
                      <a:pt x="20" y="28"/>
                    </a:lnTo>
                    <a:close/>
                  </a:path>
                </a:pathLst>
              </a:custGeom>
              <a:solidFill>
                <a:srgbClr val="B573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2" name="Freeform 169"/>
              <p:cNvSpPr>
                <a:spLocks/>
              </p:cNvSpPr>
              <p:nvPr/>
            </p:nvSpPr>
            <p:spPr bwMode="auto">
              <a:xfrm>
                <a:off x="4114" y="1580"/>
                <a:ext cx="52" cy="128"/>
              </a:xfrm>
              <a:custGeom>
                <a:avLst/>
                <a:gdLst/>
                <a:ahLst/>
                <a:cxnLst>
                  <a:cxn ang="0">
                    <a:pos x="20" y="28"/>
                  </a:cxn>
                  <a:cxn ang="0">
                    <a:pos x="20" y="28"/>
                  </a:cxn>
                  <a:cxn ang="0">
                    <a:pos x="20" y="34"/>
                  </a:cxn>
                  <a:cxn ang="0">
                    <a:pos x="18" y="40"/>
                  </a:cxn>
                  <a:cxn ang="0">
                    <a:pos x="14" y="52"/>
                  </a:cxn>
                  <a:cxn ang="0">
                    <a:pos x="14" y="52"/>
                  </a:cxn>
                  <a:cxn ang="0">
                    <a:pos x="8" y="80"/>
                  </a:cxn>
                  <a:cxn ang="0">
                    <a:pos x="8" y="80"/>
                  </a:cxn>
                  <a:cxn ang="0">
                    <a:pos x="2" y="104"/>
                  </a:cxn>
                  <a:cxn ang="0">
                    <a:pos x="0" y="116"/>
                  </a:cxn>
                  <a:cxn ang="0">
                    <a:pos x="0" y="128"/>
                  </a:cxn>
                  <a:cxn ang="0">
                    <a:pos x="0" y="128"/>
                  </a:cxn>
                  <a:cxn ang="0">
                    <a:pos x="6" y="118"/>
                  </a:cxn>
                  <a:cxn ang="0">
                    <a:pos x="10" y="108"/>
                  </a:cxn>
                  <a:cxn ang="0">
                    <a:pos x="18" y="88"/>
                  </a:cxn>
                  <a:cxn ang="0">
                    <a:pos x="18" y="88"/>
                  </a:cxn>
                  <a:cxn ang="0">
                    <a:pos x="26" y="70"/>
                  </a:cxn>
                  <a:cxn ang="0">
                    <a:pos x="32" y="52"/>
                  </a:cxn>
                  <a:cxn ang="0">
                    <a:pos x="32" y="52"/>
                  </a:cxn>
                  <a:cxn ang="0">
                    <a:pos x="46" y="22"/>
                  </a:cxn>
                  <a:cxn ang="0">
                    <a:pos x="46" y="22"/>
                  </a:cxn>
                  <a:cxn ang="0">
                    <a:pos x="52" y="0"/>
                  </a:cxn>
                </a:cxnLst>
                <a:rect l="0" t="0" r="r" b="b"/>
                <a:pathLst>
                  <a:path w="52" h="128">
                    <a:moveTo>
                      <a:pt x="20" y="28"/>
                    </a:moveTo>
                    <a:lnTo>
                      <a:pt x="20" y="28"/>
                    </a:lnTo>
                    <a:lnTo>
                      <a:pt x="20" y="34"/>
                    </a:lnTo>
                    <a:lnTo>
                      <a:pt x="18" y="40"/>
                    </a:lnTo>
                    <a:lnTo>
                      <a:pt x="14" y="52"/>
                    </a:lnTo>
                    <a:lnTo>
                      <a:pt x="14" y="52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2" y="104"/>
                    </a:lnTo>
                    <a:lnTo>
                      <a:pt x="0" y="116"/>
                    </a:lnTo>
                    <a:lnTo>
                      <a:pt x="0" y="128"/>
                    </a:lnTo>
                    <a:lnTo>
                      <a:pt x="0" y="128"/>
                    </a:lnTo>
                    <a:lnTo>
                      <a:pt x="6" y="118"/>
                    </a:lnTo>
                    <a:lnTo>
                      <a:pt x="10" y="108"/>
                    </a:lnTo>
                    <a:lnTo>
                      <a:pt x="18" y="88"/>
                    </a:lnTo>
                    <a:lnTo>
                      <a:pt x="18" y="88"/>
                    </a:lnTo>
                    <a:lnTo>
                      <a:pt x="26" y="70"/>
                    </a:lnTo>
                    <a:lnTo>
                      <a:pt x="32" y="52"/>
                    </a:lnTo>
                    <a:lnTo>
                      <a:pt x="32" y="52"/>
                    </a:lnTo>
                    <a:lnTo>
                      <a:pt x="46" y="22"/>
                    </a:lnTo>
                    <a:lnTo>
                      <a:pt x="46" y="22"/>
                    </a:lnTo>
                    <a:lnTo>
                      <a:pt x="52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3" name="Freeform 170"/>
              <p:cNvSpPr>
                <a:spLocks/>
              </p:cNvSpPr>
              <p:nvPr/>
            </p:nvSpPr>
            <p:spPr bwMode="auto">
              <a:xfrm>
                <a:off x="4436" y="2480"/>
                <a:ext cx="18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0" y="2"/>
                  </a:cxn>
                  <a:cxn ang="0">
                    <a:pos x="14" y="2"/>
                  </a:cxn>
                  <a:cxn ang="0">
                    <a:pos x="18" y="2"/>
                  </a:cxn>
                </a:cxnLst>
                <a:rect l="0" t="0" r="r" b="b"/>
                <a:pathLst>
                  <a:path w="18" h="2">
                    <a:moveTo>
                      <a:pt x="0" y="0"/>
                    </a:moveTo>
                    <a:lnTo>
                      <a:pt x="0" y="0"/>
                    </a:lnTo>
                    <a:lnTo>
                      <a:pt x="10" y="2"/>
                    </a:lnTo>
                    <a:lnTo>
                      <a:pt x="14" y="2"/>
                    </a:lnTo>
                    <a:lnTo>
                      <a:pt x="18" y="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4" name="Freeform 171"/>
              <p:cNvSpPr>
                <a:spLocks/>
              </p:cNvSpPr>
              <p:nvPr/>
            </p:nvSpPr>
            <p:spPr bwMode="auto">
              <a:xfrm>
                <a:off x="4478" y="2474"/>
                <a:ext cx="26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4"/>
                  </a:cxn>
                  <a:cxn ang="0">
                    <a:pos x="10" y="8"/>
                  </a:cxn>
                  <a:cxn ang="0">
                    <a:pos x="18" y="10"/>
                  </a:cxn>
                  <a:cxn ang="0">
                    <a:pos x="26" y="8"/>
                  </a:cxn>
                </a:cxnLst>
                <a:rect l="0" t="0" r="r" b="b"/>
                <a:pathLst>
                  <a:path w="26" h="10">
                    <a:moveTo>
                      <a:pt x="0" y="0"/>
                    </a:moveTo>
                    <a:lnTo>
                      <a:pt x="0" y="0"/>
                    </a:lnTo>
                    <a:lnTo>
                      <a:pt x="6" y="4"/>
                    </a:lnTo>
                    <a:lnTo>
                      <a:pt x="10" y="8"/>
                    </a:lnTo>
                    <a:lnTo>
                      <a:pt x="18" y="10"/>
                    </a:lnTo>
                    <a:lnTo>
                      <a:pt x="26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5" name="Freeform 172"/>
              <p:cNvSpPr>
                <a:spLocks/>
              </p:cNvSpPr>
              <p:nvPr/>
            </p:nvSpPr>
            <p:spPr bwMode="auto">
              <a:xfrm>
                <a:off x="4396" y="2506"/>
                <a:ext cx="10" cy="32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8" y="0"/>
                  </a:cxn>
                  <a:cxn ang="0">
                    <a:pos x="6" y="2"/>
                  </a:cxn>
                  <a:cxn ang="0">
                    <a:pos x="2" y="12"/>
                  </a:cxn>
                  <a:cxn ang="0">
                    <a:pos x="0" y="32"/>
                  </a:cxn>
                </a:cxnLst>
                <a:rect l="0" t="0" r="r" b="b"/>
                <a:pathLst>
                  <a:path w="10" h="32">
                    <a:moveTo>
                      <a:pt x="10" y="0"/>
                    </a:moveTo>
                    <a:lnTo>
                      <a:pt x="10" y="0"/>
                    </a:lnTo>
                    <a:lnTo>
                      <a:pt x="8" y="0"/>
                    </a:lnTo>
                    <a:lnTo>
                      <a:pt x="6" y="2"/>
                    </a:lnTo>
                    <a:lnTo>
                      <a:pt x="2" y="12"/>
                    </a:lnTo>
                    <a:lnTo>
                      <a:pt x="0" y="3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6" name="Freeform 173"/>
              <p:cNvSpPr>
                <a:spLocks/>
              </p:cNvSpPr>
              <p:nvPr/>
            </p:nvSpPr>
            <p:spPr bwMode="auto">
              <a:xfrm>
                <a:off x="4440" y="2502"/>
                <a:ext cx="4" cy="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6"/>
                  </a:cxn>
                  <a:cxn ang="0">
                    <a:pos x="4" y="14"/>
                  </a:cxn>
                  <a:cxn ang="0">
                    <a:pos x="2" y="28"/>
                  </a:cxn>
                </a:cxnLst>
                <a:rect l="0" t="0" r="r" b="b"/>
                <a:pathLst>
                  <a:path w="4" h="28">
                    <a:moveTo>
                      <a:pt x="0" y="0"/>
                    </a:moveTo>
                    <a:lnTo>
                      <a:pt x="0" y="0"/>
                    </a:lnTo>
                    <a:lnTo>
                      <a:pt x="2" y="6"/>
                    </a:lnTo>
                    <a:lnTo>
                      <a:pt x="4" y="14"/>
                    </a:lnTo>
                    <a:lnTo>
                      <a:pt x="2" y="2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7" name="Freeform 174"/>
              <p:cNvSpPr>
                <a:spLocks/>
              </p:cNvSpPr>
              <p:nvPr/>
            </p:nvSpPr>
            <p:spPr bwMode="auto">
              <a:xfrm>
                <a:off x="4468" y="2524"/>
                <a:ext cx="2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2" y="12"/>
                  </a:cxn>
                </a:cxnLst>
                <a:rect l="0" t="0" r="r" b="b"/>
                <a:pathLst>
                  <a:path w="2" h="12">
                    <a:moveTo>
                      <a:pt x="0" y="0"/>
                    </a:moveTo>
                    <a:lnTo>
                      <a:pt x="0" y="0"/>
                    </a:lnTo>
                    <a:lnTo>
                      <a:pt x="0" y="6"/>
                    </a:lnTo>
                    <a:lnTo>
                      <a:pt x="2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8" name="Freeform 175"/>
              <p:cNvSpPr>
                <a:spLocks/>
              </p:cNvSpPr>
              <p:nvPr/>
            </p:nvSpPr>
            <p:spPr bwMode="auto">
              <a:xfrm>
                <a:off x="4362" y="2452"/>
                <a:ext cx="6" cy="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2" y="0"/>
                  </a:cxn>
                  <a:cxn ang="0">
                    <a:pos x="0" y="2"/>
                  </a:cxn>
                  <a:cxn ang="0">
                    <a:pos x="0" y="8"/>
                  </a:cxn>
                </a:cxnLst>
                <a:rect l="0" t="0" r="r" b="b"/>
                <a:pathLst>
                  <a:path w="6" h="8">
                    <a:moveTo>
                      <a:pt x="6" y="0"/>
                    </a:moveTo>
                    <a:lnTo>
                      <a:pt x="6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9" name="Freeform 176"/>
              <p:cNvSpPr>
                <a:spLocks/>
              </p:cNvSpPr>
              <p:nvPr/>
            </p:nvSpPr>
            <p:spPr bwMode="auto">
              <a:xfrm>
                <a:off x="4420" y="2442"/>
                <a:ext cx="1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8"/>
                  </a:cxn>
                </a:cxnLst>
                <a:rect l="0" t="0" r="r" b="b"/>
                <a:pathLst>
                  <a:path h="8">
                    <a:moveTo>
                      <a:pt x="0" y="0"/>
                    </a:moveTo>
                    <a:lnTo>
                      <a:pt x="0" y="0"/>
                    </a:lnTo>
                    <a:lnTo>
                      <a:pt x="0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0" name="Freeform 177"/>
              <p:cNvSpPr>
                <a:spLocks/>
              </p:cNvSpPr>
              <p:nvPr/>
            </p:nvSpPr>
            <p:spPr bwMode="auto">
              <a:xfrm>
                <a:off x="4376" y="2456"/>
                <a:ext cx="12" cy="1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8" y="8"/>
                  </a:cxn>
                  <a:cxn ang="0">
                    <a:pos x="6" y="10"/>
                  </a:cxn>
                  <a:cxn ang="0">
                    <a:pos x="0" y="12"/>
                  </a:cxn>
                </a:cxnLst>
                <a:rect l="0" t="0" r="r" b="b"/>
                <a:pathLst>
                  <a:path w="12" h="12">
                    <a:moveTo>
                      <a:pt x="12" y="0"/>
                    </a:moveTo>
                    <a:lnTo>
                      <a:pt x="12" y="0"/>
                    </a:lnTo>
                    <a:lnTo>
                      <a:pt x="8" y="8"/>
                    </a:lnTo>
                    <a:lnTo>
                      <a:pt x="6" y="10"/>
                    </a:lnTo>
                    <a:lnTo>
                      <a:pt x="0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1" name="Freeform 178"/>
              <p:cNvSpPr>
                <a:spLocks/>
              </p:cNvSpPr>
              <p:nvPr/>
            </p:nvSpPr>
            <p:spPr bwMode="auto">
              <a:xfrm>
                <a:off x="4446" y="2444"/>
                <a:ext cx="4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6"/>
                  </a:cxn>
                  <a:cxn ang="0">
                    <a:pos x="4" y="14"/>
                  </a:cxn>
                </a:cxnLst>
                <a:rect l="0" t="0" r="r" b="b"/>
                <a:pathLst>
                  <a:path w="4" h="14">
                    <a:moveTo>
                      <a:pt x="0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4" y="1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2" name="Freeform 179"/>
              <p:cNvSpPr>
                <a:spLocks/>
              </p:cNvSpPr>
              <p:nvPr/>
            </p:nvSpPr>
            <p:spPr bwMode="auto">
              <a:xfrm>
                <a:off x="4374" y="2512"/>
                <a:ext cx="1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8"/>
                  </a:cxn>
                </a:cxnLst>
                <a:rect l="0" t="0" r="r" b="b"/>
                <a:pathLst>
                  <a:path h="18">
                    <a:moveTo>
                      <a:pt x="0" y="0"/>
                    </a:moveTo>
                    <a:lnTo>
                      <a:pt x="0" y="0"/>
                    </a:lnTo>
                    <a:lnTo>
                      <a:pt x="0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3" name="Freeform 180"/>
              <p:cNvSpPr>
                <a:spLocks/>
              </p:cNvSpPr>
              <p:nvPr/>
            </p:nvSpPr>
            <p:spPr bwMode="auto">
              <a:xfrm>
                <a:off x="4298" y="2502"/>
                <a:ext cx="8" cy="14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0" y="14"/>
                  </a:cxn>
                  <a:cxn ang="0">
                    <a:pos x="6" y="8"/>
                  </a:cxn>
                  <a:cxn ang="0">
                    <a:pos x="8" y="0"/>
                  </a:cxn>
                </a:cxnLst>
                <a:rect l="0" t="0" r="r" b="b"/>
                <a:pathLst>
                  <a:path w="8" h="14">
                    <a:moveTo>
                      <a:pt x="0" y="14"/>
                    </a:moveTo>
                    <a:lnTo>
                      <a:pt x="0" y="14"/>
                    </a:lnTo>
                    <a:lnTo>
                      <a:pt x="6" y="8"/>
                    </a:lnTo>
                    <a:lnTo>
                      <a:pt x="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4" name="Freeform 181"/>
              <p:cNvSpPr>
                <a:spLocks/>
              </p:cNvSpPr>
              <p:nvPr/>
            </p:nvSpPr>
            <p:spPr bwMode="auto">
              <a:xfrm>
                <a:off x="4490" y="2502"/>
                <a:ext cx="2" cy="3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6"/>
                  </a:cxn>
                  <a:cxn ang="0">
                    <a:pos x="2" y="10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2" y="28"/>
                  </a:cxn>
                  <a:cxn ang="0">
                    <a:pos x="2" y="32"/>
                  </a:cxn>
                  <a:cxn ang="0">
                    <a:pos x="2" y="36"/>
                  </a:cxn>
                </a:cxnLst>
                <a:rect l="0" t="0" r="r" b="b"/>
                <a:pathLst>
                  <a:path w="2" h="36">
                    <a:moveTo>
                      <a:pt x="0" y="0"/>
                    </a:moveTo>
                    <a:lnTo>
                      <a:pt x="0" y="0"/>
                    </a:lnTo>
                    <a:lnTo>
                      <a:pt x="2" y="6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2" y="28"/>
                    </a:lnTo>
                    <a:lnTo>
                      <a:pt x="2" y="32"/>
                    </a:lnTo>
                    <a:lnTo>
                      <a:pt x="2" y="3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5" name="Freeform 182"/>
              <p:cNvSpPr>
                <a:spLocks/>
              </p:cNvSpPr>
              <p:nvPr/>
            </p:nvSpPr>
            <p:spPr bwMode="auto">
              <a:xfrm>
                <a:off x="4516" y="2518"/>
                <a:ext cx="10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4" y="4"/>
                  </a:cxn>
                  <a:cxn ang="0">
                    <a:pos x="10" y="6"/>
                  </a:cxn>
                </a:cxnLst>
                <a:rect l="0" t="0" r="r" b="b"/>
                <a:pathLst>
                  <a:path w="10" h="6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4" y="4"/>
                    </a:lnTo>
                    <a:lnTo>
                      <a:pt x="10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6" name="Freeform 183"/>
              <p:cNvSpPr>
                <a:spLocks/>
              </p:cNvSpPr>
              <p:nvPr/>
            </p:nvSpPr>
            <p:spPr bwMode="auto">
              <a:xfrm>
                <a:off x="4570" y="2484"/>
                <a:ext cx="4" cy="1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4" y="4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6"/>
                  </a:cxn>
                </a:cxnLst>
                <a:rect l="0" t="0" r="r" b="b"/>
                <a:pathLst>
                  <a:path w="4" h="16">
                    <a:moveTo>
                      <a:pt x="2" y="0"/>
                    </a:moveTo>
                    <a:lnTo>
                      <a:pt x="2" y="0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0" y="1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7" name="Freeform 184"/>
              <p:cNvSpPr>
                <a:spLocks/>
              </p:cNvSpPr>
              <p:nvPr/>
            </p:nvSpPr>
            <p:spPr bwMode="auto">
              <a:xfrm>
                <a:off x="4424" y="2630"/>
                <a:ext cx="10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2"/>
                  </a:cxn>
                  <a:cxn ang="0">
                    <a:pos x="10" y="8"/>
                  </a:cxn>
                </a:cxnLst>
                <a:rect l="0" t="0" r="r" b="b"/>
                <a:pathLst>
                  <a:path w="10" h="8">
                    <a:moveTo>
                      <a:pt x="0" y="0"/>
                    </a:moveTo>
                    <a:lnTo>
                      <a:pt x="0" y="0"/>
                    </a:lnTo>
                    <a:lnTo>
                      <a:pt x="6" y="2"/>
                    </a:lnTo>
                    <a:lnTo>
                      <a:pt x="10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8" name="Freeform 185"/>
              <p:cNvSpPr>
                <a:spLocks/>
              </p:cNvSpPr>
              <p:nvPr/>
            </p:nvSpPr>
            <p:spPr bwMode="auto">
              <a:xfrm>
                <a:off x="4388" y="2576"/>
                <a:ext cx="8" cy="2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8" y="0"/>
                  </a:cxn>
                  <a:cxn ang="0">
                    <a:pos x="6" y="16"/>
                  </a:cxn>
                  <a:cxn ang="0">
                    <a:pos x="2" y="24"/>
                  </a:cxn>
                  <a:cxn ang="0">
                    <a:pos x="0" y="26"/>
                  </a:cxn>
                </a:cxnLst>
                <a:rect l="0" t="0" r="r" b="b"/>
                <a:pathLst>
                  <a:path w="8" h="26">
                    <a:moveTo>
                      <a:pt x="8" y="0"/>
                    </a:moveTo>
                    <a:lnTo>
                      <a:pt x="8" y="0"/>
                    </a:lnTo>
                    <a:lnTo>
                      <a:pt x="6" y="16"/>
                    </a:lnTo>
                    <a:lnTo>
                      <a:pt x="2" y="24"/>
                    </a:lnTo>
                    <a:lnTo>
                      <a:pt x="0" y="2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9" name="Freeform 186"/>
              <p:cNvSpPr>
                <a:spLocks/>
              </p:cNvSpPr>
              <p:nvPr/>
            </p:nvSpPr>
            <p:spPr bwMode="auto">
              <a:xfrm>
                <a:off x="4350" y="2582"/>
                <a:ext cx="4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8"/>
                  </a:cxn>
                  <a:cxn ang="0">
                    <a:pos x="4" y="14"/>
                  </a:cxn>
                </a:cxnLst>
                <a:rect l="0" t="0" r="r" b="b"/>
                <a:pathLst>
                  <a:path w="4" h="14">
                    <a:moveTo>
                      <a:pt x="0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0" name="Freeform 187"/>
              <p:cNvSpPr>
                <a:spLocks/>
              </p:cNvSpPr>
              <p:nvPr/>
            </p:nvSpPr>
            <p:spPr bwMode="auto">
              <a:xfrm>
                <a:off x="4338" y="2628"/>
                <a:ext cx="16" cy="2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8" y="0"/>
                  </a:cxn>
                  <a:cxn ang="0">
                    <a:pos x="16" y="0"/>
                  </a:cxn>
                </a:cxnLst>
                <a:rect l="0" t="0" r="r" b="b"/>
                <a:pathLst>
                  <a:path w="16" h="2">
                    <a:moveTo>
                      <a:pt x="0" y="2"/>
                    </a:moveTo>
                    <a:lnTo>
                      <a:pt x="0" y="2"/>
                    </a:lnTo>
                    <a:lnTo>
                      <a:pt x="8" y="0"/>
                    </a:lnTo>
                    <a:lnTo>
                      <a:pt x="16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1" name="Freeform 188"/>
              <p:cNvSpPr>
                <a:spLocks/>
              </p:cNvSpPr>
              <p:nvPr/>
            </p:nvSpPr>
            <p:spPr bwMode="auto">
              <a:xfrm>
                <a:off x="4272" y="2650"/>
                <a:ext cx="10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4" y="0"/>
                  </a:cxn>
                  <a:cxn ang="0">
                    <a:pos x="10" y="6"/>
                  </a:cxn>
                </a:cxnLst>
                <a:rect l="0" t="0" r="r" b="b"/>
                <a:pathLst>
                  <a:path w="10" h="6">
                    <a:moveTo>
                      <a:pt x="0" y="0"/>
                    </a:move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10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2" name="Freeform 189"/>
              <p:cNvSpPr>
                <a:spLocks/>
              </p:cNvSpPr>
              <p:nvPr/>
            </p:nvSpPr>
            <p:spPr bwMode="auto">
              <a:xfrm>
                <a:off x="4252" y="2592"/>
                <a:ext cx="12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8" y="0"/>
                  </a:cxn>
                  <a:cxn ang="0">
                    <a:pos x="10" y="2"/>
                  </a:cxn>
                  <a:cxn ang="0">
                    <a:pos x="12" y="6"/>
                  </a:cxn>
                </a:cxnLst>
                <a:rect l="0" t="0" r="r" b="b"/>
                <a:pathLst>
                  <a:path w="12" h="6">
                    <a:moveTo>
                      <a:pt x="0" y="0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10" y="2"/>
                    </a:lnTo>
                    <a:lnTo>
                      <a:pt x="12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3" name="Freeform 190"/>
              <p:cNvSpPr>
                <a:spLocks/>
              </p:cNvSpPr>
              <p:nvPr/>
            </p:nvSpPr>
            <p:spPr bwMode="auto">
              <a:xfrm>
                <a:off x="4288" y="2588"/>
                <a:ext cx="6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6"/>
                  </a:cxn>
                  <a:cxn ang="0">
                    <a:pos x="4" y="8"/>
                  </a:cxn>
                  <a:cxn ang="0">
                    <a:pos x="6" y="10"/>
                  </a:cxn>
                </a:cxnLst>
                <a:rect l="0" t="0" r="r" b="b"/>
                <a:pathLst>
                  <a:path w="6" h="10">
                    <a:moveTo>
                      <a:pt x="0" y="0"/>
                    </a:moveTo>
                    <a:lnTo>
                      <a:pt x="0" y="0"/>
                    </a:lnTo>
                    <a:lnTo>
                      <a:pt x="2" y="6"/>
                    </a:lnTo>
                    <a:lnTo>
                      <a:pt x="4" y="8"/>
                    </a:lnTo>
                    <a:lnTo>
                      <a:pt x="6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4" name="Freeform 191"/>
              <p:cNvSpPr>
                <a:spLocks/>
              </p:cNvSpPr>
              <p:nvPr/>
            </p:nvSpPr>
            <p:spPr bwMode="auto">
              <a:xfrm>
                <a:off x="4254" y="2634"/>
                <a:ext cx="10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"/>
                  </a:cxn>
                  <a:cxn ang="0">
                    <a:pos x="6" y="2"/>
                  </a:cxn>
                  <a:cxn ang="0">
                    <a:pos x="10" y="2"/>
                  </a:cxn>
                </a:cxnLst>
                <a:rect l="0" t="0" r="r" b="b"/>
                <a:pathLst>
                  <a:path w="10" h="2">
                    <a:moveTo>
                      <a:pt x="0" y="0"/>
                    </a:moveTo>
                    <a:lnTo>
                      <a:pt x="0" y="0"/>
                    </a:lnTo>
                    <a:lnTo>
                      <a:pt x="4" y="2"/>
                    </a:lnTo>
                    <a:lnTo>
                      <a:pt x="6" y="2"/>
                    </a:lnTo>
                    <a:lnTo>
                      <a:pt x="10" y="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5" name="Freeform 192"/>
              <p:cNvSpPr>
                <a:spLocks/>
              </p:cNvSpPr>
              <p:nvPr/>
            </p:nvSpPr>
            <p:spPr bwMode="auto">
              <a:xfrm>
                <a:off x="4366" y="2666"/>
                <a:ext cx="12" cy="6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6" y="4"/>
                  </a:cxn>
                  <a:cxn ang="0">
                    <a:pos x="0" y="6"/>
                  </a:cxn>
                </a:cxnLst>
                <a:rect l="0" t="0" r="r" b="b"/>
                <a:pathLst>
                  <a:path w="12" h="6">
                    <a:moveTo>
                      <a:pt x="12" y="0"/>
                    </a:moveTo>
                    <a:lnTo>
                      <a:pt x="12" y="0"/>
                    </a:lnTo>
                    <a:lnTo>
                      <a:pt x="6" y="4"/>
                    </a:lnTo>
                    <a:lnTo>
                      <a:pt x="0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6" name="Freeform 193"/>
              <p:cNvSpPr>
                <a:spLocks/>
              </p:cNvSpPr>
              <p:nvPr/>
            </p:nvSpPr>
            <p:spPr bwMode="auto">
              <a:xfrm>
                <a:off x="4412" y="2658"/>
                <a:ext cx="8" cy="8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0" y="8"/>
                  </a:cxn>
                </a:cxnLst>
                <a:rect l="0" t="0" r="r" b="b"/>
                <a:pathLst>
                  <a:path w="8" h="8">
                    <a:moveTo>
                      <a:pt x="8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0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7" name="Freeform 194"/>
              <p:cNvSpPr>
                <a:spLocks/>
              </p:cNvSpPr>
              <p:nvPr/>
            </p:nvSpPr>
            <p:spPr bwMode="auto">
              <a:xfrm>
                <a:off x="4440" y="2680"/>
                <a:ext cx="6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6"/>
                  </a:cxn>
                  <a:cxn ang="0">
                    <a:pos x="4" y="6"/>
                  </a:cxn>
                  <a:cxn ang="0">
                    <a:pos x="6" y="6"/>
                  </a:cxn>
                </a:cxnLst>
                <a:rect l="0" t="0" r="r" b="b"/>
                <a:pathLst>
                  <a:path w="6" h="6">
                    <a:moveTo>
                      <a:pt x="0" y="0"/>
                    </a:moveTo>
                    <a:lnTo>
                      <a:pt x="0" y="0"/>
                    </a:lnTo>
                    <a:lnTo>
                      <a:pt x="2" y="6"/>
                    </a:lnTo>
                    <a:lnTo>
                      <a:pt x="4" y="6"/>
                    </a:lnTo>
                    <a:lnTo>
                      <a:pt x="6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8" name="Freeform 195"/>
              <p:cNvSpPr>
                <a:spLocks/>
              </p:cNvSpPr>
              <p:nvPr/>
            </p:nvSpPr>
            <p:spPr bwMode="auto">
              <a:xfrm>
                <a:off x="4468" y="2626"/>
                <a:ext cx="24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4" y="2"/>
                  </a:cxn>
                  <a:cxn ang="0">
                    <a:pos x="20" y="10"/>
                  </a:cxn>
                  <a:cxn ang="0">
                    <a:pos x="24" y="20"/>
                  </a:cxn>
                </a:cxnLst>
                <a:rect l="0" t="0" r="r" b="b"/>
                <a:pathLst>
                  <a:path w="24" h="20">
                    <a:moveTo>
                      <a:pt x="0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4" y="2"/>
                    </a:lnTo>
                    <a:lnTo>
                      <a:pt x="20" y="10"/>
                    </a:lnTo>
                    <a:lnTo>
                      <a:pt x="24" y="2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9" name="Freeform 196"/>
              <p:cNvSpPr>
                <a:spLocks/>
              </p:cNvSpPr>
              <p:nvPr/>
            </p:nvSpPr>
            <p:spPr bwMode="auto">
              <a:xfrm>
                <a:off x="4508" y="2614"/>
                <a:ext cx="6" cy="1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4" y="12"/>
                  </a:cxn>
                  <a:cxn ang="0">
                    <a:pos x="4" y="14"/>
                  </a:cxn>
                  <a:cxn ang="0">
                    <a:pos x="0" y="16"/>
                  </a:cxn>
                </a:cxnLst>
                <a:rect l="0" t="0" r="r" b="b"/>
                <a:pathLst>
                  <a:path w="6" h="16">
                    <a:moveTo>
                      <a:pt x="6" y="0"/>
                    </a:moveTo>
                    <a:lnTo>
                      <a:pt x="6" y="0"/>
                    </a:lnTo>
                    <a:lnTo>
                      <a:pt x="4" y="12"/>
                    </a:lnTo>
                    <a:lnTo>
                      <a:pt x="4" y="14"/>
                    </a:lnTo>
                    <a:lnTo>
                      <a:pt x="0" y="1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0" name="Freeform 197"/>
              <p:cNvSpPr>
                <a:spLocks/>
              </p:cNvSpPr>
              <p:nvPr/>
            </p:nvSpPr>
            <p:spPr bwMode="auto">
              <a:xfrm>
                <a:off x="4538" y="2598"/>
                <a:ext cx="1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4"/>
                  </a:cxn>
                  <a:cxn ang="0">
                    <a:pos x="0" y="24"/>
                  </a:cxn>
                  <a:cxn ang="0">
                    <a:pos x="0" y="30"/>
                  </a:cxn>
                </a:cxnLst>
                <a:rect l="0" t="0" r="r" b="b"/>
                <a:pathLst>
                  <a:path h="30">
                    <a:moveTo>
                      <a:pt x="0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0" y="24"/>
                    </a:lnTo>
                    <a:lnTo>
                      <a:pt x="0" y="3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1" name="Freeform 198"/>
              <p:cNvSpPr>
                <a:spLocks/>
              </p:cNvSpPr>
              <p:nvPr/>
            </p:nvSpPr>
            <p:spPr bwMode="auto">
              <a:xfrm>
                <a:off x="4558" y="2600"/>
                <a:ext cx="6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4" y="14"/>
                  </a:cxn>
                  <a:cxn ang="0">
                    <a:pos x="2" y="20"/>
                  </a:cxn>
                  <a:cxn ang="0">
                    <a:pos x="0" y="24"/>
                  </a:cxn>
                </a:cxnLst>
                <a:rect l="0" t="0" r="r" b="b"/>
                <a:pathLst>
                  <a:path w="6" h="24">
                    <a:moveTo>
                      <a:pt x="6" y="0"/>
                    </a:moveTo>
                    <a:lnTo>
                      <a:pt x="6" y="0"/>
                    </a:lnTo>
                    <a:lnTo>
                      <a:pt x="4" y="14"/>
                    </a:lnTo>
                    <a:lnTo>
                      <a:pt x="2" y="20"/>
                    </a:lnTo>
                    <a:lnTo>
                      <a:pt x="0" y="2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2" name="Freeform 199"/>
              <p:cNvSpPr>
                <a:spLocks/>
              </p:cNvSpPr>
              <p:nvPr/>
            </p:nvSpPr>
            <p:spPr bwMode="auto">
              <a:xfrm>
                <a:off x="4558" y="2638"/>
                <a:ext cx="18" cy="4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4"/>
                  </a:cxn>
                  <a:cxn ang="0">
                    <a:pos x="4" y="2"/>
                  </a:cxn>
                  <a:cxn ang="0">
                    <a:pos x="10" y="0"/>
                  </a:cxn>
                  <a:cxn ang="0">
                    <a:pos x="18" y="0"/>
                  </a:cxn>
                </a:cxnLst>
                <a:rect l="0" t="0" r="r" b="b"/>
                <a:pathLst>
                  <a:path w="18" h="4">
                    <a:moveTo>
                      <a:pt x="0" y="4"/>
                    </a:moveTo>
                    <a:lnTo>
                      <a:pt x="0" y="4"/>
                    </a:lnTo>
                    <a:lnTo>
                      <a:pt x="4" y="2"/>
                    </a:lnTo>
                    <a:lnTo>
                      <a:pt x="10" y="0"/>
                    </a:lnTo>
                    <a:lnTo>
                      <a:pt x="1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3" name="Freeform 200"/>
              <p:cNvSpPr>
                <a:spLocks/>
              </p:cNvSpPr>
              <p:nvPr/>
            </p:nvSpPr>
            <p:spPr bwMode="auto">
              <a:xfrm>
                <a:off x="4582" y="2642"/>
                <a:ext cx="14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"/>
                  </a:cxn>
                  <a:cxn ang="0">
                    <a:pos x="8" y="8"/>
                  </a:cxn>
                  <a:cxn ang="0">
                    <a:pos x="14" y="18"/>
                  </a:cxn>
                </a:cxnLst>
                <a:rect l="0" t="0" r="r" b="b"/>
                <a:pathLst>
                  <a:path w="14" h="18">
                    <a:moveTo>
                      <a:pt x="0" y="0"/>
                    </a:moveTo>
                    <a:lnTo>
                      <a:pt x="0" y="0"/>
                    </a:lnTo>
                    <a:lnTo>
                      <a:pt x="4" y="2"/>
                    </a:lnTo>
                    <a:lnTo>
                      <a:pt x="8" y="8"/>
                    </a:lnTo>
                    <a:lnTo>
                      <a:pt x="14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4" name="Freeform 201"/>
              <p:cNvSpPr>
                <a:spLocks/>
              </p:cNvSpPr>
              <p:nvPr/>
            </p:nvSpPr>
            <p:spPr bwMode="auto">
              <a:xfrm>
                <a:off x="4582" y="2594"/>
                <a:ext cx="18" cy="32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8" y="0"/>
                  </a:cxn>
                  <a:cxn ang="0">
                    <a:pos x="16" y="2"/>
                  </a:cxn>
                  <a:cxn ang="0">
                    <a:pos x="14" y="4"/>
                  </a:cxn>
                  <a:cxn ang="0">
                    <a:pos x="8" y="12"/>
                  </a:cxn>
                  <a:cxn ang="0">
                    <a:pos x="0" y="32"/>
                  </a:cxn>
                </a:cxnLst>
                <a:rect l="0" t="0" r="r" b="b"/>
                <a:pathLst>
                  <a:path w="18" h="32">
                    <a:moveTo>
                      <a:pt x="18" y="0"/>
                    </a:moveTo>
                    <a:lnTo>
                      <a:pt x="18" y="0"/>
                    </a:lnTo>
                    <a:lnTo>
                      <a:pt x="16" y="2"/>
                    </a:lnTo>
                    <a:lnTo>
                      <a:pt x="14" y="4"/>
                    </a:lnTo>
                    <a:lnTo>
                      <a:pt x="8" y="12"/>
                    </a:lnTo>
                    <a:lnTo>
                      <a:pt x="0" y="3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5" name="Freeform 202"/>
              <p:cNvSpPr>
                <a:spLocks/>
              </p:cNvSpPr>
              <p:nvPr/>
            </p:nvSpPr>
            <p:spPr bwMode="auto">
              <a:xfrm>
                <a:off x="4606" y="2618"/>
                <a:ext cx="4" cy="22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2" y="22"/>
                  </a:cxn>
                </a:cxnLst>
                <a:rect l="0" t="0" r="r" b="b"/>
                <a:pathLst>
                  <a:path w="4" h="22">
                    <a:moveTo>
                      <a:pt x="4" y="0"/>
                    </a:moveTo>
                    <a:lnTo>
                      <a:pt x="4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2" y="2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6" name="Freeform 203"/>
              <p:cNvSpPr>
                <a:spLocks/>
              </p:cNvSpPr>
              <p:nvPr/>
            </p:nvSpPr>
            <p:spPr bwMode="auto">
              <a:xfrm>
                <a:off x="4630" y="2610"/>
                <a:ext cx="14" cy="10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0"/>
                  </a:cxn>
                  <a:cxn ang="0">
                    <a:pos x="6" y="2"/>
                  </a:cxn>
                  <a:cxn ang="0">
                    <a:pos x="10" y="0"/>
                  </a:cxn>
                  <a:cxn ang="0">
                    <a:pos x="14" y="0"/>
                  </a:cxn>
                </a:cxnLst>
                <a:rect l="0" t="0" r="r" b="b"/>
                <a:pathLst>
                  <a:path w="14" h="10">
                    <a:moveTo>
                      <a:pt x="0" y="10"/>
                    </a:moveTo>
                    <a:lnTo>
                      <a:pt x="0" y="10"/>
                    </a:lnTo>
                    <a:lnTo>
                      <a:pt x="6" y="2"/>
                    </a:lnTo>
                    <a:lnTo>
                      <a:pt x="10" y="0"/>
                    </a:lnTo>
                    <a:lnTo>
                      <a:pt x="14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7" name="Freeform 204"/>
              <p:cNvSpPr>
                <a:spLocks/>
              </p:cNvSpPr>
              <p:nvPr/>
            </p:nvSpPr>
            <p:spPr bwMode="auto">
              <a:xfrm>
                <a:off x="4654" y="2676"/>
                <a:ext cx="14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10"/>
                  </a:cxn>
                  <a:cxn ang="0">
                    <a:pos x="8" y="14"/>
                  </a:cxn>
                  <a:cxn ang="0">
                    <a:pos x="14" y="12"/>
                  </a:cxn>
                </a:cxnLst>
                <a:rect l="0" t="0" r="r" b="b"/>
                <a:pathLst>
                  <a:path w="14" h="14">
                    <a:moveTo>
                      <a:pt x="0" y="0"/>
                    </a:moveTo>
                    <a:lnTo>
                      <a:pt x="0" y="0"/>
                    </a:lnTo>
                    <a:lnTo>
                      <a:pt x="6" y="10"/>
                    </a:lnTo>
                    <a:lnTo>
                      <a:pt x="8" y="14"/>
                    </a:lnTo>
                    <a:lnTo>
                      <a:pt x="14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8" name="Freeform 205"/>
              <p:cNvSpPr>
                <a:spLocks/>
              </p:cNvSpPr>
              <p:nvPr/>
            </p:nvSpPr>
            <p:spPr bwMode="auto">
              <a:xfrm>
                <a:off x="4590" y="2706"/>
                <a:ext cx="6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4"/>
                  </a:cxn>
                  <a:cxn ang="0">
                    <a:pos x="6" y="6"/>
                  </a:cxn>
                </a:cxnLst>
                <a:rect l="0" t="0" r="r" b="b"/>
                <a:pathLst>
                  <a:path w="6" h="6">
                    <a:moveTo>
                      <a:pt x="0" y="0"/>
                    </a:moveTo>
                    <a:lnTo>
                      <a:pt x="0" y="0"/>
                    </a:lnTo>
                    <a:lnTo>
                      <a:pt x="2" y="4"/>
                    </a:lnTo>
                    <a:lnTo>
                      <a:pt x="6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9" name="Freeform 206"/>
              <p:cNvSpPr>
                <a:spLocks/>
              </p:cNvSpPr>
              <p:nvPr/>
            </p:nvSpPr>
            <p:spPr bwMode="auto">
              <a:xfrm>
                <a:off x="4518" y="2670"/>
                <a:ext cx="8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8"/>
                  </a:cxn>
                  <a:cxn ang="0">
                    <a:pos x="8" y="12"/>
                  </a:cxn>
                </a:cxnLst>
                <a:rect l="0" t="0" r="r" b="b"/>
                <a:pathLst>
                  <a:path w="8" h="12">
                    <a:moveTo>
                      <a:pt x="0" y="0"/>
                    </a:moveTo>
                    <a:lnTo>
                      <a:pt x="0" y="0"/>
                    </a:lnTo>
                    <a:lnTo>
                      <a:pt x="4" y="8"/>
                    </a:lnTo>
                    <a:lnTo>
                      <a:pt x="8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0" name="Freeform 207"/>
              <p:cNvSpPr>
                <a:spLocks/>
              </p:cNvSpPr>
              <p:nvPr/>
            </p:nvSpPr>
            <p:spPr bwMode="auto">
              <a:xfrm>
                <a:off x="4490" y="2698"/>
                <a:ext cx="10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"/>
                  </a:cxn>
                  <a:cxn ang="0">
                    <a:pos x="8" y="2"/>
                  </a:cxn>
                  <a:cxn ang="0">
                    <a:pos x="10" y="0"/>
                  </a:cxn>
                </a:cxnLst>
                <a:rect l="0" t="0" r="r" b="b"/>
                <a:pathLst>
                  <a:path w="10" h="2">
                    <a:moveTo>
                      <a:pt x="0" y="0"/>
                    </a:moveTo>
                    <a:lnTo>
                      <a:pt x="0" y="0"/>
                    </a:lnTo>
                    <a:lnTo>
                      <a:pt x="4" y="2"/>
                    </a:lnTo>
                    <a:lnTo>
                      <a:pt x="8" y="2"/>
                    </a:lnTo>
                    <a:lnTo>
                      <a:pt x="1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1" name="Freeform 208"/>
              <p:cNvSpPr>
                <a:spLocks/>
              </p:cNvSpPr>
              <p:nvPr/>
            </p:nvSpPr>
            <p:spPr bwMode="auto">
              <a:xfrm>
                <a:off x="4468" y="2656"/>
                <a:ext cx="2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4"/>
                  </a:cxn>
                  <a:cxn ang="0">
                    <a:pos x="2" y="8"/>
                  </a:cxn>
                  <a:cxn ang="0">
                    <a:pos x="0" y="18"/>
                  </a:cxn>
                </a:cxnLst>
                <a:rect l="0" t="0" r="r" b="b"/>
                <a:pathLst>
                  <a:path w="2" h="18">
                    <a:moveTo>
                      <a:pt x="0" y="0"/>
                    </a:moveTo>
                    <a:lnTo>
                      <a:pt x="0" y="0"/>
                    </a:lnTo>
                    <a:lnTo>
                      <a:pt x="2" y="4"/>
                    </a:lnTo>
                    <a:lnTo>
                      <a:pt x="2" y="8"/>
                    </a:lnTo>
                    <a:lnTo>
                      <a:pt x="0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2" name="Freeform 209"/>
              <p:cNvSpPr>
                <a:spLocks/>
              </p:cNvSpPr>
              <p:nvPr/>
            </p:nvSpPr>
            <p:spPr bwMode="auto">
              <a:xfrm>
                <a:off x="4310" y="2664"/>
                <a:ext cx="10" cy="12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6" y="8"/>
                  </a:cxn>
                  <a:cxn ang="0">
                    <a:pos x="4" y="10"/>
                  </a:cxn>
                  <a:cxn ang="0">
                    <a:pos x="0" y="12"/>
                  </a:cxn>
                </a:cxnLst>
                <a:rect l="0" t="0" r="r" b="b"/>
                <a:pathLst>
                  <a:path w="10" h="12">
                    <a:moveTo>
                      <a:pt x="10" y="0"/>
                    </a:moveTo>
                    <a:lnTo>
                      <a:pt x="10" y="0"/>
                    </a:lnTo>
                    <a:lnTo>
                      <a:pt x="6" y="8"/>
                    </a:lnTo>
                    <a:lnTo>
                      <a:pt x="4" y="10"/>
                    </a:lnTo>
                    <a:lnTo>
                      <a:pt x="0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3" name="Freeform 210"/>
              <p:cNvSpPr>
                <a:spLocks/>
              </p:cNvSpPr>
              <p:nvPr/>
            </p:nvSpPr>
            <p:spPr bwMode="auto">
              <a:xfrm>
                <a:off x="4416" y="2582"/>
                <a:ext cx="10" cy="2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6" y="4"/>
                  </a:cxn>
                  <a:cxn ang="0">
                    <a:pos x="4" y="12"/>
                  </a:cxn>
                  <a:cxn ang="0">
                    <a:pos x="0" y="28"/>
                  </a:cxn>
                </a:cxnLst>
                <a:rect l="0" t="0" r="r" b="b"/>
                <a:pathLst>
                  <a:path w="10" h="28">
                    <a:moveTo>
                      <a:pt x="10" y="0"/>
                    </a:moveTo>
                    <a:lnTo>
                      <a:pt x="10" y="0"/>
                    </a:lnTo>
                    <a:lnTo>
                      <a:pt x="6" y="4"/>
                    </a:lnTo>
                    <a:lnTo>
                      <a:pt x="4" y="12"/>
                    </a:lnTo>
                    <a:lnTo>
                      <a:pt x="0" y="2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4" name="Freeform 211"/>
              <p:cNvSpPr>
                <a:spLocks/>
              </p:cNvSpPr>
              <p:nvPr/>
            </p:nvSpPr>
            <p:spPr bwMode="auto">
              <a:xfrm>
                <a:off x="4466" y="2582"/>
                <a:ext cx="10" cy="3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6" y="6"/>
                  </a:cxn>
                  <a:cxn ang="0">
                    <a:pos x="4" y="14"/>
                  </a:cxn>
                  <a:cxn ang="0">
                    <a:pos x="0" y="30"/>
                  </a:cxn>
                </a:cxnLst>
                <a:rect l="0" t="0" r="r" b="b"/>
                <a:pathLst>
                  <a:path w="10" h="30">
                    <a:moveTo>
                      <a:pt x="10" y="0"/>
                    </a:moveTo>
                    <a:lnTo>
                      <a:pt x="10" y="0"/>
                    </a:lnTo>
                    <a:lnTo>
                      <a:pt x="6" y="6"/>
                    </a:lnTo>
                    <a:lnTo>
                      <a:pt x="4" y="14"/>
                    </a:lnTo>
                    <a:lnTo>
                      <a:pt x="0" y="3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5" name="Freeform 212"/>
              <p:cNvSpPr>
                <a:spLocks/>
              </p:cNvSpPr>
              <p:nvPr/>
            </p:nvSpPr>
            <p:spPr bwMode="auto">
              <a:xfrm>
                <a:off x="4438" y="2586"/>
                <a:ext cx="12" cy="10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0"/>
                  </a:cxn>
                  <a:cxn ang="0">
                    <a:pos x="6" y="2"/>
                  </a:cxn>
                  <a:cxn ang="0">
                    <a:pos x="12" y="0"/>
                  </a:cxn>
                </a:cxnLst>
                <a:rect l="0" t="0" r="r" b="b"/>
                <a:pathLst>
                  <a:path w="12" h="10">
                    <a:moveTo>
                      <a:pt x="0" y="10"/>
                    </a:moveTo>
                    <a:lnTo>
                      <a:pt x="0" y="10"/>
                    </a:lnTo>
                    <a:lnTo>
                      <a:pt x="6" y="2"/>
                    </a:lnTo>
                    <a:lnTo>
                      <a:pt x="12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6" name="Freeform 213"/>
              <p:cNvSpPr>
                <a:spLocks/>
              </p:cNvSpPr>
              <p:nvPr/>
            </p:nvSpPr>
            <p:spPr bwMode="auto">
              <a:xfrm>
                <a:off x="4210" y="2686"/>
                <a:ext cx="8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6" y="2"/>
                  </a:cxn>
                  <a:cxn ang="0">
                    <a:pos x="8" y="10"/>
                  </a:cxn>
                </a:cxnLst>
                <a:rect l="0" t="0" r="r" b="b"/>
                <a:pathLst>
                  <a:path w="8" h="10">
                    <a:moveTo>
                      <a:pt x="0" y="0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6" y="2"/>
                    </a:lnTo>
                    <a:lnTo>
                      <a:pt x="8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7" name="Freeform 214"/>
              <p:cNvSpPr>
                <a:spLocks/>
              </p:cNvSpPr>
              <p:nvPr/>
            </p:nvSpPr>
            <p:spPr bwMode="auto">
              <a:xfrm>
                <a:off x="4276" y="2712"/>
                <a:ext cx="10" cy="6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4" y="0"/>
                  </a:cxn>
                  <a:cxn ang="0">
                    <a:pos x="8" y="2"/>
                  </a:cxn>
                  <a:cxn ang="0">
                    <a:pos x="10" y="6"/>
                  </a:cxn>
                </a:cxnLst>
                <a:rect l="0" t="0" r="r" b="b"/>
                <a:pathLst>
                  <a:path w="10" h="6">
                    <a:moveTo>
                      <a:pt x="0" y="2"/>
                    </a:moveTo>
                    <a:lnTo>
                      <a:pt x="0" y="2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8" y="2"/>
                    </a:lnTo>
                    <a:lnTo>
                      <a:pt x="10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8" name="Freeform 215"/>
              <p:cNvSpPr>
                <a:spLocks/>
              </p:cNvSpPr>
              <p:nvPr/>
            </p:nvSpPr>
            <p:spPr bwMode="auto">
              <a:xfrm>
                <a:off x="4322" y="2730"/>
                <a:ext cx="10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2"/>
                  </a:cxn>
                  <a:cxn ang="0">
                    <a:pos x="10" y="0"/>
                  </a:cxn>
                </a:cxnLst>
                <a:rect l="0" t="0" r="r" b="b"/>
                <a:pathLst>
                  <a:path w="10" h="2">
                    <a:moveTo>
                      <a:pt x="0" y="0"/>
                    </a:moveTo>
                    <a:lnTo>
                      <a:pt x="0" y="0"/>
                    </a:lnTo>
                    <a:lnTo>
                      <a:pt x="6" y="2"/>
                    </a:lnTo>
                    <a:lnTo>
                      <a:pt x="1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9" name="Freeform 216"/>
              <p:cNvSpPr>
                <a:spLocks/>
              </p:cNvSpPr>
              <p:nvPr/>
            </p:nvSpPr>
            <p:spPr bwMode="auto">
              <a:xfrm>
                <a:off x="4374" y="2750"/>
                <a:ext cx="8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2" y="4"/>
                  </a:cxn>
                  <a:cxn ang="0">
                    <a:pos x="4" y="4"/>
                  </a:cxn>
                  <a:cxn ang="0">
                    <a:pos x="8" y="0"/>
                  </a:cxn>
                </a:cxnLst>
                <a:rect l="0" t="0" r="r" b="b"/>
                <a:pathLst>
                  <a:path w="8" h="4">
                    <a:moveTo>
                      <a:pt x="0" y="2"/>
                    </a:moveTo>
                    <a:lnTo>
                      <a:pt x="0" y="2"/>
                    </a:lnTo>
                    <a:lnTo>
                      <a:pt x="2" y="4"/>
                    </a:lnTo>
                    <a:lnTo>
                      <a:pt x="4" y="4"/>
                    </a:lnTo>
                    <a:lnTo>
                      <a:pt x="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0" name="Freeform 217"/>
              <p:cNvSpPr>
                <a:spLocks/>
              </p:cNvSpPr>
              <p:nvPr/>
            </p:nvSpPr>
            <p:spPr bwMode="auto">
              <a:xfrm>
                <a:off x="4406" y="2738"/>
                <a:ext cx="4" cy="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4" y="8"/>
                  </a:cxn>
                  <a:cxn ang="0">
                    <a:pos x="2" y="22"/>
                  </a:cxn>
                </a:cxnLst>
                <a:rect l="0" t="0" r="r" b="b"/>
                <a:pathLst>
                  <a:path w="4" h="22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4" y="8"/>
                    </a:lnTo>
                    <a:lnTo>
                      <a:pt x="2" y="2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1" name="Freeform 218"/>
              <p:cNvSpPr>
                <a:spLocks/>
              </p:cNvSpPr>
              <p:nvPr/>
            </p:nvSpPr>
            <p:spPr bwMode="auto">
              <a:xfrm>
                <a:off x="4424" y="2784"/>
                <a:ext cx="12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4"/>
                  </a:cxn>
                  <a:cxn ang="0">
                    <a:pos x="12" y="4"/>
                  </a:cxn>
                </a:cxnLst>
                <a:rect l="0" t="0" r="r" b="b"/>
                <a:pathLst>
                  <a:path w="12" h="4">
                    <a:moveTo>
                      <a:pt x="0" y="0"/>
                    </a:moveTo>
                    <a:lnTo>
                      <a:pt x="0" y="0"/>
                    </a:lnTo>
                    <a:lnTo>
                      <a:pt x="8" y="4"/>
                    </a:lnTo>
                    <a:lnTo>
                      <a:pt x="12" y="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" name="Freeform 219"/>
              <p:cNvSpPr>
                <a:spLocks/>
              </p:cNvSpPr>
              <p:nvPr/>
            </p:nvSpPr>
            <p:spPr bwMode="auto">
              <a:xfrm>
                <a:off x="4466" y="2804"/>
                <a:ext cx="20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0" y="0"/>
                  </a:cxn>
                  <a:cxn ang="0">
                    <a:pos x="20" y="6"/>
                  </a:cxn>
                </a:cxnLst>
                <a:rect l="0" t="0" r="r" b="b"/>
                <a:pathLst>
                  <a:path w="20" h="6">
                    <a:moveTo>
                      <a:pt x="0" y="0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10" y="0"/>
                    </a:lnTo>
                    <a:lnTo>
                      <a:pt x="20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3" name="Freeform 220"/>
              <p:cNvSpPr>
                <a:spLocks/>
              </p:cNvSpPr>
              <p:nvPr/>
            </p:nvSpPr>
            <p:spPr bwMode="auto">
              <a:xfrm>
                <a:off x="4508" y="2746"/>
                <a:ext cx="10" cy="1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8" y="4"/>
                  </a:cxn>
                  <a:cxn ang="0">
                    <a:pos x="6" y="6"/>
                  </a:cxn>
                  <a:cxn ang="0">
                    <a:pos x="0" y="10"/>
                  </a:cxn>
                </a:cxnLst>
                <a:rect l="0" t="0" r="r" b="b"/>
                <a:pathLst>
                  <a:path w="10" h="10">
                    <a:moveTo>
                      <a:pt x="10" y="0"/>
                    </a:moveTo>
                    <a:lnTo>
                      <a:pt x="10" y="0"/>
                    </a:lnTo>
                    <a:lnTo>
                      <a:pt x="8" y="4"/>
                    </a:lnTo>
                    <a:lnTo>
                      <a:pt x="6" y="6"/>
                    </a:lnTo>
                    <a:lnTo>
                      <a:pt x="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4" name="Freeform 221"/>
              <p:cNvSpPr>
                <a:spLocks/>
              </p:cNvSpPr>
              <p:nvPr/>
            </p:nvSpPr>
            <p:spPr bwMode="auto">
              <a:xfrm>
                <a:off x="4526" y="2760"/>
                <a:ext cx="10" cy="26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4" y="12"/>
                  </a:cxn>
                  <a:cxn ang="0">
                    <a:pos x="0" y="26"/>
                  </a:cxn>
                </a:cxnLst>
                <a:rect l="0" t="0" r="r" b="b"/>
                <a:pathLst>
                  <a:path w="10" h="26">
                    <a:moveTo>
                      <a:pt x="10" y="0"/>
                    </a:moveTo>
                    <a:lnTo>
                      <a:pt x="10" y="0"/>
                    </a:lnTo>
                    <a:lnTo>
                      <a:pt x="4" y="12"/>
                    </a:lnTo>
                    <a:lnTo>
                      <a:pt x="0" y="2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5" name="Freeform 222"/>
              <p:cNvSpPr>
                <a:spLocks/>
              </p:cNvSpPr>
              <p:nvPr/>
            </p:nvSpPr>
            <p:spPr bwMode="auto">
              <a:xfrm>
                <a:off x="4554" y="2772"/>
                <a:ext cx="14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8" y="4"/>
                  </a:cxn>
                  <a:cxn ang="0">
                    <a:pos x="14" y="0"/>
                  </a:cxn>
                </a:cxnLst>
                <a:rect l="0" t="0" r="r" b="b"/>
                <a:pathLst>
                  <a:path w="14" h="4">
                    <a:moveTo>
                      <a:pt x="0" y="2"/>
                    </a:moveTo>
                    <a:lnTo>
                      <a:pt x="0" y="2"/>
                    </a:lnTo>
                    <a:lnTo>
                      <a:pt x="8" y="4"/>
                    </a:lnTo>
                    <a:lnTo>
                      <a:pt x="14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6" name="Freeform 223"/>
              <p:cNvSpPr>
                <a:spLocks/>
              </p:cNvSpPr>
              <p:nvPr/>
            </p:nvSpPr>
            <p:spPr bwMode="auto">
              <a:xfrm>
                <a:off x="4584" y="2794"/>
                <a:ext cx="14" cy="2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4" y="0"/>
                  </a:cxn>
                  <a:cxn ang="0">
                    <a:pos x="8" y="0"/>
                  </a:cxn>
                  <a:cxn ang="0">
                    <a:pos x="14" y="2"/>
                  </a:cxn>
                </a:cxnLst>
                <a:rect l="0" t="0" r="r" b="b"/>
                <a:pathLst>
                  <a:path w="14" h="2">
                    <a:moveTo>
                      <a:pt x="0" y="2"/>
                    </a:moveTo>
                    <a:lnTo>
                      <a:pt x="0" y="2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14" y="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7" name="Freeform 224"/>
              <p:cNvSpPr>
                <a:spLocks/>
              </p:cNvSpPr>
              <p:nvPr/>
            </p:nvSpPr>
            <p:spPr bwMode="auto">
              <a:xfrm>
                <a:off x="4638" y="2774"/>
                <a:ext cx="6" cy="3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6" y="8"/>
                  </a:cxn>
                  <a:cxn ang="0">
                    <a:pos x="6" y="18"/>
                  </a:cxn>
                  <a:cxn ang="0">
                    <a:pos x="6" y="28"/>
                  </a:cxn>
                  <a:cxn ang="0">
                    <a:pos x="4" y="32"/>
                  </a:cxn>
                  <a:cxn ang="0">
                    <a:pos x="0" y="34"/>
                  </a:cxn>
                </a:cxnLst>
                <a:rect l="0" t="0" r="r" b="b"/>
                <a:pathLst>
                  <a:path w="6" h="34">
                    <a:moveTo>
                      <a:pt x="6" y="0"/>
                    </a:moveTo>
                    <a:lnTo>
                      <a:pt x="6" y="0"/>
                    </a:lnTo>
                    <a:lnTo>
                      <a:pt x="6" y="8"/>
                    </a:lnTo>
                    <a:lnTo>
                      <a:pt x="6" y="18"/>
                    </a:lnTo>
                    <a:lnTo>
                      <a:pt x="6" y="28"/>
                    </a:lnTo>
                    <a:lnTo>
                      <a:pt x="4" y="32"/>
                    </a:lnTo>
                    <a:lnTo>
                      <a:pt x="0" y="3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8" name="Freeform 225"/>
              <p:cNvSpPr>
                <a:spLocks/>
              </p:cNvSpPr>
              <p:nvPr/>
            </p:nvSpPr>
            <p:spPr bwMode="auto">
              <a:xfrm>
                <a:off x="4676" y="2776"/>
                <a:ext cx="18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4" y="0"/>
                  </a:cxn>
                  <a:cxn ang="0">
                    <a:pos x="10" y="0"/>
                  </a:cxn>
                  <a:cxn ang="0">
                    <a:pos x="14" y="2"/>
                  </a:cxn>
                  <a:cxn ang="0">
                    <a:pos x="18" y="4"/>
                  </a:cxn>
                </a:cxnLst>
                <a:rect l="0" t="0" r="r" b="b"/>
                <a:pathLst>
                  <a:path w="18" h="4">
                    <a:moveTo>
                      <a:pt x="0" y="2"/>
                    </a:moveTo>
                    <a:lnTo>
                      <a:pt x="0" y="2"/>
                    </a:lnTo>
                    <a:lnTo>
                      <a:pt x="4" y="0"/>
                    </a:lnTo>
                    <a:lnTo>
                      <a:pt x="10" y="0"/>
                    </a:lnTo>
                    <a:lnTo>
                      <a:pt x="14" y="2"/>
                    </a:lnTo>
                    <a:lnTo>
                      <a:pt x="18" y="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9" name="Freeform 226"/>
              <p:cNvSpPr>
                <a:spLocks/>
              </p:cNvSpPr>
              <p:nvPr/>
            </p:nvSpPr>
            <p:spPr bwMode="auto">
              <a:xfrm>
                <a:off x="4636" y="2862"/>
                <a:ext cx="10" cy="6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4"/>
                  </a:cxn>
                  <a:cxn ang="0">
                    <a:pos x="2" y="6"/>
                  </a:cxn>
                  <a:cxn ang="0">
                    <a:pos x="4" y="4"/>
                  </a:cxn>
                  <a:cxn ang="0">
                    <a:pos x="10" y="0"/>
                  </a:cxn>
                </a:cxnLst>
                <a:rect l="0" t="0" r="r" b="b"/>
                <a:pathLst>
                  <a:path w="10" h="6">
                    <a:moveTo>
                      <a:pt x="0" y="4"/>
                    </a:moveTo>
                    <a:lnTo>
                      <a:pt x="0" y="4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1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0" name="Freeform 227"/>
              <p:cNvSpPr>
                <a:spLocks/>
              </p:cNvSpPr>
              <p:nvPr/>
            </p:nvSpPr>
            <p:spPr bwMode="auto">
              <a:xfrm>
                <a:off x="4576" y="2848"/>
                <a:ext cx="14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6" y="4"/>
                  </a:cxn>
                  <a:cxn ang="0">
                    <a:pos x="10" y="2"/>
                  </a:cxn>
                  <a:cxn ang="0">
                    <a:pos x="14" y="0"/>
                  </a:cxn>
                </a:cxnLst>
                <a:rect l="0" t="0" r="r" b="b"/>
                <a:pathLst>
                  <a:path w="14" h="4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6" y="4"/>
                    </a:lnTo>
                    <a:lnTo>
                      <a:pt x="10" y="2"/>
                    </a:lnTo>
                    <a:lnTo>
                      <a:pt x="14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1" name="Freeform 228"/>
              <p:cNvSpPr>
                <a:spLocks/>
              </p:cNvSpPr>
              <p:nvPr/>
            </p:nvSpPr>
            <p:spPr bwMode="auto">
              <a:xfrm>
                <a:off x="4448" y="2816"/>
                <a:ext cx="2" cy="32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0" y="16"/>
                  </a:cxn>
                  <a:cxn ang="0">
                    <a:pos x="0" y="24"/>
                  </a:cxn>
                  <a:cxn ang="0">
                    <a:pos x="0" y="32"/>
                  </a:cxn>
                </a:cxnLst>
                <a:rect l="0" t="0" r="r" b="b"/>
                <a:pathLst>
                  <a:path w="2" h="32">
                    <a:moveTo>
                      <a:pt x="2" y="0"/>
                    </a:moveTo>
                    <a:lnTo>
                      <a:pt x="2" y="0"/>
                    </a:lnTo>
                    <a:lnTo>
                      <a:pt x="0" y="16"/>
                    </a:lnTo>
                    <a:lnTo>
                      <a:pt x="0" y="24"/>
                    </a:lnTo>
                    <a:lnTo>
                      <a:pt x="0" y="3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2" name="Freeform 229"/>
              <p:cNvSpPr>
                <a:spLocks/>
              </p:cNvSpPr>
              <p:nvPr/>
            </p:nvSpPr>
            <p:spPr bwMode="auto">
              <a:xfrm>
                <a:off x="4412" y="2812"/>
                <a:ext cx="8" cy="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2" y="2"/>
                  </a:cxn>
                  <a:cxn ang="0">
                    <a:pos x="4" y="0"/>
                  </a:cxn>
                  <a:cxn ang="0">
                    <a:pos x="8" y="0"/>
                  </a:cxn>
                </a:cxnLst>
                <a:rect l="0" t="0" r="r" b="b"/>
                <a:pathLst>
                  <a:path w="8" h="6">
                    <a:moveTo>
                      <a:pt x="0" y="6"/>
                    </a:moveTo>
                    <a:lnTo>
                      <a:pt x="0" y="6"/>
                    </a:lnTo>
                    <a:lnTo>
                      <a:pt x="2" y="2"/>
                    </a:lnTo>
                    <a:lnTo>
                      <a:pt x="4" y="0"/>
                    </a:lnTo>
                    <a:lnTo>
                      <a:pt x="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3" name="Freeform 230"/>
              <p:cNvSpPr>
                <a:spLocks/>
              </p:cNvSpPr>
              <p:nvPr/>
            </p:nvSpPr>
            <p:spPr bwMode="auto">
              <a:xfrm>
                <a:off x="4376" y="2818"/>
                <a:ext cx="8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2" y="4"/>
                  </a:cxn>
                  <a:cxn ang="0">
                    <a:pos x="8" y="6"/>
                  </a:cxn>
                </a:cxnLst>
                <a:rect l="0" t="0" r="r" b="b"/>
                <a:pathLst>
                  <a:path w="8" h="6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2" y="4"/>
                    </a:lnTo>
                    <a:lnTo>
                      <a:pt x="8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4" name="Freeform 231"/>
              <p:cNvSpPr>
                <a:spLocks/>
              </p:cNvSpPr>
              <p:nvPr/>
            </p:nvSpPr>
            <p:spPr bwMode="auto">
              <a:xfrm>
                <a:off x="4346" y="2740"/>
                <a:ext cx="6" cy="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2" y="0"/>
                  </a:cxn>
                  <a:cxn ang="0">
                    <a:pos x="0" y="2"/>
                  </a:cxn>
                  <a:cxn ang="0">
                    <a:pos x="0" y="6"/>
                  </a:cxn>
                </a:cxnLst>
                <a:rect l="0" t="0" r="r" b="b"/>
                <a:pathLst>
                  <a:path w="6" h="6">
                    <a:moveTo>
                      <a:pt x="6" y="0"/>
                    </a:moveTo>
                    <a:lnTo>
                      <a:pt x="6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5" name="Freeform 232"/>
              <p:cNvSpPr>
                <a:spLocks/>
              </p:cNvSpPr>
              <p:nvPr/>
            </p:nvSpPr>
            <p:spPr bwMode="auto">
              <a:xfrm>
                <a:off x="4292" y="2770"/>
                <a:ext cx="4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4" y="4"/>
                  </a:cxn>
                  <a:cxn ang="0">
                    <a:pos x="4" y="12"/>
                  </a:cxn>
                </a:cxnLst>
                <a:rect l="0" t="0" r="r" b="b"/>
                <a:pathLst>
                  <a:path w="4" h="12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4" y="4"/>
                    </a:lnTo>
                    <a:lnTo>
                      <a:pt x="4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6" name="Freeform 233"/>
              <p:cNvSpPr>
                <a:spLocks/>
              </p:cNvSpPr>
              <p:nvPr/>
            </p:nvSpPr>
            <p:spPr bwMode="auto">
              <a:xfrm>
                <a:off x="4244" y="2754"/>
                <a:ext cx="8" cy="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0" y="6"/>
                  </a:cxn>
                </a:cxnLst>
                <a:rect l="0" t="0" r="r" b="b"/>
                <a:pathLst>
                  <a:path w="8" h="6">
                    <a:moveTo>
                      <a:pt x="8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0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7" name="Freeform 234"/>
              <p:cNvSpPr>
                <a:spLocks/>
              </p:cNvSpPr>
              <p:nvPr/>
            </p:nvSpPr>
            <p:spPr bwMode="auto">
              <a:xfrm>
                <a:off x="4202" y="2728"/>
                <a:ext cx="1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6" y="6"/>
                  </a:cxn>
                  <a:cxn ang="0">
                    <a:pos x="14" y="8"/>
                  </a:cxn>
                </a:cxnLst>
                <a:rect l="0" t="0" r="r" b="b"/>
                <a:pathLst>
                  <a:path w="14" h="8">
                    <a:moveTo>
                      <a:pt x="0" y="0"/>
                    </a:moveTo>
                    <a:lnTo>
                      <a:pt x="0" y="0"/>
                    </a:lnTo>
                    <a:lnTo>
                      <a:pt x="4" y="4"/>
                    </a:lnTo>
                    <a:lnTo>
                      <a:pt x="6" y="6"/>
                    </a:lnTo>
                    <a:lnTo>
                      <a:pt x="14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8" name="Freeform 235"/>
              <p:cNvSpPr>
                <a:spLocks/>
              </p:cNvSpPr>
              <p:nvPr/>
            </p:nvSpPr>
            <p:spPr bwMode="auto">
              <a:xfrm>
                <a:off x="4450" y="2778"/>
                <a:ext cx="8" cy="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8" y="0"/>
                  </a:cxn>
                  <a:cxn ang="0">
                    <a:pos x="4" y="4"/>
                  </a:cxn>
                  <a:cxn ang="0">
                    <a:pos x="0" y="6"/>
                  </a:cxn>
                </a:cxnLst>
                <a:rect l="0" t="0" r="r" b="b"/>
                <a:pathLst>
                  <a:path w="8" h="6">
                    <a:moveTo>
                      <a:pt x="8" y="0"/>
                    </a:moveTo>
                    <a:lnTo>
                      <a:pt x="8" y="0"/>
                    </a:lnTo>
                    <a:lnTo>
                      <a:pt x="4" y="4"/>
                    </a:lnTo>
                    <a:lnTo>
                      <a:pt x="0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9" name="Freeform 236"/>
              <p:cNvSpPr>
                <a:spLocks/>
              </p:cNvSpPr>
              <p:nvPr/>
            </p:nvSpPr>
            <p:spPr bwMode="auto">
              <a:xfrm>
                <a:off x="4472" y="2834"/>
                <a:ext cx="6" cy="22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0" y="6"/>
                  </a:cxn>
                  <a:cxn ang="0">
                    <a:pos x="0" y="12"/>
                  </a:cxn>
                  <a:cxn ang="0">
                    <a:pos x="6" y="22"/>
                  </a:cxn>
                </a:cxnLst>
                <a:rect l="0" t="0" r="r" b="b"/>
                <a:pathLst>
                  <a:path w="6" h="22">
                    <a:moveTo>
                      <a:pt x="2" y="0"/>
                    </a:moveTo>
                    <a:lnTo>
                      <a:pt x="2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2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0" name="Freeform 237"/>
              <p:cNvSpPr>
                <a:spLocks/>
              </p:cNvSpPr>
              <p:nvPr/>
            </p:nvSpPr>
            <p:spPr bwMode="auto">
              <a:xfrm>
                <a:off x="4344" y="2876"/>
                <a:ext cx="28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4" y="4"/>
                  </a:cxn>
                  <a:cxn ang="0">
                    <a:pos x="28" y="10"/>
                  </a:cxn>
                </a:cxnLst>
                <a:rect l="0" t="0" r="r" b="b"/>
                <a:pathLst>
                  <a:path w="28" h="10">
                    <a:moveTo>
                      <a:pt x="0" y="0"/>
                    </a:moveTo>
                    <a:lnTo>
                      <a:pt x="0" y="0"/>
                    </a:lnTo>
                    <a:lnTo>
                      <a:pt x="14" y="4"/>
                    </a:lnTo>
                    <a:lnTo>
                      <a:pt x="28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1" name="Freeform 238"/>
              <p:cNvSpPr>
                <a:spLocks/>
              </p:cNvSpPr>
              <p:nvPr/>
            </p:nvSpPr>
            <p:spPr bwMode="auto">
              <a:xfrm>
                <a:off x="4384" y="2904"/>
                <a:ext cx="1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0" y="18"/>
                  </a:cxn>
                </a:cxnLst>
                <a:rect l="0" t="0" r="r" b="b"/>
                <a:pathLst>
                  <a:path h="18">
                    <a:moveTo>
                      <a:pt x="0" y="0"/>
                    </a:moveTo>
                    <a:lnTo>
                      <a:pt x="0" y="0"/>
                    </a:lnTo>
                    <a:lnTo>
                      <a:pt x="0" y="10"/>
                    </a:lnTo>
                    <a:lnTo>
                      <a:pt x="0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2" name="Freeform 239"/>
              <p:cNvSpPr>
                <a:spLocks/>
              </p:cNvSpPr>
              <p:nvPr/>
            </p:nvSpPr>
            <p:spPr bwMode="auto">
              <a:xfrm>
                <a:off x="4454" y="2958"/>
                <a:ext cx="20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0"/>
                  </a:cxn>
                  <a:cxn ang="0">
                    <a:pos x="20" y="0"/>
                  </a:cxn>
                </a:cxnLst>
                <a:rect l="0" t="0" r="r" b="b"/>
                <a:pathLst>
                  <a:path w="20">
                    <a:moveTo>
                      <a:pt x="0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0"/>
                    </a:lnTo>
                    <a:lnTo>
                      <a:pt x="2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" name="Freeform 240"/>
              <p:cNvSpPr>
                <a:spLocks/>
              </p:cNvSpPr>
              <p:nvPr/>
            </p:nvSpPr>
            <p:spPr bwMode="auto">
              <a:xfrm>
                <a:off x="4426" y="2976"/>
                <a:ext cx="7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0" y="0"/>
                  </a:cxn>
                  <a:cxn ang="0">
                    <a:pos x="20" y="0"/>
                  </a:cxn>
                  <a:cxn ang="0">
                    <a:pos x="32" y="2"/>
                  </a:cxn>
                  <a:cxn ang="0">
                    <a:pos x="42" y="6"/>
                  </a:cxn>
                  <a:cxn ang="0">
                    <a:pos x="42" y="6"/>
                  </a:cxn>
                  <a:cxn ang="0">
                    <a:pos x="54" y="8"/>
                  </a:cxn>
                  <a:cxn ang="0">
                    <a:pos x="64" y="8"/>
                  </a:cxn>
                  <a:cxn ang="0">
                    <a:pos x="72" y="4"/>
                  </a:cxn>
                  <a:cxn ang="0">
                    <a:pos x="74" y="2"/>
                  </a:cxn>
                  <a:cxn ang="0">
                    <a:pos x="74" y="0"/>
                  </a:cxn>
                </a:cxnLst>
                <a:rect l="0" t="0" r="r" b="b"/>
                <a:pathLst>
                  <a:path w="74" h="8">
                    <a:moveTo>
                      <a:pt x="0" y="0"/>
                    </a:moveTo>
                    <a:lnTo>
                      <a:pt x="0" y="0"/>
                    </a:lnTo>
                    <a:lnTo>
                      <a:pt x="10" y="0"/>
                    </a:lnTo>
                    <a:lnTo>
                      <a:pt x="20" y="0"/>
                    </a:lnTo>
                    <a:lnTo>
                      <a:pt x="32" y="2"/>
                    </a:lnTo>
                    <a:lnTo>
                      <a:pt x="42" y="6"/>
                    </a:lnTo>
                    <a:lnTo>
                      <a:pt x="42" y="6"/>
                    </a:lnTo>
                    <a:lnTo>
                      <a:pt x="54" y="8"/>
                    </a:lnTo>
                    <a:lnTo>
                      <a:pt x="64" y="8"/>
                    </a:lnTo>
                    <a:lnTo>
                      <a:pt x="72" y="4"/>
                    </a:lnTo>
                    <a:lnTo>
                      <a:pt x="74" y="2"/>
                    </a:lnTo>
                    <a:lnTo>
                      <a:pt x="74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4" name="Freeform 241"/>
              <p:cNvSpPr>
                <a:spLocks/>
              </p:cNvSpPr>
              <p:nvPr/>
            </p:nvSpPr>
            <p:spPr bwMode="auto">
              <a:xfrm>
                <a:off x="4350" y="2972"/>
                <a:ext cx="2" cy="1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10"/>
                  </a:cxn>
                  <a:cxn ang="0">
                    <a:pos x="0" y="14"/>
                  </a:cxn>
                  <a:cxn ang="0">
                    <a:pos x="2" y="18"/>
                  </a:cxn>
                </a:cxnLst>
                <a:rect l="0" t="0" r="r" b="b"/>
                <a:pathLst>
                  <a:path w="2" h="18">
                    <a:moveTo>
                      <a:pt x="2" y="0"/>
                    </a:moveTo>
                    <a:lnTo>
                      <a:pt x="2" y="0"/>
                    </a:lnTo>
                    <a:lnTo>
                      <a:pt x="0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2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5" name="Freeform 242"/>
              <p:cNvSpPr>
                <a:spLocks/>
              </p:cNvSpPr>
              <p:nvPr/>
            </p:nvSpPr>
            <p:spPr bwMode="auto">
              <a:xfrm>
                <a:off x="4356" y="2908"/>
                <a:ext cx="12" cy="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8" y="4"/>
                  </a:cxn>
                  <a:cxn ang="0">
                    <a:pos x="10" y="2"/>
                  </a:cxn>
                  <a:cxn ang="0">
                    <a:pos x="12" y="0"/>
                  </a:cxn>
                </a:cxnLst>
                <a:rect l="0" t="0" r="r" b="b"/>
                <a:pathLst>
                  <a:path w="12" h="6">
                    <a:moveTo>
                      <a:pt x="0" y="6"/>
                    </a:moveTo>
                    <a:lnTo>
                      <a:pt x="0" y="6"/>
                    </a:lnTo>
                    <a:lnTo>
                      <a:pt x="8" y="4"/>
                    </a:lnTo>
                    <a:lnTo>
                      <a:pt x="10" y="2"/>
                    </a:lnTo>
                    <a:lnTo>
                      <a:pt x="12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6" name="Freeform 243"/>
              <p:cNvSpPr>
                <a:spLocks/>
              </p:cNvSpPr>
              <p:nvPr/>
            </p:nvSpPr>
            <p:spPr bwMode="auto">
              <a:xfrm>
                <a:off x="4206" y="2792"/>
                <a:ext cx="110" cy="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"/>
                  </a:cxn>
                  <a:cxn ang="0">
                    <a:pos x="8" y="4"/>
                  </a:cxn>
                  <a:cxn ang="0">
                    <a:pos x="20" y="4"/>
                  </a:cxn>
                  <a:cxn ang="0">
                    <a:pos x="20" y="4"/>
                  </a:cxn>
                  <a:cxn ang="0">
                    <a:pos x="26" y="6"/>
                  </a:cxn>
                  <a:cxn ang="0">
                    <a:pos x="32" y="6"/>
                  </a:cxn>
                  <a:cxn ang="0">
                    <a:pos x="36" y="10"/>
                  </a:cxn>
                  <a:cxn ang="0">
                    <a:pos x="38" y="14"/>
                  </a:cxn>
                  <a:cxn ang="0">
                    <a:pos x="38" y="14"/>
                  </a:cxn>
                  <a:cxn ang="0">
                    <a:pos x="42" y="20"/>
                  </a:cxn>
                  <a:cxn ang="0">
                    <a:pos x="48" y="24"/>
                  </a:cxn>
                  <a:cxn ang="0">
                    <a:pos x="54" y="30"/>
                  </a:cxn>
                  <a:cxn ang="0">
                    <a:pos x="62" y="32"/>
                  </a:cxn>
                  <a:cxn ang="0">
                    <a:pos x="62" y="32"/>
                  </a:cxn>
                  <a:cxn ang="0">
                    <a:pos x="86" y="32"/>
                  </a:cxn>
                  <a:cxn ang="0">
                    <a:pos x="98" y="34"/>
                  </a:cxn>
                  <a:cxn ang="0">
                    <a:pos x="104" y="38"/>
                  </a:cxn>
                  <a:cxn ang="0">
                    <a:pos x="110" y="42"/>
                  </a:cxn>
                </a:cxnLst>
                <a:rect l="0" t="0" r="r" b="b"/>
                <a:pathLst>
                  <a:path w="110" h="42">
                    <a:moveTo>
                      <a:pt x="0" y="0"/>
                    </a:moveTo>
                    <a:lnTo>
                      <a:pt x="0" y="0"/>
                    </a:lnTo>
                    <a:lnTo>
                      <a:pt x="4" y="2"/>
                    </a:lnTo>
                    <a:lnTo>
                      <a:pt x="8" y="4"/>
                    </a:lnTo>
                    <a:lnTo>
                      <a:pt x="20" y="4"/>
                    </a:lnTo>
                    <a:lnTo>
                      <a:pt x="20" y="4"/>
                    </a:lnTo>
                    <a:lnTo>
                      <a:pt x="26" y="6"/>
                    </a:lnTo>
                    <a:lnTo>
                      <a:pt x="32" y="6"/>
                    </a:lnTo>
                    <a:lnTo>
                      <a:pt x="36" y="10"/>
                    </a:lnTo>
                    <a:lnTo>
                      <a:pt x="38" y="14"/>
                    </a:lnTo>
                    <a:lnTo>
                      <a:pt x="38" y="14"/>
                    </a:lnTo>
                    <a:lnTo>
                      <a:pt x="42" y="20"/>
                    </a:lnTo>
                    <a:lnTo>
                      <a:pt x="48" y="24"/>
                    </a:lnTo>
                    <a:lnTo>
                      <a:pt x="54" y="30"/>
                    </a:lnTo>
                    <a:lnTo>
                      <a:pt x="62" y="32"/>
                    </a:lnTo>
                    <a:lnTo>
                      <a:pt x="62" y="32"/>
                    </a:lnTo>
                    <a:lnTo>
                      <a:pt x="86" y="32"/>
                    </a:lnTo>
                    <a:lnTo>
                      <a:pt x="98" y="34"/>
                    </a:lnTo>
                    <a:lnTo>
                      <a:pt x="104" y="38"/>
                    </a:lnTo>
                    <a:lnTo>
                      <a:pt x="110" y="4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7" name="Freeform 244"/>
              <p:cNvSpPr>
                <a:spLocks/>
              </p:cNvSpPr>
              <p:nvPr/>
            </p:nvSpPr>
            <p:spPr bwMode="auto">
              <a:xfrm>
                <a:off x="4292" y="2846"/>
                <a:ext cx="8" cy="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8" y="0"/>
                  </a:cxn>
                  <a:cxn ang="0">
                    <a:pos x="2" y="2"/>
                  </a:cxn>
                  <a:cxn ang="0">
                    <a:pos x="0" y="6"/>
                  </a:cxn>
                </a:cxnLst>
                <a:rect l="0" t="0" r="r" b="b"/>
                <a:pathLst>
                  <a:path w="8" h="6">
                    <a:moveTo>
                      <a:pt x="8" y="0"/>
                    </a:moveTo>
                    <a:lnTo>
                      <a:pt x="8" y="0"/>
                    </a:lnTo>
                    <a:lnTo>
                      <a:pt x="2" y="2"/>
                    </a:lnTo>
                    <a:lnTo>
                      <a:pt x="0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8" name="Freeform 245"/>
              <p:cNvSpPr>
                <a:spLocks/>
              </p:cNvSpPr>
              <p:nvPr/>
            </p:nvSpPr>
            <p:spPr bwMode="auto">
              <a:xfrm>
                <a:off x="4130" y="2736"/>
                <a:ext cx="66" cy="46"/>
              </a:xfrm>
              <a:custGeom>
                <a:avLst/>
                <a:gdLst/>
                <a:ahLst/>
                <a:cxnLst>
                  <a:cxn ang="0">
                    <a:pos x="66" y="46"/>
                  </a:cxn>
                  <a:cxn ang="0">
                    <a:pos x="66" y="46"/>
                  </a:cxn>
                  <a:cxn ang="0">
                    <a:pos x="62" y="38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54" y="22"/>
                  </a:cxn>
                  <a:cxn ang="0">
                    <a:pos x="46" y="18"/>
                  </a:cxn>
                  <a:cxn ang="0">
                    <a:pos x="38" y="14"/>
                  </a:cxn>
                  <a:cxn ang="0">
                    <a:pos x="30" y="12"/>
                  </a:cxn>
                  <a:cxn ang="0">
                    <a:pos x="30" y="12"/>
                  </a:cxn>
                  <a:cxn ang="0">
                    <a:pos x="22" y="12"/>
                  </a:cxn>
                  <a:cxn ang="0">
                    <a:pos x="14" y="10"/>
                  </a:cxn>
                  <a:cxn ang="0">
                    <a:pos x="6" y="6"/>
                  </a:cxn>
                  <a:cxn ang="0">
                    <a:pos x="0" y="0"/>
                  </a:cxn>
                </a:cxnLst>
                <a:rect l="0" t="0" r="r" b="b"/>
                <a:pathLst>
                  <a:path w="66" h="46">
                    <a:moveTo>
                      <a:pt x="66" y="46"/>
                    </a:moveTo>
                    <a:lnTo>
                      <a:pt x="66" y="46"/>
                    </a:lnTo>
                    <a:lnTo>
                      <a:pt x="62" y="38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54" y="22"/>
                    </a:lnTo>
                    <a:lnTo>
                      <a:pt x="46" y="18"/>
                    </a:lnTo>
                    <a:lnTo>
                      <a:pt x="38" y="14"/>
                    </a:lnTo>
                    <a:lnTo>
                      <a:pt x="30" y="12"/>
                    </a:lnTo>
                    <a:lnTo>
                      <a:pt x="30" y="12"/>
                    </a:lnTo>
                    <a:lnTo>
                      <a:pt x="22" y="12"/>
                    </a:lnTo>
                    <a:lnTo>
                      <a:pt x="14" y="10"/>
                    </a:lnTo>
                    <a:lnTo>
                      <a:pt x="6" y="6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9" name="Freeform 246"/>
              <p:cNvSpPr>
                <a:spLocks/>
              </p:cNvSpPr>
              <p:nvPr/>
            </p:nvSpPr>
            <p:spPr bwMode="auto">
              <a:xfrm>
                <a:off x="4350" y="2842"/>
                <a:ext cx="12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6"/>
                  </a:cxn>
                  <a:cxn ang="0">
                    <a:pos x="6" y="10"/>
                  </a:cxn>
                  <a:cxn ang="0">
                    <a:pos x="12" y="16"/>
                  </a:cxn>
                </a:cxnLst>
                <a:rect l="0" t="0" r="r" b="b"/>
                <a:pathLst>
                  <a:path w="12" h="16">
                    <a:moveTo>
                      <a:pt x="0" y="0"/>
                    </a:moveTo>
                    <a:lnTo>
                      <a:pt x="0" y="0"/>
                    </a:lnTo>
                    <a:lnTo>
                      <a:pt x="2" y="6"/>
                    </a:lnTo>
                    <a:lnTo>
                      <a:pt x="6" y="10"/>
                    </a:lnTo>
                    <a:lnTo>
                      <a:pt x="12" y="1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7" name="Group 247"/>
            <p:cNvGrpSpPr>
              <a:grpSpLocks/>
            </p:cNvGrpSpPr>
            <p:nvPr/>
          </p:nvGrpSpPr>
          <p:grpSpPr bwMode="auto">
            <a:xfrm>
              <a:off x="3722" y="1554"/>
              <a:ext cx="992" cy="1982"/>
              <a:chOff x="3722" y="1554"/>
              <a:chExt cx="992" cy="1982"/>
            </a:xfrm>
          </p:grpSpPr>
          <p:sp>
            <p:nvSpPr>
              <p:cNvPr id="160" name="Freeform 248"/>
              <p:cNvSpPr>
                <a:spLocks/>
              </p:cNvSpPr>
              <p:nvPr/>
            </p:nvSpPr>
            <p:spPr bwMode="auto">
              <a:xfrm>
                <a:off x="4082" y="2824"/>
                <a:ext cx="12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4"/>
                  </a:cxn>
                  <a:cxn ang="0">
                    <a:pos x="10" y="8"/>
                  </a:cxn>
                  <a:cxn ang="0">
                    <a:pos x="12" y="14"/>
                  </a:cxn>
                  <a:cxn ang="0">
                    <a:pos x="12" y="20"/>
                  </a:cxn>
                </a:cxnLst>
                <a:rect l="0" t="0" r="r" b="b"/>
                <a:pathLst>
                  <a:path w="12" h="20">
                    <a:moveTo>
                      <a:pt x="0" y="0"/>
                    </a:moveTo>
                    <a:lnTo>
                      <a:pt x="0" y="0"/>
                    </a:lnTo>
                    <a:lnTo>
                      <a:pt x="6" y="4"/>
                    </a:lnTo>
                    <a:lnTo>
                      <a:pt x="10" y="8"/>
                    </a:lnTo>
                    <a:lnTo>
                      <a:pt x="12" y="14"/>
                    </a:lnTo>
                    <a:lnTo>
                      <a:pt x="12" y="2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1" name="Freeform 249"/>
              <p:cNvSpPr>
                <a:spLocks/>
              </p:cNvSpPr>
              <p:nvPr/>
            </p:nvSpPr>
            <p:spPr bwMode="auto">
              <a:xfrm>
                <a:off x="4056" y="2842"/>
                <a:ext cx="20" cy="4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4"/>
                  </a:cxn>
                  <a:cxn ang="0">
                    <a:pos x="12" y="4"/>
                  </a:cxn>
                  <a:cxn ang="0">
                    <a:pos x="18" y="4"/>
                  </a:cxn>
                  <a:cxn ang="0">
                    <a:pos x="20" y="0"/>
                  </a:cxn>
                </a:cxnLst>
                <a:rect l="0" t="0" r="r" b="b"/>
                <a:pathLst>
                  <a:path w="20" h="4">
                    <a:moveTo>
                      <a:pt x="0" y="4"/>
                    </a:moveTo>
                    <a:lnTo>
                      <a:pt x="0" y="4"/>
                    </a:lnTo>
                    <a:lnTo>
                      <a:pt x="12" y="4"/>
                    </a:lnTo>
                    <a:lnTo>
                      <a:pt x="18" y="4"/>
                    </a:lnTo>
                    <a:lnTo>
                      <a:pt x="2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2" name="Freeform 250"/>
              <p:cNvSpPr>
                <a:spLocks/>
              </p:cNvSpPr>
              <p:nvPr/>
            </p:nvSpPr>
            <p:spPr bwMode="auto">
              <a:xfrm>
                <a:off x="4094" y="2878"/>
                <a:ext cx="2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2" y="4"/>
                  </a:cxn>
                  <a:cxn ang="0">
                    <a:pos x="0" y="10"/>
                  </a:cxn>
                </a:cxnLst>
                <a:rect l="0" t="0" r="r" b="b"/>
                <a:pathLst>
                  <a:path w="2" h="10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2" y="4"/>
                    </a:lnTo>
                    <a:lnTo>
                      <a:pt x="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3" name="Freeform 251"/>
              <p:cNvSpPr>
                <a:spLocks/>
              </p:cNvSpPr>
              <p:nvPr/>
            </p:nvSpPr>
            <p:spPr bwMode="auto">
              <a:xfrm>
                <a:off x="4060" y="2860"/>
                <a:ext cx="26" cy="14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26" y="0"/>
                  </a:cxn>
                  <a:cxn ang="0">
                    <a:pos x="20" y="4"/>
                  </a:cxn>
                  <a:cxn ang="0">
                    <a:pos x="12" y="8"/>
                  </a:cxn>
                  <a:cxn ang="0">
                    <a:pos x="6" y="12"/>
                  </a:cxn>
                  <a:cxn ang="0">
                    <a:pos x="0" y="14"/>
                  </a:cxn>
                </a:cxnLst>
                <a:rect l="0" t="0" r="r" b="b"/>
                <a:pathLst>
                  <a:path w="26" h="14">
                    <a:moveTo>
                      <a:pt x="26" y="0"/>
                    </a:moveTo>
                    <a:lnTo>
                      <a:pt x="26" y="0"/>
                    </a:lnTo>
                    <a:lnTo>
                      <a:pt x="20" y="4"/>
                    </a:lnTo>
                    <a:lnTo>
                      <a:pt x="12" y="8"/>
                    </a:lnTo>
                    <a:lnTo>
                      <a:pt x="6" y="12"/>
                    </a:lnTo>
                    <a:lnTo>
                      <a:pt x="0" y="1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4" name="Freeform 252"/>
              <p:cNvSpPr>
                <a:spLocks/>
              </p:cNvSpPr>
              <p:nvPr/>
            </p:nvSpPr>
            <p:spPr bwMode="auto">
              <a:xfrm>
                <a:off x="4110" y="2900"/>
                <a:ext cx="8" cy="1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8" y="0"/>
                  </a:cxn>
                  <a:cxn ang="0">
                    <a:pos x="4" y="8"/>
                  </a:cxn>
                  <a:cxn ang="0">
                    <a:pos x="2" y="14"/>
                  </a:cxn>
                  <a:cxn ang="0">
                    <a:pos x="0" y="16"/>
                  </a:cxn>
                </a:cxnLst>
                <a:rect l="0" t="0" r="r" b="b"/>
                <a:pathLst>
                  <a:path w="8" h="16">
                    <a:moveTo>
                      <a:pt x="8" y="0"/>
                    </a:moveTo>
                    <a:lnTo>
                      <a:pt x="8" y="0"/>
                    </a:lnTo>
                    <a:lnTo>
                      <a:pt x="4" y="8"/>
                    </a:lnTo>
                    <a:lnTo>
                      <a:pt x="2" y="14"/>
                    </a:lnTo>
                    <a:lnTo>
                      <a:pt x="0" y="1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" name="Freeform 253"/>
              <p:cNvSpPr>
                <a:spLocks/>
              </p:cNvSpPr>
              <p:nvPr/>
            </p:nvSpPr>
            <p:spPr bwMode="auto">
              <a:xfrm>
                <a:off x="4134" y="2892"/>
                <a:ext cx="24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0"/>
                  </a:cxn>
                  <a:cxn ang="0">
                    <a:pos x="18" y="2"/>
                  </a:cxn>
                  <a:cxn ang="0">
                    <a:pos x="24" y="4"/>
                  </a:cxn>
                </a:cxnLst>
                <a:rect l="0" t="0" r="r" b="b"/>
                <a:pathLst>
                  <a:path w="24" h="4">
                    <a:moveTo>
                      <a:pt x="0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0"/>
                    </a:lnTo>
                    <a:lnTo>
                      <a:pt x="18" y="2"/>
                    </a:lnTo>
                    <a:lnTo>
                      <a:pt x="24" y="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6" name="Freeform 254"/>
              <p:cNvSpPr>
                <a:spLocks/>
              </p:cNvSpPr>
              <p:nvPr/>
            </p:nvSpPr>
            <p:spPr bwMode="auto">
              <a:xfrm>
                <a:off x="4144" y="2918"/>
                <a:ext cx="4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4" y="4"/>
                  </a:cxn>
                  <a:cxn ang="0">
                    <a:pos x="4" y="10"/>
                  </a:cxn>
                </a:cxnLst>
                <a:rect l="0" t="0" r="r" b="b"/>
                <a:pathLst>
                  <a:path w="4" h="10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4" y="4"/>
                    </a:lnTo>
                    <a:lnTo>
                      <a:pt x="4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7" name="Freeform 255"/>
              <p:cNvSpPr>
                <a:spLocks/>
              </p:cNvSpPr>
              <p:nvPr/>
            </p:nvSpPr>
            <p:spPr bwMode="auto">
              <a:xfrm>
                <a:off x="4162" y="2920"/>
                <a:ext cx="6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6"/>
                  </a:cxn>
                  <a:cxn ang="0">
                    <a:pos x="6" y="10"/>
                  </a:cxn>
                </a:cxnLst>
                <a:rect l="0" t="0" r="r" b="b"/>
                <a:pathLst>
                  <a:path w="6" h="10">
                    <a:moveTo>
                      <a:pt x="0" y="0"/>
                    </a:moveTo>
                    <a:lnTo>
                      <a:pt x="0" y="0"/>
                    </a:lnTo>
                    <a:lnTo>
                      <a:pt x="2" y="6"/>
                    </a:lnTo>
                    <a:lnTo>
                      <a:pt x="6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8" name="Freeform 256"/>
              <p:cNvSpPr>
                <a:spLocks/>
              </p:cNvSpPr>
              <p:nvPr/>
            </p:nvSpPr>
            <p:spPr bwMode="auto">
              <a:xfrm>
                <a:off x="4194" y="2930"/>
                <a:ext cx="40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0"/>
                  </a:cxn>
                  <a:cxn ang="0">
                    <a:pos x="16" y="0"/>
                  </a:cxn>
                  <a:cxn ang="0">
                    <a:pos x="40" y="10"/>
                  </a:cxn>
                </a:cxnLst>
                <a:rect l="0" t="0" r="r" b="b"/>
                <a:pathLst>
                  <a:path w="40" h="10">
                    <a:moveTo>
                      <a:pt x="0" y="0"/>
                    </a:moveTo>
                    <a:lnTo>
                      <a:pt x="0" y="0"/>
                    </a:lnTo>
                    <a:lnTo>
                      <a:pt x="8" y="0"/>
                    </a:lnTo>
                    <a:lnTo>
                      <a:pt x="16" y="0"/>
                    </a:lnTo>
                    <a:lnTo>
                      <a:pt x="4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9" name="Freeform 257"/>
              <p:cNvSpPr>
                <a:spLocks/>
              </p:cNvSpPr>
              <p:nvPr/>
            </p:nvSpPr>
            <p:spPr bwMode="auto">
              <a:xfrm>
                <a:off x="4254" y="2932"/>
                <a:ext cx="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4" y="2"/>
                  </a:cxn>
                  <a:cxn ang="0">
                    <a:pos x="0" y="8"/>
                  </a:cxn>
                </a:cxnLst>
                <a:rect l="0" t="0" r="r" b="b"/>
                <a:pathLst>
                  <a:path w="4" h="8">
                    <a:moveTo>
                      <a:pt x="0" y="0"/>
                    </a:moveTo>
                    <a:lnTo>
                      <a:pt x="0" y="0"/>
                    </a:lnTo>
                    <a:lnTo>
                      <a:pt x="2" y="0"/>
                    </a:lnTo>
                    <a:lnTo>
                      <a:pt x="4" y="2"/>
                    </a:lnTo>
                    <a:lnTo>
                      <a:pt x="0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0" name="Freeform 258"/>
              <p:cNvSpPr>
                <a:spLocks/>
              </p:cNvSpPr>
              <p:nvPr/>
            </p:nvSpPr>
            <p:spPr bwMode="auto">
              <a:xfrm>
                <a:off x="4204" y="2872"/>
                <a:ext cx="4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4" y="6"/>
                  </a:cxn>
                  <a:cxn ang="0">
                    <a:pos x="2" y="12"/>
                  </a:cxn>
                  <a:cxn ang="0">
                    <a:pos x="0" y="18"/>
                  </a:cxn>
                </a:cxnLst>
                <a:rect l="0" t="0" r="r" b="b"/>
                <a:pathLst>
                  <a:path w="4" h="18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4" y="6"/>
                    </a:lnTo>
                    <a:lnTo>
                      <a:pt x="2" y="12"/>
                    </a:lnTo>
                    <a:lnTo>
                      <a:pt x="0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1" name="Freeform 259"/>
              <p:cNvSpPr>
                <a:spLocks/>
              </p:cNvSpPr>
              <p:nvPr/>
            </p:nvSpPr>
            <p:spPr bwMode="auto">
              <a:xfrm>
                <a:off x="4206" y="2908"/>
                <a:ext cx="16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6" y="6"/>
                  </a:cxn>
                  <a:cxn ang="0">
                    <a:pos x="16" y="6"/>
                  </a:cxn>
                </a:cxnLst>
                <a:rect l="0" t="0" r="r" b="b"/>
                <a:pathLst>
                  <a:path w="16" h="6">
                    <a:moveTo>
                      <a:pt x="0" y="0"/>
                    </a:moveTo>
                    <a:lnTo>
                      <a:pt x="0" y="0"/>
                    </a:lnTo>
                    <a:lnTo>
                      <a:pt x="4" y="4"/>
                    </a:lnTo>
                    <a:lnTo>
                      <a:pt x="6" y="6"/>
                    </a:lnTo>
                    <a:lnTo>
                      <a:pt x="16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2" name="Freeform 260"/>
              <p:cNvSpPr>
                <a:spLocks/>
              </p:cNvSpPr>
              <p:nvPr/>
            </p:nvSpPr>
            <p:spPr bwMode="auto">
              <a:xfrm>
                <a:off x="4144" y="2860"/>
                <a:ext cx="8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2" y="6"/>
                  </a:cxn>
                  <a:cxn ang="0">
                    <a:pos x="4" y="8"/>
                  </a:cxn>
                  <a:cxn ang="0">
                    <a:pos x="8" y="10"/>
                  </a:cxn>
                </a:cxnLst>
                <a:rect l="0" t="0" r="r" b="b"/>
                <a:pathLst>
                  <a:path w="8" h="10">
                    <a:moveTo>
                      <a:pt x="0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2" y="6"/>
                    </a:lnTo>
                    <a:lnTo>
                      <a:pt x="4" y="8"/>
                    </a:lnTo>
                    <a:lnTo>
                      <a:pt x="8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3" name="Freeform 261"/>
              <p:cNvSpPr>
                <a:spLocks/>
              </p:cNvSpPr>
              <p:nvPr/>
            </p:nvSpPr>
            <p:spPr bwMode="auto">
              <a:xfrm>
                <a:off x="4120" y="2834"/>
                <a:ext cx="6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4" y="2"/>
                  </a:cxn>
                  <a:cxn ang="0">
                    <a:pos x="6" y="8"/>
                  </a:cxn>
                </a:cxnLst>
                <a:rect l="0" t="0" r="r" b="b"/>
                <a:pathLst>
                  <a:path w="6" h="8">
                    <a:moveTo>
                      <a:pt x="0" y="0"/>
                    </a:moveTo>
                    <a:lnTo>
                      <a:pt x="0" y="0"/>
                    </a:lnTo>
                    <a:lnTo>
                      <a:pt x="2" y="0"/>
                    </a:lnTo>
                    <a:lnTo>
                      <a:pt x="4" y="2"/>
                    </a:lnTo>
                    <a:lnTo>
                      <a:pt x="6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4" name="Freeform 262"/>
              <p:cNvSpPr>
                <a:spLocks/>
              </p:cNvSpPr>
              <p:nvPr/>
            </p:nvSpPr>
            <p:spPr bwMode="auto">
              <a:xfrm>
                <a:off x="4060" y="2744"/>
                <a:ext cx="12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8" y="14"/>
                  </a:cxn>
                  <a:cxn ang="0">
                    <a:pos x="12" y="26"/>
                  </a:cxn>
                </a:cxnLst>
                <a:rect l="0" t="0" r="r" b="b"/>
                <a:pathLst>
                  <a:path w="12" h="26">
                    <a:moveTo>
                      <a:pt x="0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8" y="14"/>
                    </a:lnTo>
                    <a:lnTo>
                      <a:pt x="12" y="2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5" name="Freeform 263"/>
              <p:cNvSpPr>
                <a:spLocks/>
              </p:cNvSpPr>
              <p:nvPr/>
            </p:nvSpPr>
            <p:spPr bwMode="auto">
              <a:xfrm>
                <a:off x="4038" y="2814"/>
                <a:ext cx="8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2" y="6"/>
                  </a:cxn>
                  <a:cxn ang="0">
                    <a:pos x="8" y="8"/>
                  </a:cxn>
                </a:cxnLst>
                <a:rect l="0" t="0" r="r" b="b"/>
                <a:pathLst>
                  <a:path w="8" h="8">
                    <a:moveTo>
                      <a:pt x="0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2" y="6"/>
                    </a:lnTo>
                    <a:lnTo>
                      <a:pt x="8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6" name="Freeform 264"/>
              <p:cNvSpPr>
                <a:spLocks/>
              </p:cNvSpPr>
              <p:nvPr/>
            </p:nvSpPr>
            <p:spPr bwMode="auto">
              <a:xfrm>
                <a:off x="4348" y="2180"/>
                <a:ext cx="16" cy="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10"/>
                  </a:cxn>
                  <a:cxn ang="0">
                    <a:pos x="14" y="16"/>
                  </a:cxn>
                  <a:cxn ang="0">
                    <a:pos x="16" y="22"/>
                  </a:cxn>
                </a:cxnLst>
                <a:rect l="0" t="0" r="r" b="b"/>
                <a:pathLst>
                  <a:path w="16" h="22">
                    <a:moveTo>
                      <a:pt x="0" y="0"/>
                    </a:moveTo>
                    <a:lnTo>
                      <a:pt x="0" y="0"/>
                    </a:lnTo>
                    <a:lnTo>
                      <a:pt x="8" y="10"/>
                    </a:lnTo>
                    <a:lnTo>
                      <a:pt x="14" y="16"/>
                    </a:lnTo>
                    <a:lnTo>
                      <a:pt x="16" y="2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7" name="Freeform 265"/>
              <p:cNvSpPr>
                <a:spLocks/>
              </p:cNvSpPr>
              <p:nvPr/>
            </p:nvSpPr>
            <p:spPr bwMode="auto">
              <a:xfrm>
                <a:off x="4334" y="2208"/>
                <a:ext cx="14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4"/>
                  </a:cxn>
                  <a:cxn ang="0">
                    <a:pos x="6" y="8"/>
                  </a:cxn>
                  <a:cxn ang="0">
                    <a:pos x="14" y="16"/>
                  </a:cxn>
                </a:cxnLst>
                <a:rect l="0" t="0" r="r" b="b"/>
                <a:pathLst>
                  <a:path w="14" h="16">
                    <a:moveTo>
                      <a:pt x="0" y="0"/>
                    </a:moveTo>
                    <a:lnTo>
                      <a:pt x="0" y="0"/>
                    </a:lnTo>
                    <a:lnTo>
                      <a:pt x="2" y="4"/>
                    </a:lnTo>
                    <a:lnTo>
                      <a:pt x="6" y="8"/>
                    </a:lnTo>
                    <a:lnTo>
                      <a:pt x="14" y="1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8" name="Freeform 266"/>
              <p:cNvSpPr>
                <a:spLocks/>
              </p:cNvSpPr>
              <p:nvPr/>
            </p:nvSpPr>
            <p:spPr bwMode="auto">
              <a:xfrm>
                <a:off x="4304" y="2200"/>
                <a:ext cx="6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8"/>
                  </a:cxn>
                  <a:cxn ang="0">
                    <a:pos x="6" y="14"/>
                  </a:cxn>
                </a:cxnLst>
                <a:rect l="0" t="0" r="r" b="b"/>
                <a:pathLst>
                  <a:path w="6" h="14">
                    <a:moveTo>
                      <a:pt x="0" y="0"/>
                    </a:moveTo>
                    <a:lnTo>
                      <a:pt x="0" y="0"/>
                    </a:lnTo>
                    <a:lnTo>
                      <a:pt x="4" y="8"/>
                    </a:lnTo>
                    <a:lnTo>
                      <a:pt x="6" y="1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9" name="Freeform 267"/>
              <p:cNvSpPr>
                <a:spLocks/>
              </p:cNvSpPr>
              <p:nvPr/>
            </p:nvSpPr>
            <p:spPr bwMode="auto">
              <a:xfrm>
                <a:off x="4288" y="2220"/>
                <a:ext cx="32" cy="3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4"/>
                  </a:cxn>
                  <a:cxn ang="0">
                    <a:pos x="18" y="16"/>
                  </a:cxn>
                  <a:cxn ang="0">
                    <a:pos x="26" y="28"/>
                  </a:cxn>
                  <a:cxn ang="0">
                    <a:pos x="32" y="36"/>
                  </a:cxn>
                </a:cxnLst>
                <a:rect l="0" t="0" r="r" b="b"/>
                <a:pathLst>
                  <a:path w="32" h="36">
                    <a:moveTo>
                      <a:pt x="0" y="0"/>
                    </a:moveTo>
                    <a:lnTo>
                      <a:pt x="0" y="0"/>
                    </a:lnTo>
                    <a:lnTo>
                      <a:pt x="8" y="4"/>
                    </a:lnTo>
                    <a:lnTo>
                      <a:pt x="18" y="16"/>
                    </a:lnTo>
                    <a:lnTo>
                      <a:pt x="26" y="28"/>
                    </a:lnTo>
                    <a:lnTo>
                      <a:pt x="32" y="3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0" name="Freeform 268"/>
              <p:cNvSpPr>
                <a:spLocks/>
              </p:cNvSpPr>
              <p:nvPr/>
            </p:nvSpPr>
            <p:spPr bwMode="auto">
              <a:xfrm>
                <a:off x="4286" y="2264"/>
                <a:ext cx="8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"/>
                  </a:cxn>
                  <a:cxn ang="0">
                    <a:pos x="6" y="2"/>
                  </a:cxn>
                  <a:cxn ang="0">
                    <a:pos x="8" y="0"/>
                  </a:cxn>
                </a:cxnLst>
                <a:rect l="0" t="0" r="r" b="b"/>
                <a:pathLst>
                  <a:path w="8" h="2">
                    <a:moveTo>
                      <a:pt x="0" y="0"/>
                    </a:moveTo>
                    <a:lnTo>
                      <a:pt x="0" y="0"/>
                    </a:lnTo>
                    <a:lnTo>
                      <a:pt x="4" y="2"/>
                    </a:lnTo>
                    <a:lnTo>
                      <a:pt x="6" y="2"/>
                    </a:lnTo>
                    <a:lnTo>
                      <a:pt x="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1" name="Freeform 269"/>
              <p:cNvSpPr>
                <a:spLocks/>
              </p:cNvSpPr>
              <p:nvPr/>
            </p:nvSpPr>
            <p:spPr bwMode="auto">
              <a:xfrm>
                <a:off x="4456" y="2318"/>
                <a:ext cx="8" cy="2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4" y="0"/>
                  </a:cxn>
                  <a:cxn ang="0">
                    <a:pos x="8" y="2"/>
                  </a:cxn>
                </a:cxnLst>
                <a:rect l="0" t="0" r="r" b="b"/>
                <a:pathLst>
                  <a:path w="8" h="2">
                    <a:moveTo>
                      <a:pt x="0" y="2"/>
                    </a:moveTo>
                    <a:lnTo>
                      <a:pt x="0" y="2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8" y="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2" name="Freeform 270"/>
              <p:cNvSpPr>
                <a:spLocks/>
              </p:cNvSpPr>
              <p:nvPr/>
            </p:nvSpPr>
            <p:spPr bwMode="auto">
              <a:xfrm>
                <a:off x="4422" y="2334"/>
                <a:ext cx="12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6" y="4"/>
                  </a:cxn>
                  <a:cxn ang="0">
                    <a:pos x="8" y="4"/>
                  </a:cxn>
                  <a:cxn ang="0">
                    <a:pos x="12" y="4"/>
                  </a:cxn>
                </a:cxnLst>
                <a:rect l="0" t="0" r="r" b="b"/>
                <a:pathLst>
                  <a:path w="12" h="4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6" y="4"/>
                    </a:lnTo>
                    <a:lnTo>
                      <a:pt x="8" y="4"/>
                    </a:lnTo>
                    <a:lnTo>
                      <a:pt x="12" y="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3" name="Freeform 271"/>
              <p:cNvSpPr>
                <a:spLocks/>
              </p:cNvSpPr>
              <p:nvPr/>
            </p:nvSpPr>
            <p:spPr bwMode="auto">
              <a:xfrm>
                <a:off x="4398" y="2284"/>
                <a:ext cx="4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"/>
                  </a:cxn>
                  <a:cxn ang="0">
                    <a:pos x="4" y="4"/>
                  </a:cxn>
                  <a:cxn ang="0">
                    <a:pos x="4" y="10"/>
                  </a:cxn>
                </a:cxnLst>
                <a:rect l="0" t="0" r="r" b="b"/>
                <a:pathLst>
                  <a:path w="4" h="10">
                    <a:moveTo>
                      <a:pt x="0" y="0"/>
                    </a:moveTo>
                    <a:lnTo>
                      <a:pt x="0" y="0"/>
                    </a:lnTo>
                    <a:lnTo>
                      <a:pt x="4" y="2"/>
                    </a:lnTo>
                    <a:lnTo>
                      <a:pt x="4" y="4"/>
                    </a:lnTo>
                    <a:lnTo>
                      <a:pt x="4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4" name="Freeform 272"/>
              <p:cNvSpPr>
                <a:spLocks/>
              </p:cNvSpPr>
              <p:nvPr/>
            </p:nvSpPr>
            <p:spPr bwMode="auto">
              <a:xfrm>
                <a:off x="4332" y="2304"/>
                <a:ext cx="2" cy="1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0" y="2"/>
                  </a:cxn>
                  <a:cxn ang="0">
                    <a:pos x="0" y="4"/>
                  </a:cxn>
                  <a:cxn ang="0">
                    <a:pos x="0" y="10"/>
                  </a:cxn>
                </a:cxnLst>
                <a:rect l="0" t="0" r="r" b="b"/>
                <a:pathLst>
                  <a:path w="2" h="10">
                    <a:moveTo>
                      <a:pt x="2" y="0"/>
                    </a:moveTo>
                    <a:lnTo>
                      <a:pt x="2" y="0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5" name="Freeform 273"/>
              <p:cNvSpPr>
                <a:spLocks/>
              </p:cNvSpPr>
              <p:nvPr/>
            </p:nvSpPr>
            <p:spPr bwMode="auto">
              <a:xfrm>
                <a:off x="4358" y="2320"/>
                <a:ext cx="8" cy="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2" y="8"/>
                  </a:cxn>
                  <a:cxn ang="0">
                    <a:pos x="4" y="6"/>
                  </a:cxn>
                  <a:cxn ang="0">
                    <a:pos x="8" y="0"/>
                  </a:cxn>
                </a:cxnLst>
                <a:rect l="0" t="0" r="r" b="b"/>
                <a:pathLst>
                  <a:path w="8" h="8">
                    <a:moveTo>
                      <a:pt x="0" y="6"/>
                    </a:moveTo>
                    <a:lnTo>
                      <a:pt x="0" y="6"/>
                    </a:lnTo>
                    <a:lnTo>
                      <a:pt x="2" y="8"/>
                    </a:lnTo>
                    <a:lnTo>
                      <a:pt x="4" y="6"/>
                    </a:lnTo>
                    <a:lnTo>
                      <a:pt x="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6" name="Freeform 274"/>
              <p:cNvSpPr>
                <a:spLocks/>
              </p:cNvSpPr>
              <p:nvPr/>
            </p:nvSpPr>
            <p:spPr bwMode="auto">
              <a:xfrm>
                <a:off x="4300" y="2348"/>
                <a:ext cx="12" cy="4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4"/>
                  </a:cxn>
                  <a:cxn ang="0">
                    <a:pos x="4" y="4"/>
                  </a:cxn>
                  <a:cxn ang="0">
                    <a:pos x="8" y="4"/>
                  </a:cxn>
                  <a:cxn ang="0">
                    <a:pos x="12" y="0"/>
                  </a:cxn>
                </a:cxnLst>
                <a:rect l="0" t="0" r="r" b="b"/>
                <a:pathLst>
                  <a:path w="12" h="4">
                    <a:moveTo>
                      <a:pt x="0" y="4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8" y="4"/>
                    </a:lnTo>
                    <a:lnTo>
                      <a:pt x="12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7" name="Freeform 275"/>
              <p:cNvSpPr>
                <a:spLocks/>
              </p:cNvSpPr>
              <p:nvPr/>
            </p:nvSpPr>
            <p:spPr bwMode="auto">
              <a:xfrm>
                <a:off x="4252" y="2376"/>
                <a:ext cx="14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8" y="4"/>
                  </a:cxn>
                  <a:cxn ang="0">
                    <a:pos x="12" y="2"/>
                  </a:cxn>
                  <a:cxn ang="0">
                    <a:pos x="14" y="0"/>
                  </a:cxn>
                </a:cxnLst>
                <a:rect l="0" t="0" r="r" b="b"/>
                <a:pathLst>
                  <a:path w="14" h="8">
                    <a:moveTo>
                      <a:pt x="0" y="8"/>
                    </a:moveTo>
                    <a:lnTo>
                      <a:pt x="0" y="8"/>
                    </a:lnTo>
                    <a:lnTo>
                      <a:pt x="8" y="4"/>
                    </a:lnTo>
                    <a:lnTo>
                      <a:pt x="12" y="2"/>
                    </a:lnTo>
                    <a:lnTo>
                      <a:pt x="14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8" name="Freeform 276"/>
              <p:cNvSpPr>
                <a:spLocks/>
              </p:cNvSpPr>
              <p:nvPr/>
            </p:nvSpPr>
            <p:spPr bwMode="auto">
              <a:xfrm>
                <a:off x="4160" y="2398"/>
                <a:ext cx="2" cy="1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0" y="18"/>
                  </a:cxn>
                </a:cxnLst>
                <a:rect l="0" t="0" r="r" b="b"/>
                <a:pathLst>
                  <a:path w="2" h="18">
                    <a:moveTo>
                      <a:pt x="2" y="0"/>
                    </a:moveTo>
                    <a:lnTo>
                      <a:pt x="2" y="0"/>
                    </a:lnTo>
                    <a:lnTo>
                      <a:pt x="0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9" name="Freeform 277"/>
              <p:cNvSpPr>
                <a:spLocks/>
              </p:cNvSpPr>
              <p:nvPr/>
            </p:nvSpPr>
            <p:spPr bwMode="auto">
              <a:xfrm>
                <a:off x="4180" y="2412"/>
                <a:ext cx="12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4"/>
                  </a:cxn>
                  <a:cxn ang="0">
                    <a:pos x="12" y="4"/>
                  </a:cxn>
                </a:cxnLst>
                <a:rect l="0" t="0" r="r" b="b"/>
                <a:pathLst>
                  <a:path w="12" h="4">
                    <a:moveTo>
                      <a:pt x="0" y="0"/>
                    </a:moveTo>
                    <a:lnTo>
                      <a:pt x="0" y="0"/>
                    </a:lnTo>
                    <a:lnTo>
                      <a:pt x="8" y="4"/>
                    </a:lnTo>
                    <a:lnTo>
                      <a:pt x="12" y="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0" name="Freeform 278"/>
              <p:cNvSpPr>
                <a:spLocks/>
              </p:cNvSpPr>
              <p:nvPr/>
            </p:nvSpPr>
            <p:spPr bwMode="auto">
              <a:xfrm>
                <a:off x="4178" y="2388"/>
                <a:ext cx="14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2"/>
                  </a:cxn>
                  <a:cxn ang="0">
                    <a:pos x="14" y="6"/>
                  </a:cxn>
                </a:cxnLst>
                <a:rect l="0" t="0" r="r" b="b"/>
                <a:pathLst>
                  <a:path w="14" h="6">
                    <a:moveTo>
                      <a:pt x="0" y="0"/>
                    </a:moveTo>
                    <a:lnTo>
                      <a:pt x="0" y="0"/>
                    </a:lnTo>
                    <a:lnTo>
                      <a:pt x="8" y="2"/>
                    </a:lnTo>
                    <a:lnTo>
                      <a:pt x="14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1" name="Freeform 279"/>
              <p:cNvSpPr>
                <a:spLocks/>
              </p:cNvSpPr>
              <p:nvPr/>
            </p:nvSpPr>
            <p:spPr bwMode="auto">
              <a:xfrm>
                <a:off x="4170" y="2336"/>
                <a:ext cx="14" cy="10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0"/>
                  </a:cxn>
                  <a:cxn ang="0">
                    <a:pos x="10" y="4"/>
                  </a:cxn>
                  <a:cxn ang="0">
                    <a:pos x="14" y="0"/>
                  </a:cxn>
                </a:cxnLst>
                <a:rect l="0" t="0" r="r" b="b"/>
                <a:pathLst>
                  <a:path w="14" h="10">
                    <a:moveTo>
                      <a:pt x="0" y="10"/>
                    </a:moveTo>
                    <a:lnTo>
                      <a:pt x="0" y="10"/>
                    </a:lnTo>
                    <a:lnTo>
                      <a:pt x="10" y="4"/>
                    </a:lnTo>
                    <a:lnTo>
                      <a:pt x="14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2" name="Freeform 280"/>
              <p:cNvSpPr>
                <a:spLocks/>
              </p:cNvSpPr>
              <p:nvPr/>
            </p:nvSpPr>
            <p:spPr bwMode="auto">
              <a:xfrm>
                <a:off x="4188" y="2308"/>
                <a:ext cx="2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4"/>
                  </a:cxn>
                  <a:cxn ang="0">
                    <a:pos x="2" y="10"/>
                  </a:cxn>
                  <a:cxn ang="0">
                    <a:pos x="0" y="20"/>
                  </a:cxn>
                </a:cxnLst>
                <a:rect l="0" t="0" r="r" b="b"/>
                <a:pathLst>
                  <a:path w="2" h="20">
                    <a:moveTo>
                      <a:pt x="0" y="0"/>
                    </a:moveTo>
                    <a:lnTo>
                      <a:pt x="0" y="0"/>
                    </a:lnTo>
                    <a:lnTo>
                      <a:pt x="2" y="4"/>
                    </a:lnTo>
                    <a:lnTo>
                      <a:pt x="2" y="10"/>
                    </a:lnTo>
                    <a:lnTo>
                      <a:pt x="0" y="2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3" name="Freeform 281"/>
              <p:cNvSpPr>
                <a:spLocks/>
              </p:cNvSpPr>
              <p:nvPr/>
            </p:nvSpPr>
            <p:spPr bwMode="auto">
              <a:xfrm>
                <a:off x="4192" y="2336"/>
                <a:ext cx="26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2"/>
                  </a:cxn>
                  <a:cxn ang="0">
                    <a:pos x="16" y="6"/>
                  </a:cxn>
                  <a:cxn ang="0">
                    <a:pos x="26" y="16"/>
                  </a:cxn>
                </a:cxnLst>
                <a:rect l="0" t="0" r="r" b="b"/>
                <a:pathLst>
                  <a:path w="26" h="16">
                    <a:moveTo>
                      <a:pt x="0" y="0"/>
                    </a:moveTo>
                    <a:lnTo>
                      <a:pt x="0" y="0"/>
                    </a:lnTo>
                    <a:lnTo>
                      <a:pt x="8" y="2"/>
                    </a:lnTo>
                    <a:lnTo>
                      <a:pt x="16" y="6"/>
                    </a:lnTo>
                    <a:lnTo>
                      <a:pt x="26" y="1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4" name="Freeform 282"/>
              <p:cNvSpPr>
                <a:spLocks/>
              </p:cNvSpPr>
              <p:nvPr/>
            </p:nvSpPr>
            <p:spPr bwMode="auto">
              <a:xfrm>
                <a:off x="4198" y="2362"/>
                <a:ext cx="4" cy="12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0" y="6"/>
                  </a:cxn>
                  <a:cxn ang="0">
                    <a:pos x="2" y="10"/>
                  </a:cxn>
                  <a:cxn ang="0">
                    <a:pos x="4" y="12"/>
                  </a:cxn>
                </a:cxnLst>
                <a:rect l="0" t="0" r="r" b="b"/>
                <a:pathLst>
                  <a:path w="4" h="12">
                    <a:moveTo>
                      <a:pt x="4" y="0"/>
                    </a:moveTo>
                    <a:lnTo>
                      <a:pt x="4" y="0"/>
                    </a:lnTo>
                    <a:lnTo>
                      <a:pt x="2" y="2"/>
                    </a:lnTo>
                    <a:lnTo>
                      <a:pt x="0" y="6"/>
                    </a:lnTo>
                    <a:lnTo>
                      <a:pt x="2" y="10"/>
                    </a:lnTo>
                    <a:lnTo>
                      <a:pt x="4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5" name="Freeform 283"/>
              <p:cNvSpPr>
                <a:spLocks/>
              </p:cNvSpPr>
              <p:nvPr/>
            </p:nvSpPr>
            <p:spPr bwMode="auto">
              <a:xfrm>
                <a:off x="4214" y="2310"/>
                <a:ext cx="4" cy="1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2"/>
                  </a:cxn>
                  <a:cxn ang="0">
                    <a:pos x="0" y="4"/>
                  </a:cxn>
                  <a:cxn ang="0">
                    <a:pos x="0" y="8"/>
                  </a:cxn>
                  <a:cxn ang="0">
                    <a:pos x="0" y="10"/>
                  </a:cxn>
                </a:cxnLst>
                <a:rect l="0" t="0" r="r" b="b"/>
                <a:pathLst>
                  <a:path w="4" h="10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6" name="Freeform 284"/>
              <p:cNvSpPr>
                <a:spLocks/>
              </p:cNvSpPr>
              <p:nvPr/>
            </p:nvSpPr>
            <p:spPr bwMode="auto">
              <a:xfrm>
                <a:off x="4236" y="2302"/>
                <a:ext cx="14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2"/>
                  </a:cxn>
                  <a:cxn ang="0">
                    <a:pos x="12" y="2"/>
                  </a:cxn>
                  <a:cxn ang="0">
                    <a:pos x="14" y="0"/>
                  </a:cxn>
                </a:cxnLst>
                <a:rect l="0" t="0" r="r" b="b"/>
                <a:pathLst>
                  <a:path w="14" h="2">
                    <a:moveTo>
                      <a:pt x="0" y="0"/>
                    </a:moveTo>
                    <a:lnTo>
                      <a:pt x="0" y="0"/>
                    </a:lnTo>
                    <a:lnTo>
                      <a:pt x="8" y="2"/>
                    </a:lnTo>
                    <a:lnTo>
                      <a:pt x="12" y="2"/>
                    </a:lnTo>
                    <a:lnTo>
                      <a:pt x="14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7" name="Freeform 285"/>
              <p:cNvSpPr>
                <a:spLocks/>
              </p:cNvSpPr>
              <p:nvPr/>
            </p:nvSpPr>
            <p:spPr bwMode="auto">
              <a:xfrm>
                <a:off x="4238" y="2264"/>
                <a:ext cx="12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2"/>
                  </a:cxn>
                </a:cxnLst>
                <a:rect l="0" t="0" r="r" b="b"/>
                <a:pathLst>
                  <a:path w="12" h="2">
                    <a:moveTo>
                      <a:pt x="0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8" name="Freeform 286"/>
              <p:cNvSpPr>
                <a:spLocks/>
              </p:cNvSpPr>
              <p:nvPr/>
            </p:nvSpPr>
            <p:spPr bwMode="auto">
              <a:xfrm>
                <a:off x="4202" y="2190"/>
                <a:ext cx="6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6" y="8"/>
                  </a:cxn>
                  <a:cxn ang="0">
                    <a:pos x="6" y="12"/>
                  </a:cxn>
                  <a:cxn ang="0">
                    <a:pos x="2" y="16"/>
                  </a:cxn>
                </a:cxnLst>
                <a:rect l="0" t="0" r="r" b="b"/>
                <a:pathLst>
                  <a:path w="6" h="16">
                    <a:moveTo>
                      <a:pt x="0" y="0"/>
                    </a:moveTo>
                    <a:lnTo>
                      <a:pt x="0" y="0"/>
                    </a:lnTo>
                    <a:lnTo>
                      <a:pt x="4" y="4"/>
                    </a:lnTo>
                    <a:lnTo>
                      <a:pt x="6" y="8"/>
                    </a:lnTo>
                    <a:lnTo>
                      <a:pt x="6" y="12"/>
                    </a:lnTo>
                    <a:lnTo>
                      <a:pt x="2" y="1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9" name="Freeform 287"/>
              <p:cNvSpPr>
                <a:spLocks/>
              </p:cNvSpPr>
              <p:nvPr/>
            </p:nvSpPr>
            <p:spPr bwMode="auto">
              <a:xfrm>
                <a:off x="4170" y="2268"/>
                <a:ext cx="16" cy="2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8" y="0"/>
                  </a:cxn>
                  <a:cxn ang="0">
                    <a:pos x="16" y="0"/>
                  </a:cxn>
                </a:cxnLst>
                <a:rect l="0" t="0" r="r" b="b"/>
                <a:pathLst>
                  <a:path w="16" h="2">
                    <a:moveTo>
                      <a:pt x="0" y="2"/>
                    </a:moveTo>
                    <a:lnTo>
                      <a:pt x="0" y="2"/>
                    </a:lnTo>
                    <a:lnTo>
                      <a:pt x="8" y="0"/>
                    </a:lnTo>
                    <a:lnTo>
                      <a:pt x="16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0" name="Freeform 288"/>
              <p:cNvSpPr>
                <a:spLocks/>
              </p:cNvSpPr>
              <p:nvPr/>
            </p:nvSpPr>
            <p:spPr bwMode="auto">
              <a:xfrm>
                <a:off x="4188" y="2246"/>
                <a:ext cx="2" cy="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8"/>
                  </a:cxn>
                </a:cxnLst>
                <a:rect l="0" t="0" r="r" b="b"/>
                <a:pathLst>
                  <a:path w="2" h="8">
                    <a:moveTo>
                      <a:pt x="2" y="0"/>
                    </a:moveTo>
                    <a:lnTo>
                      <a:pt x="2" y="0"/>
                    </a:lnTo>
                    <a:lnTo>
                      <a:pt x="0" y="4"/>
                    </a:lnTo>
                    <a:lnTo>
                      <a:pt x="0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1" name="Freeform 289"/>
              <p:cNvSpPr>
                <a:spLocks/>
              </p:cNvSpPr>
              <p:nvPr/>
            </p:nvSpPr>
            <p:spPr bwMode="auto">
              <a:xfrm>
                <a:off x="4162" y="2312"/>
                <a:ext cx="8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6" y="4"/>
                  </a:cxn>
                  <a:cxn ang="0">
                    <a:pos x="8" y="0"/>
                  </a:cxn>
                </a:cxnLst>
                <a:rect l="0" t="0" r="r" b="b"/>
                <a:pathLst>
                  <a:path w="8" h="8">
                    <a:moveTo>
                      <a:pt x="0" y="8"/>
                    </a:moveTo>
                    <a:lnTo>
                      <a:pt x="0" y="8"/>
                    </a:lnTo>
                    <a:lnTo>
                      <a:pt x="6" y="4"/>
                    </a:lnTo>
                    <a:lnTo>
                      <a:pt x="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2" name="Freeform 290"/>
              <p:cNvSpPr>
                <a:spLocks/>
              </p:cNvSpPr>
              <p:nvPr/>
            </p:nvSpPr>
            <p:spPr bwMode="auto">
              <a:xfrm>
                <a:off x="4130" y="2348"/>
                <a:ext cx="6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12"/>
                  </a:cxn>
                  <a:cxn ang="0">
                    <a:pos x="6" y="22"/>
                  </a:cxn>
                  <a:cxn ang="0">
                    <a:pos x="6" y="32"/>
                  </a:cxn>
                </a:cxnLst>
                <a:rect l="0" t="0" r="r" b="b"/>
                <a:pathLst>
                  <a:path w="6" h="32">
                    <a:moveTo>
                      <a:pt x="0" y="0"/>
                    </a:moveTo>
                    <a:lnTo>
                      <a:pt x="0" y="0"/>
                    </a:lnTo>
                    <a:lnTo>
                      <a:pt x="4" y="12"/>
                    </a:lnTo>
                    <a:lnTo>
                      <a:pt x="6" y="22"/>
                    </a:lnTo>
                    <a:lnTo>
                      <a:pt x="6" y="3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3" name="Freeform 291"/>
              <p:cNvSpPr>
                <a:spLocks/>
              </p:cNvSpPr>
              <p:nvPr/>
            </p:nvSpPr>
            <p:spPr bwMode="auto">
              <a:xfrm>
                <a:off x="4112" y="2282"/>
                <a:ext cx="4" cy="1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2"/>
                  </a:cxn>
                  <a:cxn ang="0">
                    <a:pos x="4" y="6"/>
                  </a:cxn>
                  <a:cxn ang="0">
                    <a:pos x="0" y="10"/>
                  </a:cxn>
                </a:cxnLst>
                <a:rect l="0" t="0" r="r" b="b"/>
                <a:pathLst>
                  <a:path w="4" h="10">
                    <a:moveTo>
                      <a:pt x="2" y="0"/>
                    </a:moveTo>
                    <a:lnTo>
                      <a:pt x="2" y="0"/>
                    </a:lnTo>
                    <a:lnTo>
                      <a:pt x="2" y="2"/>
                    </a:lnTo>
                    <a:lnTo>
                      <a:pt x="4" y="6"/>
                    </a:lnTo>
                    <a:lnTo>
                      <a:pt x="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4" name="Freeform 292"/>
              <p:cNvSpPr>
                <a:spLocks/>
              </p:cNvSpPr>
              <p:nvPr/>
            </p:nvSpPr>
            <p:spPr bwMode="auto">
              <a:xfrm>
                <a:off x="4110" y="2362"/>
                <a:ext cx="10" cy="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6" y="4"/>
                  </a:cxn>
                  <a:cxn ang="0">
                    <a:pos x="8" y="2"/>
                  </a:cxn>
                  <a:cxn ang="0">
                    <a:pos x="10" y="0"/>
                  </a:cxn>
                </a:cxnLst>
                <a:rect l="0" t="0" r="r" b="b"/>
                <a:pathLst>
                  <a:path w="10" h="6">
                    <a:moveTo>
                      <a:pt x="0" y="6"/>
                    </a:moveTo>
                    <a:lnTo>
                      <a:pt x="0" y="6"/>
                    </a:lnTo>
                    <a:lnTo>
                      <a:pt x="6" y="4"/>
                    </a:lnTo>
                    <a:lnTo>
                      <a:pt x="8" y="2"/>
                    </a:lnTo>
                    <a:lnTo>
                      <a:pt x="1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5" name="Freeform 293"/>
              <p:cNvSpPr>
                <a:spLocks/>
              </p:cNvSpPr>
              <p:nvPr/>
            </p:nvSpPr>
            <p:spPr bwMode="auto">
              <a:xfrm>
                <a:off x="4128" y="2396"/>
                <a:ext cx="14" cy="46"/>
              </a:xfrm>
              <a:custGeom>
                <a:avLst/>
                <a:gdLst/>
                <a:ahLst/>
                <a:cxnLst>
                  <a:cxn ang="0">
                    <a:pos x="0" y="46"/>
                  </a:cxn>
                  <a:cxn ang="0">
                    <a:pos x="0" y="46"/>
                  </a:cxn>
                  <a:cxn ang="0">
                    <a:pos x="6" y="42"/>
                  </a:cxn>
                  <a:cxn ang="0">
                    <a:pos x="12" y="32"/>
                  </a:cxn>
                  <a:cxn ang="0">
                    <a:pos x="14" y="24"/>
                  </a:cxn>
                  <a:cxn ang="0">
                    <a:pos x="14" y="16"/>
                  </a:cxn>
                  <a:cxn ang="0">
                    <a:pos x="12" y="8"/>
                  </a:cxn>
                  <a:cxn ang="0">
                    <a:pos x="8" y="0"/>
                  </a:cxn>
                </a:cxnLst>
                <a:rect l="0" t="0" r="r" b="b"/>
                <a:pathLst>
                  <a:path w="14" h="46">
                    <a:moveTo>
                      <a:pt x="0" y="46"/>
                    </a:moveTo>
                    <a:lnTo>
                      <a:pt x="0" y="46"/>
                    </a:lnTo>
                    <a:lnTo>
                      <a:pt x="6" y="42"/>
                    </a:lnTo>
                    <a:lnTo>
                      <a:pt x="12" y="32"/>
                    </a:lnTo>
                    <a:lnTo>
                      <a:pt x="14" y="24"/>
                    </a:lnTo>
                    <a:lnTo>
                      <a:pt x="14" y="16"/>
                    </a:lnTo>
                    <a:lnTo>
                      <a:pt x="12" y="8"/>
                    </a:lnTo>
                    <a:lnTo>
                      <a:pt x="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6" name="Freeform 294"/>
              <p:cNvSpPr>
                <a:spLocks/>
              </p:cNvSpPr>
              <p:nvPr/>
            </p:nvSpPr>
            <p:spPr bwMode="auto">
              <a:xfrm>
                <a:off x="4116" y="2418"/>
                <a:ext cx="8" cy="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10"/>
                  </a:cxn>
                  <a:cxn ang="0">
                    <a:pos x="8" y="18"/>
                  </a:cxn>
                  <a:cxn ang="0">
                    <a:pos x="8" y="28"/>
                  </a:cxn>
                </a:cxnLst>
                <a:rect l="0" t="0" r="r" b="b"/>
                <a:pathLst>
                  <a:path w="8" h="28">
                    <a:moveTo>
                      <a:pt x="0" y="0"/>
                    </a:moveTo>
                    <a:lnTo>
                      <a:pt x="0" y="0"/>
                    </a:lnTo>
                    <a:lnTo>
                      <a:pt x="6" y="10"/>
                    </a:lnTo>
                    <a:lnTo>
                      <a:pt x="8" y="18"/>
                    </a:lnTo>
                    <a:lnTo>
                      <a:pt x="8" y="2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7" name="Freeform 295"/>
              <p:cNvSpPr>
                <a:spLocks/>
              </p:cNvSpPr>
              <p:nvPr/>
            </p:nvSpPr>
            <p:spPr bwMode="auto">
              <a:xfrm>
                <a:off x="4050" y="2448"/>
                <a:ext cx="20" cy="16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16"/>
                  </a:cxn>
                  <a:cxn ang="0">
                    <a:pos x="8" y="6"/>
                  </a:cxn>
                  <a:cxn ang="0">
                    <a:pos x="14" y="2"/>
                  </a:cxn>
                  <a:cxn ang="0">
                    <a:pos x="20" y="0"/>
                  </a:cxn>
                </a:cxnLst>
                <a:rect l="0" t="0" r="r" b="b"/>
                <a:pathLst>
                  <a:path w="20" h="16">
                    <a:moveTo>
                      <a:pt x="0" y="16"/>
                    </a:moveTo>
                    <a:lnTo>
                      <a:pt x="0" y="16"/>
                    </a:lnTo>
                    <a:lnTo>
                      <a:pt x="8" y="6"/>
                    </a:lnTo>
                    <a:lnTo>
                      <a:pt x="14" y="2"/>
                    </a:lnTo>
                    <a:lnTo>
                      <a:pt x="2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8" name="Freeform 296"/>
              <p:cNvSpPr>
                <a:spLocks/>
              </p:cNvSpPr>
              <p:nvPr/>
            </p:nvSpPr>
            <p:spPr bwMode="auto">
              <a:xfrm>
                <a:off x="4096" y="2426"/>
                <a:ext cx="4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4" y="6"/>
                  </a:cxn>
                  <a:cxn ang="0">
                    <a:pos x="2" y="14"/>
                  </a:cxn>
                </a:cxnLst>
                <a:rect l="0" t="0" r="r" b="b"/>
                <a:pathLst>
                  <a:path w="4" h="14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4" y="6"/>
                    </a:lnTo>
                    <a:lnTo>
                      <a:pt x="2" y="1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9" name="Freeform 297"/>
              <p:cNvSpPr>
                <a:spLocks/>
              </p:cNvSpPr>
              <p:nvPr/>
            </p:nvSpPr>
            <p:spPr bwMode="auto">
              <a:xfrm>
                <a:off x="4044" y="2408"/>
                <a:ext cx="28" cy="28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0" y="28"/>
                  </a:cxn>
                  <a:cxn ang="0">
                    <a:pos x="0" y="28"/>
                  </a:cxn>
                  <a:cxn ang="0">
                    <a:pos x="4" y="26"/>
                  </a:cxn>
                  <a:cxn ang="0">
                    <a:pos x="10" y="20"/>
                  </a:cxn>
                  <a:cxn ang="0">
                    <a:pos x="28" y="0"/>
                  </a:cxn>
                </a:cxnLst>
                <a:rect l="0" t="0" r="r" b="b"/>
                <a:pathLst>
                  <a:path w="28" h="28">
                    <a:moveTo>
                      <a:pt x="0" y="28"/>
                    </a:moveTo>
                    <a:lnTo>
                      <a:pt x="0" y="28"/>
                    </a:lnTo>
                    <a:lnTo>
                      <a:pt x="0" y="28"/>
                    </a:lnTo>
                    <a:lnTo>
                      <a:pt x="4" y="26"/>
                    </a:lnTo>
                    <a:lnTo>
                      <a:pt x="10" y="20"/>
                    </a:lnTo>
                    <a:lnTo>
                      <a:pt x="2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0" name="Freeform 298"/>
              <p:cNvSpPr>
                <a:spLocks/>
              </p:cNvSpPr>
              <p:nvPr/>
            </p:nvSpPr>
            <p:spPr bwMode="auto">
              <a:xfrm>
                <a:off x="4030" y="2396"/>
                <a:ext cx="22" cy="18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0" y="18"/>
                  </a:cxn>
                  <a:cxn ang="0">
                    <a:pos x="22" y="0"/>
                  </a:cxn>
                </a:cxnLst>
                <a:rect l="0" t="0" r="r" b="b"/>
                <a:pathLst>
                  <a:path w="22" h="18">
                    <a:moveTo>
                      <a:pt x="0" y="18"/>
                    </a:moveTo>
                    <a:lnTo>
                      <a:pt x="0" y="18"/>
                    </a:lnTo>
                    <a:lnTo>
                      <a:pt x="22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1" name="Freeform 299"/>
              <p:cNvSpPr>
                <a:spLocks/>
              </p:cNvSpPr>
              <p:nvPr/>
            </p:nvSpPr>
            <p:spPr bwMode="auto">
              <a:xfrm>
                <a:off x="4014" y="2366"/>
                <a:ext cx="36" cy="20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0" y="20"/>
                  </a:cxn>
                  <a:cxn ang="0">
                    <a:pos x="4" y="20"/>
                  </a:cxn>
                  <a:cxn ang="0">
                    <a:pos x="6" y="20"/>
                  </a:cxn>
                  <a:cxn ang="0">
                    <a:pos x="16" y="14"/>
                  </a:cxn>
                  <a:cxn ang="0">
                    <a:pos x="36" y="0"/>
                  </a:cxn>
                </a:cxnLst>
                <a:rect l="0" t="0" r="r" b="b"/>
                <a:pathLst>
                  <a:path w="36" h="20">
                    <a:moveTo>
                      <a:pt x="0" y="20"/>
                    </a:moveTo>
                    <a:lnTo>
                      <a:pt x="0" y="20"/>
                    </a:lnTo>
                    <a:lnTo>
                      <a:pt x="4" y="20"/>
                    </a:lnTo>
                    <a:lnTo>
                      <a:pt x="6" y="20"/>
                    </a:lnTo>
                    <a:lnTo>
                      <a:pt x="16" y="14"/>
                    </a:lnTo>
                    <a:lnTo>
                      <a:pt x="36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2" name="Freeform 300"/>
              <p:cNvSpPr>
                <a:spLocks/>
              </p:cNvSpPr>
              <p:nvPr/>
            </p:nvSpPr>
            <p:spPr bwMode="auto">
              <a:xfrm>
                <a:off x="4046" y="2316"/>
                <a:ext cx="6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6" y="4"/>
                  </a:cxn>
                  <a:cxn ang="0">
                    <a:pos x="6" y="8"/>
                  </a:cxn>
                  <a:cxn ang="0">
                    <a:pos x="4" y="12"/>
                  </a:cxn>
                </a:cxnLst>
                <a:rect l="0" t="0" r="r" b="b"/>
                <a:pathLst>
                  <a:path w="6" h="12">
                    <a:moveTo>
                      <a:pt x="0" y="0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6" y="4"/>
                    </a:lnTo>
                    <a:lnTo>
                      <a:pt x="6" y="8"/>
                    </a:lnTo>
                    <a:lnTo>
                      <a:pt x="4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3" name="Freeform 301"/>
              <p:cNvSpPr>
                <a:spLocks/>
              </p:cNvSpPr>
              <p:nvPr/>
            </p:nvSpPr>
            <p:spPr bwMode="auto">
              <a:xfrm>
                <a:off x="3974" y="2320"/>
                <a:ext cx="36" cy="24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0" y="22"/>
                  </a:cxn>
                  <a:cxn ang="0">
                    <a:pos x="2" y="24"/>
                  </a:cxn>
                  <a:cxn ang="0">
                    <a:pos x="4" y="24"/>
                  </a:cxn>
                  <a:cxn ang="0">
                    <a:pos x="12" y="22"/>
                  </a:cxn>
                  <a:cxn ang="0">
                    <a:pos x="24" y="14"/>
                  </a:cxn>
                  <a:cxn ang="0">
                    <a:pos x="36" y="0"/>
                  </a:cxn>
                </a:cxnLst>
                <a:rect l="0" t="0" r="r" b="b"/>
                <a:pathLst>
                  <a:path w="36" h="24">
                    <a:moveTo>
                      <a:pt x="0" y="22"/>
                    </a:moveTo>
                    <a:lnTo>
                      <a:pt x="0" y="22"/>
                    </a:lnTo>
                    <a:lnTo>
                      <a:pt x="2" y="24"/>
                    </a:lnTo>
                    <a:lnTo>
                      <a:pt x="4" y="24"/>
                    </a:lnTo>
                    <a:lnTo>
                      <a:pt x="12" y="22"/>
                    </a:lnTo>
                    <a:lnTo>
                      <a:pt x="24" y="14"/>
                    </a:lnTo>
                    <a:lnTo>
                      <a:pt x="36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4" name="Freeform 302"/>
              <p:cNvSpPr>
                <a:spLocks/>
              </p:cNvSpPr>
              <p:nvPr/>
            </p:nvSpPr>
            <p:spPr bwMode="auto">
              <a:xfrm>
                <a:off x="3986" y="2286"/>
                <a:ext cx="8" cy="20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8" y="4"/>
                  </a:cxn>
                  <a:cxn ang="0">
                    <a:pos x="8" y="8"/>
                  </a:cxn>
                  <a:cxn ang="0">
                    <a:pos x="4" y="14"/>
                  </a:cxn>
                  <a:cxn ang="0">
                    <a:pos x="0" y="20"/>
                  </a:cxn>
                </a:cxnLst>
                <a:rect l="0" t="0" r="r" b="b"/>
                <a:pathLst>
                  <a:path w="8" h="20">
                    <a:moveTo>
                      <a:pt x="6" y="0"/>
                    </a:moveTo>
                    <a:lnTo>
                      <a:pt x="6" y="0"/>
                    </a:lnTo>
                    <a:lnTo>
                      <a:pt x="8" y="4"/>
                    </a:lnTo>
                    <a:lnTo>
                      <a:pt x="8" y="8"/>
                    </a:lnTo>
                    <a:lnTo>
                      <a:pt x="4" y="14"/>
                    </a:lnTo>
                    <a:lnTo>
                      <a:pt x="0" y="2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" name="Freeform 303"/>
              <p:cNvSpPr>
                <a:spLocks/>
              </p:cNvSpPr>
              <p:nvPr/>
            </p:nvSpPr>
            <p:spPr bwMode="auto">
              <a:xfrm>
                <a:off x="4100" y="2222"/>
                <a:ext cx="8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6" y="2"/>
                  </a:cxn>
                  <a:cxn ang="0">
                    <a:pos x="8" y="6"/>
                  </a:cxn>
                </a:cxnLst>
                <a:rect l="0" t="0" r="r" b="b"/>
                <a:pathLst>
                  <a:path w="8" h="6">
                    <a:moveTo>
                      <a:pt x="0" y="0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6" y="2"/>
                    </a:lnTo>
                    <a:lnTo>
                      <a:pt x="8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6" name="Freeform 304"/>
              <p:cNvSpPr>
                <a:spLocks/>
              </p:cNvSpPr>
              <p:nvPr/>
            </p:nvSpPr>
            <p:spPr bwMode="auto">
              <a:xfrm>
                <a:off x="4088" y="2264"/>
                <a:ext cx="26" cy="10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0"/>
                  </a:cxn>
                  <a:cxn ang="0">
                    <a:pos x="12" y="4"/>
                  </a:cxn>
                  <a:cxn ang="0">
                    <a:pos x="26" y="0"/>
                  </a:cxn>
                </a:cxnLst>
                <a:rect l="0" t="0" r="r" b="b"/>
                <a:pathLst>
                  <a:path w="26" h="10">
                    <a:moveTo>
                      <a:pt x="0" y="10"/>
                    </a:moveTo>
                    <a:lnTo>
                      <a:pt x="0" y="10"/>
                    </a:lnTo>
                    <a:lnTo>
                      <a:pt x="12" y="4"/>
                    </a:lnTo>
                    <a:lnTo>
                      <a:pt x="26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7" name="Freeform 305"/>
              <p:cNvSpPr>
                <a:spLocks/>
              </p:cNvSpPr>
              <p:nvPr/>
            </p:nvSpPr>
            <p:spPr bwMode="auto">
              <a:xfrm>
                <a:off x="3970" y="2484"/>
                <a:ext cx="16" cy="4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6" y="0"/>
                  </a:cxn>
                  <a:cxn ang="0">
                    <a:pos x="8" y="20"/>
                  </a:cxn>
                  <a:cxn ang="0">
                    <a:pos x="0" y="40"/>
                  </a:cxn>
                </a:cxnLst>
                <a:rect l="0" t="0" r="r" b="b"/>
                <a:pathLst>
                  <a:path w="16" h="40">
                    <a:moveTo>
                      <a:pt x="16" y="0"/>
                    </a:moveTo>
                    <a:lnTo>
                      <a:pt x="16" y="0"/>
                    </a:lnTo>
                    <a:lnTo>
                      <a:pt x="8" y="20"/>
                    </a:lnTo>
                    <a:lnTo>
                      <a:pt x="0" y="4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8" name="Freeform 306"/>
              <p:cNvSpPr>
                <a:spLocks/>
              </p:cNvSpPr>
              <p:nvPr/>
            </p:nvSpPr>
            <p:spPr bwMode="auto">
              <a:xfrm>
                <a:off x="3946" y="2494"/>
                <a:ext cx="8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8" y="2"/>
                  </a:cxn>
                  <a:cxn ang="0">
                    <a:pos x="6" y="6"/>
                  </a:cxn>
                  <a:cxn ang="0">
                    <a:pos x="2" y="10"/>
                  </a:cxn>
                  <a:cxn ang="0">
                    <a:pos x="0" y="18"/>
                  </a:cxn>
                </a:cxnLst>
                <a:rect l="0" t="0" r="r" b="b"/>
                <a:pathLst>
                  <a:path w="8" h="18">
                    <a:moveTo>
                      <a:pt x="6" y="0"/>
                    </a:moveTo>
                    <a:lnTo>
                      <a:pt x="6" y="0"/>
                    </a:lnTo>
                    <a:lnTo>
                      <a:pt x="8" y="2"/>
                    </a:lnTo>
                    <a:lnTo>
                      <a:pt x="6" y="6"/>
                    </a:lnTo>
                    <a:lnTo>
                      <a:pt x="2" y="10"/>
                    </a:lnTo>
                    <a:lnTo>
                      <a:pt x="0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9" name="Freeform 307"/>
              <p:cNvSpPr>
                <a:spLocks/>
              </p:cNvSpPr>
              <p:nvPr/>
            </p:nvSpPr>
            <p:spPr bwMode="auto">
              <a:xfrm>
                <a:off x="3912" y="2424"/>
                <a:ext cx="8" cy="2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6" y="2"/>
                  </a:cxn>
                  <a:cxn ang="0">
                    <a:pos x="8" y="6"/>
                  </a:cxn>
                  <a:cxn ang="0">
                    <a:pos x="6" y="14"/>
                  </a:cxn>
                  <a:cxn ang="0">
                    <a:pos x="0" y="28"/>
                  </a:cxn>
                </a:cxnLst>
                <a:rect l="0" t="0" r="r" b="b"/>
                <a:pathLst>
                  <a:path w="8" h="28">
                    <a:moveTo>
                      <a:pt x="2" y="0"/>
                    </a:moveTo>
                    <a:lnTo>
                      <a:pt x="2" y="0"/>
                    </a:lnTo>
                    <a:lnTo>
                      <a:pt x="6" y="2"/>
                    </a:lnTo>
                    <a:lnTo>
                      <a:pt x="8" y="6"/>
                    </a:lnTo>
                    <a:lnTo>
                      <a:pt x="6" y="14"/>
                    </a:lnTo>
                    <a:lnTo>
                      <a:pt x="0" y="2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0" name="Freeform 308"/>
              <p:cNvSpPr>
                <a:spLocks/>
              </p:cNvSpPr>
              <p:nvPr/>
            </p:nvSpPr>
            <p:spPr bwMode="auto">
              <a:xfrm>
                <a:off x="4008" y="2512"/>
                <a:ext cx="4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4"/>
                  </a:cxn>
                  <a:cxn ang="0">
                    <a:pos x="4" y="8"/>
                  </a:cxn>
                  <a:cxn ang="0">
                    <a:pos x="4" y="18"/>
                  </a:cxn>
                </a:cxnLst>
                <a:rect l="0" t="0" r="r" b="b"/>
                <a:pathLst>
                  <a:path w="4" h="18">
                    <a:moveTo>
                      <a:pt x="0" y="0"/>
                    </a:moveTo>
                    <a:lnTo>
                      <a:pt x="0" y="0"/>
                    </a:lnTo>
                    <a:lnTo>
                      <a:pt x="2" y="4"/>
                    </a:lnTo>
                    <a:lnTo>
                      <a:pt x="4" y="8"/>
                    </a:lnTo>
                    <a:lnTo>
                      <a:pt x="4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1" name="Freeform 309"/>
              <p:cNvSpPr>
                <a:spLocks/>
              </p:cNvSpPr>
              <p:nvPr/>
            </p:nvSpPr>
            <p:spPr bwMode="auto">
              <a:xfrm>
                <a:off x="4014" y="2534"/>
                <a:ext cx="18" cy="2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8" y="0"/>
                  </a:cxn>
                  <a:cxn ang="0">
                    <a:pos x="8" y="8"/>
                  </a:cxn>
                  <a:cxn ang="0">
                    <a:pos x="0" y="20"/>
                  </a:cxn>
                </a:cxnLst>
                <a:rect l="0" t="0" r="r" b="b"/>
                <a:pathLst>
                  <a:path w="18" h="20">
                    <a:moveTo>
                      <a:pt x="18" y="0"/>
                    </a:moveTo>
                    <a:lnTo>
                      <a:pt x="18" y="0"/>
                    </a:lnTo>
                    <a:lnTo>
                      <a:pt x="8" y="8"/>
                    </a:lnTo>
                    <a:lnTo>
                      <a:pt x="0" y="2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2" name="Freeform 310"/>
              <p:cNvSpPr>
                <a:spLocks/>
              </p:cNvSpPr>
              <p:nvPr/>
            </p:nvSpPr>
            <p:spPr bwMode="auto">
              <a:xfrm>
                <a:off x="3886" y="2552"/>
                <a:ext cx="2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2" y="6"/>
                  </a:cxn>
                  <a:cxn ang="0">
                    <a:pos x="0" y="12"/>
                  </a:cxn>
                </a:cxnLst>
                <a:rect l="0" t="0" r="r" b="b"/>
                <a:pathLst>
                  <a:path w="2" h="12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2" y="6"/>
                    </a:lnTo>
                    <a:lnTo>
                      <a:pt x="0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3" name="Freeform 311"/>
              <p:cNvSpPr>
                <a:spLocks/>
              </p:cNvSpPr>
              <p:nvPr/>
            </p:nvSpPr>
            <p:spPr bwMode="auto">
              <a:xfrm>
                <a:off x="3902" y="2594"/>
                <a:ext cx="4" cy="16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10"/>
                  </a:cxn>
                  <a:cxn ang="0">
                    <a:pos x="2" y="14"/>
                  </a:cxn>
                  <a:cxn ang="0">
                    <a:pos x="4" y="16"/>
                  </a:cxn>
                </a:cxnLst>
                <a:rect l="0" t="0" r="r" b="b"/>
                <a:pathLst>
                  <a:path w="4" h="16">
                    <a:moveTo>
                      <a:pt x="4" y="0"/>
                    </a:moveTo>
                    <a:lnTo>
                      <a:pt x="4" y="0"/>
                    </a:lnTo>
                    <a:lnTo>
                      <a:pt x="0" y="10"/>
                    </a:lnTo>
                    <a:lnTo>
                      <a:pt x="2" y="14"/>
                    </a:lnTo>
                    <a:lnTo>
                      <a:pt x="4" y="1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4" name="Freeform 312"/>
              <p:cNvSpPr>
                <a:spLocks/>
              </p:cNvSpPr>
              <p:nvPr/>
            </p:nvSpPr>
            <p:spPr bwMode="auto">
              <a:xfrm>
                <a:off x="3944" y="2572"/>
                <a:ext cx="2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2" y="2"/>
                  </a:cxn>
                  <a:cxn ang="0">
                    <a:pos x="0" y="10"/>
                  </a:cxn>
                </a:cxnLst>
                <a:rect l="0" t="0" r="r" b="b"/>
                <a:pathLst>
                  <a:path w="2" h="10">
                    <a:moveTo>
                      <a:pt x="0" y="0"/>
                    </a:moveTo>
                    <a:lnTo>
                      <a:pt x="0" y="0"/>
                    </a:lnTo>
                    <a:lnTo>
                      <a:pt x="2" y="0"/>
                    </a:lnTo>
                    <a:lnTo>
                      <a:pt x="2" y="2"/>
                    </a:lnTo>
                    <a:lnTo>
                      <a:pt x="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5" name="Freeform 313"/>
              <p:cNvSpPr>
                <a:spLocks/>
              </p:cNvSpPr>
              <p:nvPr/>
            </p:nvSpPr>
            <p:spPr bwMode="auto">
              <a:xfrm>
                <a:off x="3954" y="2618"/>
                <a:ext cx="4" cy="12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8"/>
                  </a:cxn>
                  <a:cxn ang="0">
                    <a:pos x="0" y="10"/>
                  </a:cxn>
                  <a:cxn ang="0">
                    <a:pos x="4" y="12"/>
                  </a:cxn>
                </a:cxnLst>
                <a:rect l="0" t="0" r="r" b="b"/>
                <a:pathLst>
                  <a:path w="4" h="12">
                    <a:moveTo>
                      <a:pt x="2" y="0"/>
                    </a:moveTo>
                    <a:lnTo>
                      <a:pt x="2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10"/>
                    </a:lnTo>
                    <a:lnTo>
                      <a:pt x="4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6" name="Freeform 314"/>
              <p:cNvSpPr>
                <a:spLocks/>
              </p:cNvSpPr>
              <p:nvPr/>
            </p:nvSpPr>
            <p:spPr bwMode="auto">
              <a:xfrm>
                <a:off x="3988" y="2612"/>
                <a:ext cx="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"/>
                  </a:cxn>
                  <a:cxn ang="0">
                    <a:pos x="4" y="4"/>
                  </a:cxn>
                  <a:cxn ang="0">
                    <a:pos x="4" y="8"/>
                  </a:cxn>
                </a:cxnLst>
                <a:rect l="0" t="0" r="r" b="b"/>
                <a:pathLst>
                  <a:path w="4" h="8">
                    <a:moveTo>
                      <a:pt x="0" y="0"/>
                    </a:moveTo>
                    <a:lnTo>
                      <a:pt x="0" y="0"/>
                    </a:lnTo>
                    <a:lnTo>
                      <a:pt x="4" y="2"/>
                    </a:lnTo>
                    <a:lnTo>
                      <a:pt x="4" y="4"/>
                    </a:lnTo>
                    <a:lnTo>
                      <a:pt x="4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7" name="Freeform 315"/>
              <p:cNvSpPr>
                <a:spLocks/>
              </p:cNvSpPr>
              <p:nvPr/>
            </p:nvSpPr>
            <p:spPr bwMode="auto">
              <a:xfrm>
                <a:off x="3856" y="2542"/>
                <a:ext cx="12" cy="18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10" y="6"/>
                  </a:cxn>
                  <a:cxn ang="0">
                    <a:pos x="8" y="10"/>
                  </a:cxn>
                  <a:cxn ang="0">
                    <a:pos x="4" y="16"/>
                  </a:cxn>
                  <a:cxn ang="0">
                    <a:pos x="0" y="18"/>
                  </a:cxn>
                </a:cxnLst>
                <a:rect l="0" t="0" r="r" b="b"/>
                <a:pathLst>
                  <a:path w="12" h="18">
                    <a:moveTo>
                      <a:pt x="12" y="0"/>
                    </a:moveTo>
                    <a:lnTo>
                      <a:pt x="12" y="0"/>
                    </a:lnTo>
                    <a:lnTo>
                      <a:pt x="10" y="6"/>
                    </a:lnTo>
                    <a:lnTo>
                      <a:pt x="8" y="10"/>
                    </a:lnTo>
                    <a:lnTo>
                      <a:pt x="4" y="16"/>
                    </a:lnTo>
                    <a:lnTo>
                      <a:pt x="0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8" name="Freeform 316"/>
              <p:cNvSpPr>
                <a:spLocks/>
              </p:cNvSpPr>
              <p:nvPr/>
            </p:nvSpPr>
            <p:spPr bwMode="auto">
              <a:xfrm>
                <a:off x="3842" y="2616"/>
                <a:ext cx="10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2" y="8"/>
                  </a:cxn>
                  <a:cxn ang="0">
                    <a:pos x="6" y="12"/>
                  </a:cxn>
                  <a:cxn ang="0">
                    <a:pos x="10" y="14"/>
                  </a:cxn>
                </a:cxnLst>
                <a:rect l="0" t="0" r="r" b="b"/>
                <a:pathLst>
                  <a:path w="10" h="14">
                    <a:moveTo>
                      <a:pt x="0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2" y="8"/>
                    </a:lnTo>
                    <a:lnTo>
                      <a:pt x="6" y="12"/>
                    </a:lnTo>
                    <a:lnTo>
                      <a:pt x="10" y="1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9" name="Freeform 317"/>
              <p:cNvSpPr>
                <a:spLocks/>
              </p:cNvSpPr>
              <p:nvPr/>
            </p:nvSpPr>
            <p:spPr bwMode="auto">
              <a:xfrm>
                <a:off x="3858" y="2726"/>
                <a:ext cx="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"/>
                  </a:cxn>
                  <a:cxn ang="0">
                    <a:pos x="4" y="4"/>
                  </a:cxn>
                  <a:cxn ang="0">
                    <a:pos x="4" y="8"/>
                  </a:cxn>
                </a:cxnLst>
                <a:rect l="0" t="0" r="r" b="b"/>
                <a:pathLst>
                  <a:path w="4" h="8">
                    <a:moveTo>
                      <a:pt x="0" y="0"/>
                    </a:moveTo>
                    <a:lnTo>
                      <a:pt x="0" y="0"/>
                    </a:lnTo>
                    <a:lnTo>
                      <a:pt x="4" y="2"/>
                    </a:lnTo>
                    <a:lnTo>
                      <a:pt x="4" y="4"/>
                    </a:lnTo>
                    <a:lnTo>
                      <a:pt x="4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0" name="Freeform 318"/>
              <p:cNvSpPr>
                <a:spLocks/>
              </p:cNvSpPr>
              <p:nvPr/>
            </p:nvSpPr>
            <p:spPr bwMode="auto">
              <a:xfrm>
                <a:off x="3836" y="2678"/>
                <a:ext cx="6" cy="10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2" y="2"/>
                  </a:cxn>
                  <a:cxn ang="0">
                    <a:pos x="0" y="4"/>
                  </a:cxn>
                  <a:cxn ang="0">
                    <a:pos x="0" y="10"/>
                  </a:cxn>
                </a:cxnLst>
                <a:rect l="0" t="0" r="r" b="b"/>
                <a:pathLst>
                  <a:path w="6" h="10">
                    <a:moveTo>
                      <a:pt x="6" y="0"/>
                    </a:moveTo>
                    <a:lnTo>
                      <a:pt x="6" y="0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1" name="Freeform 319"/>
              <p:cNvSpPr>
                <a:spLocks/>
              </p:cNvSpPr>
              <p:nvPr/>
            </p:nvSpPr>
            <p:spPr bwMode="auto">
              <a:xfrm>
                <a:off x="3826" y="2746"/>
                <a:ext cx="6" cy="1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10"/>
                  </a:cxn>
                  <a:cxn ang="0">
                    <a:pos x="2" y="14"/>
                  </a:cxn>
                </a:cxnLst>
                <a:rect l="0" t="0" r="r" b="b"/>
                <a:pathLst>
                  <a:path w="6" h="14">
                    <a:moveTo>
                      <a:pt x="6" y="0"/>
                    </a:moveTo>
                    <a:lnTo>
                      <a:pt x="6" y="0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10"/>
                    </a:lnTo>
                    <a:lnTo>
                      <a:pt x="2" y="1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2" name="Freeform 320"/>
              <p:cNvSpPr>
                <a:spLocks/>
              </p:cNvSpPr>
              <p:nvPr/>
            </p:nvSpPr>
            <p:spPr bwMode="auto">
              <a:xfrm>
                <a:off x="3840" y="2792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4" y="8"/>
                  </a:cxn>
                  <a:cxn ang="0">
                    <a:pos x="0" y="12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4" y="8"/>
                    </a:lnTo>
                    <a:lnTo>
                      <a:pt x="0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3" name="Freeform 321"/>
              <p:cNvSpPr>
                <a:spLocks/>
              </p:cNvSpPr>
              <p:nvPr/>
            </p:nvSpPr>
            <p:spPr bwMode="auto">
              <a:xfrm>
                <a:off x="3822" y="2822"/>
                <a:ext cx="8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0" y="4"/>
                  </a:cxn>
                  <a:cxn ang="0">
                    <a:pos x="2" y="2"/>
                  </a:cxn>
                  <a:cxn ang="0">
                    <a:pos x="8" y="0"/>
                  </a:cxn>
                </a:cxnLst>
                <a:rect l="0" t="0" r="r" b="b"/>
                <a:pathLst>
                  <a:path w="8" h="8">
                    <a:moveTo>
                      <a:pt x="0" y="8"/>
                    </a:moveTo>
                    <a:lnTo>
                      <a:pt x="0" y="8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4" name="Freeform 322"/>
              <p:cNvSpPr>
                <a:spLocks/>
              </p:cNvSpPr>
              <p:nvPr/>
            </p:nvSpPr>
            <p:spPr bwMode="auto">
              <a:xfrm>
                <a:off x="3822" y="2900"/>
                <a:ext cx="6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4"/>
                  </a:cxn>
                  <a:cxn ang="0">
                    <a:pos x="2" y="6"/>
                  </a:cxn>
                  <a:cxn ang="0">
                    <a:pos x="6" y="6"/>
                  </a:cxn>
                </a:cxnLst>
                <a:rect l="0" t="0" r="r" b="b"/>
                <a:pathLst>
                  <a:path w="6" h="6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2" y="6"/>
                    </a:lnTo>
                    <a:lnTo>
                      <a:pt x="6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5" name="Freeform 323"/>
              <p:cNvSpPr>
                <a:spLocks/>
              </p:cNvSpPr>
              <p:nvPr/>
            </p:nvSpPr>
            <p:spPr bwMode="auto">
              <a:xfrm>
                <a:off x="3832" y="2960"/>
                <a:ext cx="24" cy="2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4" y="2"/>
                  </a:cxn>
                  <a:cxn ang="0">
                    <a:pos x="10" y="2"/>
                  </a:cxn>
                  <a:cxn ang="0">
                    <a:pos x="24" y="0"/>
                  </a:cxn>
                </a:cxnLst>
                <a:rect l="0" t="0" r="r" b="b"/>
                <a:pathLst>
                  <a:path w="24" h="2">
                    <a:moveTo>
                      <a:pt x="0" y="2"/>
                    </a:moveTo>
                    <a:lnTo>
                      <a:pt x="0" y="2"/>
                    </a:lnTo>
                    <a:lnTo>
                      <a:pt x="4" y="2"/>
                    </a:lnTo>
                    <a:lnTo>
                      <a:pt x="10" y="2"/>
                    </a:lnTo>
                    <a:lnTo>
                      <a:pt x="24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6" name="Freeform 324"/>
              <p:cNvSpPr>
                <a:spLocks/>
              </p:cNvSpPr>
              <p:nvPr/>
            </p:nvSpPr>
            <p:spPr bwMode="auto">
              <a:xfrm>
                <a:off x="3854" y="2980"/>
                <a:ext cx="6" cy="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4" y="4"/>
                  </a:cxn>
                  <a:cxn ang="0">
                    <a:pos x="6" y="0"/>
                  </a:cxn>
                </a:cxnLst>
                <a:rect l="0" t="0" r="r" b="b"/>
                <a:pathLst>
                  <a:path w="6" h="6">
                    <a:moveTo>
                      <a:pt x="0" y="6"/>
                    </a:moveTo>
                    <a:lnTo>
                      <a:pt x="0" y="6"/>
                    </a:lnTo>
                    <a:lnTo>
                      <a:pt x="4" y="4"/>
                    </a:lnTo>
                    <a:lnTo>
                      <a:pt x="6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7" name="Freeform 325"/>
              <p:cNvSpPr>
                <a:spLocks/>
              </p:cNvSpPr>
              <p:nvPr/>
            </p:nvSpPr>
            <p:spPr bwMode="auto">
              <a:xfrm>
                <a:off x="3862" y="3110"/>
                <a:ext cx="26" cy="22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0" y="22"/>
                  </a:cxn>
                  <a:cxn ang="0">
                    <a:pos x="6" y="20"/>
                  </a:cxn>
                  <a:cxn ang="0">
                    <a:pos x="14" y="14"/>
                  </a:cxn>
                  <a:cxn ang="0">
                    <a:pos x="22" y="8"/>
                  </a:cxn>
                  <a:cxn ang="0">
                    <a:pos x="26" y="0"/>
                  </a:cxn>
                </a:cxnLst>
                <a:rect l="0" t="0" r="r" b="b"/>
                <a:pathLst>
                  <a:path w="26" h="22">
                    <a:moveTo>
                      <a:pt x="0" y="22"/>
                    </a:moveTo>
                    <a:lnTo>
                      <a:pt x="0" y="22"/>
                    </a:lnTo>
                    <a:lnTo>
                      <a:pt x="6" y="20"/>
                    </a:lnTo>
                    <a:lnTo>
                      <a:pt x="14" y="14"/>
                    </a:lnTo>
                    <a:lnTo>
                      <a:pt x="22" y="8"/>
                    </a:lnTo>
                    <a:lnTo>
                      <a:pt x="26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8" name="Freeform 326"/>
              <p:cNvSpPr>
                <a:spLocks/>
              </p:cNvSpPr>
              <p:nvPr/>
            </p:nvSpPr>
            <p:spPr bwMode="auto">
              <a:xfrm>
                <a:off x="3898" y="3174"/>
                <a:ext cx="14" cy="2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6" y="10"/>
                  </a:cxn>
                  <a:cxn ang="0">
                    <a:pos x="0" y="20"/>
                  </a:cxn>
                </a:cxnLst>
                <a:rect l="0" t="0" r="r" b="b"/>
                <a:pathLst>
                  <a:path w="14" h="20">
                    <a:moveTo>
                      <a:pt x="14" y="0"/>
                    </a:moveTo>
                    <a:lnTo>
                      <a:pt x="14" y="0"/>
                    </a:lnTo>
                    <a:lnTo>
                      <a:pt x="6" y="10"/>
                    </a:lnTo>
                    <a:lnTo>
                      <a:pt x="0" y="2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39" name="Freeform 327"/>
              <p:cNvSpPr>
                <a:spLocks/>
              </p:cNvSpPr>
              <p:nvPr/>
            </p:nvSpPr>
            <p:spPr bwMode="auto">
              <a:xfrm>
                <a:off x="3988" y="3286"/>
                <a:ext cx="4" cy="12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4" y="2"/>
                  </a:cxn>
                  <a:cxn ang="0">
                    <a:pos x="4" y="6"/>
                  </a:cxn>
                  <a:cxn ang="0">
                    <a:pos x="0" y="12"/>
                  </a:cxn>
                </a:cxnLst>
                <a:rect l="0" t="0" r="r" b="b"/>
                <a:pathLst>
                  <a:path w="4" h="12">
                    <a:moveTo>
                      <a:pt x="2" y="0"/>
                    </a:moveTo>
                    <a:lnTo>
                      <a:pt x="2" y="0"/>
                    </a:lnTo>
                    <a:lnTo>
                      <a:pt x="4" y="2"/>
                    </a:lnTo>
                    <a:lnTo>
                      <a:pt x="4" y="6"/>
                    </a:lnTo>
                    <a:lnTo>
                      <a:pt x="0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40" name="Freeform 328"/>
              <p:cNvSpPr>
                <a:spLocks/>
              </p:cNvSpPr>
              <p:nvPr/>
            </p:nvSpPr>
            <p:spPr bwMode="auto">
              <a:xfrm>
                <a:off x="3992" y="3336"/>
                <a:ext cx="4" cy="1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6"/>
                  </a:cxn>
                  <a:cxn ang="0">
                    <a:pos x="0" y="8"/>
                  </a:cxn>
                  <a:cxn ang="0">
                    <a:pos x="0" y="10"/>
                  </a:cxn>
                </a:cxnLst>
                <a:rect l="0" t="0" r="r" b="b"/>
                <a:pathLst>
                  <a:path w="4" h="10">
                    <a:moveTo>
                      <a:pt x="4" y="0"/>
                    </a:moveTo>
                    <a:lnTo>
                      <a:pt x="4" y="0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41" name="Freeform 329"/>
              <p:cNvSpPr>
                <a:spLocks/>
              </p:cNvSpPr>
              <p:nvPr/>
            </p:nvSpPr>
            <p:spPr bwMode="auto">
              <a:xfrm>
                <a:off x="4016" y="3344"/>
                <a:ext cx="6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"/>
                  </a:cxn>
                  <a:cxn ang="0">
                    <a:pos x="6" y="6"/>
                  </a:cxn>
                </a:cxnLst>
                <a:rect l="0" t="0" r="r" b="b"/>
                <a:pathLst>
                  <a:path w="6" h="6">
                    <a:moveTo>
                      <a:pt x="0" y="0"/>
                    </a:moveTo>
                    <a:lnTo>
                      <a:pt x="0" y="0"/>
                    </a:lnTo>
                    <a:lnTo>
                      <a:pt x="4" y="2"/>
                    </a:lnTo>
                    <a:lnTo>
                      <a:pt x="6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42" name="Freeform 330"/>
              <p:cNvSpPr>
                <a:spLocks/>
              </p:cNvSpPr>
              <p:nvPr/>
            </p:nvSpPr>
            <p:spPr bwMode="auto">
              <a:xfrm>
                <a:off x="4044" y="3358"/>
                <a:ext cx="6" cy="3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2" y="14"/>
                  </a:cxn>
                  <a:cxn ang="0">
                    <a:pos x="0" y="24"/>
                  </a:cxn>
                  <a:cxn ang="0">
                    <a:pos x="0" y="32"/>
                  </a:cxn>
                </a:cxnLst>
                <a:rect l="0" t="0" r="r" b="b"/>
                <a:pathLst>
                  <a:path w="6" h="32">
                    <a:moveTo>
                      <a:pt x="6" y="0"/>
                    </a:moveTo>
                    <a:lnTo>
                      <a:pt x="6" y="0"/>
                    </a:lnTo>
                    <a:lnTo>
                      <a:pt x="2" y="14"/>
                    </a:lnTo>
                    <a:lnTo>
                      <a:pt x="0" y="24"/>
                    </a:lnTo>
                    <a:lnTo>
                      <a:pt x="0" y="3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43" name="Freeform 331"/>
              <p:cNvSpPr>
                <a:spLocks/>
              </p:cNvSpPr>
              <p:nvPr/>
            </p:nvSpPr>
            <p:spPr bwMode="auto">
              <a:xfrm>
                <a:off x="4066" y="3390"/>
                <a:ext cx="6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4" y="2"/>
                  </a:cxn>
                  <a:cxn ang="0">
                    <a:pos x="6" y="10"/>
                  </a:cxn>
                </a:cxnLst>
                <a:rect l="0" t="0" r="r" b="b"/>
                <a:pathLst>
                  <a:path w="6" h="10">
                    <a:moveTo>
                      <a:pt x="0" y="0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4" y="2"/>
                    </a:lnTo>
                    <a:lnTo>
                      <a:pt x="6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44" name="Freeform 332"/>
              <p:cNvSpPr>
                <a:spLocks/>
              </p:cNvSpPr>
              <p:nvPr/>
            </p:nvSpPr>
            <p:spPr bwMode="auto">
              <a:xfrm>
                <a:off x="4100" y="3404"/>
                <a:ext cx="4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8"/>
                  </a:cxn>
                  <a:cxn ang="0">
                    <a:pos x="4" y="16"/>
                  </a:cxn>
                </a:cxnLst>
                <a:rect l="0" t="0" r="r" b="b"/>
                <a:pathLst>
                  <a:path w="4" h="16">
                    <a:moveTo>
                      <a:pt x="0" y="0"/>
                    </a:moveTo>
                    <a:lnTo>
                      <a:pt x="0" y="0"/>
                    </a:lnTo>
                    <a:lnTo>
                      <a:pt x="2" y="8"/>
                    </a:lnTo>
                    <a:lnTo>
                      <a:pt x="4" y="1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45" name="Freeform 333"/>
              <p:cNvSpPr>
                <a:spLocks/>
              </p:cNvSpPr>
              <p:nvPr/>
            </p:nvSpPr>
            <p:spPr bwMode="auto">
              <a:xfrm>
                <a:off x="4132" y="3456"/>
                <a:ext cx="8" cy="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4" y="0"/>
                  </a:cxn>
                  <a:cxn ang="0">
                    <a:pos x="8" y="0"/>
                  </a:cxn>
                </a:cxnLst>
                <a:rect l="0" t="0" r="r" b="b"/>
                <a:pathLst>
                  <a:path w="8" h="6">
                    <a:moveTo>
                      <a:pt x="0" y="6"/>
                    </a:moveTo>
                    <a:lnTo>
                      <a:pt x="0" y="6"/>
                    </a:lnTo>
                    <a:lnTo>
                      <a:pt x="4" y="0"/>
                    </a:lnTo>
                    <a:lnTo>
                      <a:pt x="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46" name="Freeform 334"/>
              <p:cNvSpPr>
                <a:spLocks/>
              </p:cNvSpPr>
              <p:nvPr/>
            </p:nvSpPr>
            <p:spPr bwMode="auto">
              <a:xfrm>
                <a:off x="4112" y="3468"/>
                <a:ext cx="18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8"/>
                  </a:cxn>
                  <a:cxn ang="0">
                    <a:pos x="12" y="12"/>
                  </a:cxn>
                  <a:cxn ang="0">
                    <a:pos x="18" y="14"/>
                  </a:cxn>
                </a:cxnLst>
                <a:rect l="0" t="0" r="r" b="b"/>
                <a:pathLst>
                  <a:path w="18" h="14">
                    <a:moveTo>
                      <a:pt x="0" y="0"/>
                    </a:moveTo>
                    <a:lnTo>
                      <a:pt x="0" y="0"/>
                    </a:lnTo>
                    <a:lnTo>
                      <a:pt x="8" y="8"/>
                    </a:lnTo>
                    <a:lnTo>
                      <a:pt x="12" y="12"/>
                    </a:lnTo>
                    <a:lnTo>
                      <a:pt x="18" y="1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47" name="Freeform 335"/>
              <p:cNvSpPr>
                <a:spLocks/>
              </p:cNvSpPr>
              <p:nvPr/>
            </p:nvSpPr>
            <p:spPr bwMode="auto">
              <a:xfrm>
                <a:off x="4156" y="3466"/>
                <a:ext cx="4" cy="1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8"/>
                  </a:cxn>
                  <a:cxn ang="0">
                    <a:pos x="0" y="10"/>
                  </a:cxn>
                </a:cxnLst>
                <a:rect l="0" t="0" r="r" b="b"/>
                <a:pathLst>
                  <a:path w="4" h="10">
                    <a:moveTo>
                      <a:pt x="4" y="0"/>
                    </a:moveTo>
                    <a:lnTo>
                      <a:pt x="4" y="0"/>
                    </a:lnTo>
                    <a:lnTo>
                      <a:pt x="0" y="8"/>
                    </a:lnTo>
                    <a:lnTo>
                      <a:pt x="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48" name="Freeform 336"/>
              <p:cNvSpPr>
                <a:spLocks/>
              </p:cNvSpPr>
              <p:nvPr/>
            </p:nvSpPr>
            <p:spPr bwMode="auto">
              <a:xfrm>
                <a:off x="4196" y="3486"/>
                <a:ext cx="2" cy="12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2" y="4"/>
                  </a:cxn>
                  <a:cxn ang="0">
                    <a:pos x="2" y="8"/>
                  </a:cxn>
                  <a:cxn ang="0">
                    <a:pos x="0" y="12"/>
                  </a:cxn>
                </a:cxnLst>
                <a:rect l="0" t="0" r="r" b="b"/>
                <a:pathLst>
                  <a:path w="2" h="12">
                    <a:moveTo>
                      <a:pt x="2" y="0"/>
                    </a:moveTo>
                    <a:lnTo>
                      <a:pt x="2" y="0"/>
                    </a:lnTo>
                    <a:lnTo>
                      <a:pt x="2" y="4"/>
                    </a:lnTo>
                    <a:lnTo>
                      <a:pt x="2" y="8"/>
                    </a:lnTo>
                    <a:lnTo>
                      <a:pt x="0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49" name="Freeform 337"/>
              <p:cNvSpPr>
                <a:spLocks/>
              </p:cNvSpPr>
              <p:nvPr/>
            </p:nvSpPr>
            <p:spPr bwMode="auto">
              <a:xfrm>
                <a:off x="4094" y="3502"/>
                <a:ext cx="16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16" y="0"/>
                  </a:cxn>
                </a:cxnLst>
                <a:rect l="0" t="0" r="r" b="b"/>
                <a:pathLst>
                  <a:path w="16" h="8">
                    <a:moveTo>
                      <a:pt x="0" y="8"/>
                    </a:moveTo>
                    <a:lnTo>
                      <a:pt x="0" y="8"/>
                    </a:lnTo>
                    <a:lnTo>
                      <a:pt x="16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50" name="Freeform 338"/>
              <p:cNvSpPr>
                <a:spLocks/>
              </p:cNvSpPr>
              <p:nvPr/>
            </p:nvSpPr>
            <p:spPr bwMode="auto">
              <a:xfrm>
                <a:off x="4130" y="3494"/>
                <a:ext cx="1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0" y="18"/>
                  </a:cxn>
                </a:cxnLst>
                <a:rect l="0" t="0" r="r" b="b"/>
                <a:pathLst>
                  <a:path h="18">
                    <a:moveTo>
                      <a:pt x="0" y="0"/>
                    </a:moveTo>
                    <a:lnTo>
                      <a:pt x="0" y="0"/>
                    </a:lnTo>
                    <a:lnTo>
                      <a:pt x="0" y="10"/>
                    </a:lnTo>
                    <a:lnTo>
                      <a:pt x="0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51" name="Freeform 339"/>
              <p:cNvSpPr>
                <a:spLocks/>
              </p:cNvSpPr>
              <p:nvPr/>
            </p:nvSpPr>
            <p:spPr bwMode="auto">
              <a:xfrm>
                <a:off x="4178" y="3508"/>
                <a:ext cx="12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8"/>
                  </a:cxn>
                  <a:cxn ang="0">
                    <a:pos x="8" y="10"/>
                  </a:cxn>
                  <a:cxn ang="0">
                    <a:pos x="12" y="10"/>
                  </a:cxn>
                </a:cxnLst>
                <a:rect l="0" t="0" r="r" b="b"/>
                <a:pathLst>
                  <a:path w="12" h="10">
                    <a:moveTo>
                      <a:pt x="0" y="0"/>
                    </a:moveTo>
                    <a:lnTo>
                      <a:pt x="0" y="0"/>
                    </a:lnTo>
                    <a:lnTo>
                      <a:pt x="6" y="8"/>
                    </a:lnTo>
                    <a:lnTo>
                      <a:pt x="8" y="10"/>
                    </a:lnTo>
                    <a:lnTo>
                      <a:pt x="12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52" name="Freeform 340"/>
              <p:cNvSpPr>
                <a:spLocks/>
              </p:cNvSpPr>
              <p:nvPr/>
            </p:nvSpPr>
            <p:spPr bwMode="auto">
              <a:xfrm>
                <a:off x="4030" y="3450"/>
                <a:ext cx="2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8"/>
                  </a:cxn>
                  <a:cxn ang="0">
                    <a:pos x="0" y="12"/>
                  </a:cxn>
                  <a:cxn ang="0">
                    <a:pos x="2" y="18"/>
                  </a:cxn>
                </a:cxnLst>
                <a:rect l="0" t="0" r="r" b="b"/>
                <a:pathLst>
                  <a:path w="2" h="18">
                    <a:moveTo>
                      <a:pt x="0" y="0"/>
                    </a:moveTo>
                    <a:lnTo>
                      <a:pt x="0" y="0"/>
                    </a:lnTo>
                    <a:lnTo>
                      <a:pt x="0" y="8"/>
                    </a:lnTo>
                    <a:lnTo>
                      <a:pt x="0" y="12"/>
                    </a:lnTo>
                    <a:lnTo>
                      <a:pt x="2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53" name="Freeform 341"/>
              <p:cNvSpPr>
                <a:spLocks/>
              </p:cNvSpPr>
              <p:nvPr/>
            </p:nvSpPr>
            <p:spPr bwMode="auto">
              <a:xfrm>
                <a:off x="3994" y="3438"/>
                <a:ext cx="14" cy="1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4" y="6"/>
                  </a:cxn>
                  <a:cxn ang="0">
                    <a:pos x="0" y="10"/>
                  </a:cxn>
                </a:cxnLst>
                <a:rect l="0" t="0" r="r" b="b"/>
                <a:pathLst>
                  <a:path w="14" h="10">
                    <a:moveTo>
                      <a:pt x="14" y="0"/>
                    </a:moveTo>
                    <a:lnTo>
                      <a:pt x="14" y="0"/>
                    </a:lnTo>
                    <a:lnTo>
                      <a:pt x="4" y="6"/>
                    </a:lnTo>
                    <a:lnTo>
                      <a:pt x="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54" name="Freeform 342"/>
              <p:cNvSpPr>
                <a:spLocks/>
              </p:cNvSpPr>
              <p:nvPr/>
            </p:nvSpPr>
            <p:spPr bwMode="auto">
              <a:xfrm>
                <a:off x="3966" y="3424"/>
                <a:ext cx="4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16"/>
                  </a:cxn>
                </a:cxnLst>
                <a:rect l="0" t="0" r="r" b="b"/>
                <a:pathLst>
                  <a:path w="4" h="16">
                    <a:moveTo>
                      <a:pt x="0" y="0"/>
                    </a:moveTo>
                    <a:lnTo>
                      <a:pt x="0" y="0"/>
                    </a:lnTo>
                    <a:lnTo>
                      <a:pt x="4" y="1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55" name="Freeform 343"/>
              <p:cNvSpPr>
                <a:spLocks/>
              </p:cNvSpPr>
              <p:nvPr/>
            </p:nvSpPr>
            <p:spPr bwMode="auto">
              <a:xfrm>
                <a:off x="3932" y="3368"/>
                <a:ext cx="14" cy="24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4" y="4"/>
                  </a:cxn>
                  <a:cxn ang="0">
                    <a:pos x="10" y="10"/>
                  </a:cxn>
                  <a:cxn ang="0">
                    <a:pos x="0" y="24"/>
                  </a:cxn>
                </a:cxnLst>
                <a:rect l="0" t="0" r="r" b="b"/>
                <a:pathLst>
                  <a:path w="14" h="24">
                    <a:moveTo>
                      <a:pt x="14" y="0"/>
                    </a:moveTo>
                    <a:lnTo>
                      <a:pt x="14" y="0"/>
                    </a:lnTo>
                    <a:lnTo>
                      <a:pt x="14" y="0"/>
                    </a:lnTo>
                    <a:lnTo>
                      <a:pt x="14" y="4"/>
                    </a:lnTo>
                    <a:lnTo>
                      <a:pt x="10" y="10"/>
                    </a:lnTo>
                    <a:lnTo>
                      <a:pt x="0" y="2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56" name="Freeform 344"/>
              <p:cNvSpPr>
                <a:spLocks/>
              </p:cNvSpPr>
              <p:nvPr/>
            </p:nvSpPr>
            <p:spPr bwMode="auto">
              <a:xfrm>
                <a:off x="3962" y="3390"/>
                <a:ext cx="10" cy="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6" y="2"/>
                  </a:cxn>
                  <a:cxn ang="0">
                    <a:pos x="10" y="0"/>
                  </a:cxn>
                </a:cxnLst>
                <a:rect l="0" t="0" r="r" b="b"/>
                <a:pathLst>
                  <a:path w="10" h="6">
                    <a:moveTo>
                      <a:pt x="0" y="6"/>
                    </a:moveTo>
                    <a:lnTo>
                      <a:pt x="0" y="6"/>
                    </a:lnTo>
                    <a:lnTo>
                      <a:pt x="6" y="2"/>
                    </a:lnTo>
                    <a:lnTo>
                      <a:pt x="1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57" name="Freeform 345"/>
              <p:cNvSpPr>
                <a:spLocks/>
              </p:cNvSpPr>
              <p:nvPr/>
            </p:nvSpPr>
            <p:spPr bwMode="auto">
              <a:xfrm>
                <a:off x="3910" y="3360"/>
                <a:ext cx="4" cy="1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0" y="12"/>
                  </a:cxn>
                  <a:cxn ang="0">
                    <a:pos x="2" y="16"/>
                  </a:cxn>
                  <a:cxn ang="0">
                    <a:pos x="2" y="18"/>
                  </a:cxn>
                  <a:cxn ang="0">
                    <a:pos x="4" y="18"/>
                  </a:cxn>
                </a:cxnLst>
                <a:rect l="0" t="0" r="r" b="b"/>
                <a:pathLst>
                  <a:path w="4" h="18">
                    <a:moveTo>
                      <a:pt x="2" y="0"/>
                    </a:moveTo>
                    <a:lnTo>
                      <a:pt x="2" y="0"/>
                    </a:lnTo>
                    <a:lnTo>
                      <a:pt x="0" y="12"/>
                    </a:lnTo>
                    <a:lnTo>
                      <a:pt x="2" y="16"/>
                    </a:lnTo>
                    <a:lnTo>
                      <a:pt x="2" y="18"/>
                    </a:lnTo>
                    <a:lnTo>
                      <a:pt x="4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58" name="Freeform 346"/>
              <p:cNvSpPr>
                <a:spLocks/>
              </p:cNvSpPr>
              <p:nvPr/>
            </p:nvSpPr>
            <p:spPr bwMode="auto">
              <a:xfrm>
                <a:off x="3862" y="3304"/>
                <a:ext cx="18" cy="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4" y="0"/>
                  </a:cxn>
                  <a:cxn ang="0">
                    <a:pos x="10" y="2"/>
                  </a:cxn>
                  <a:cxn ang="0">
                    <a:pos x="16" y="4"/>
                  </a:cxn>
                  <a:cxn ang="0">
                    <a:pos x="18" y="8"/>
                  </a:cxn>
                </a:cxnLst>
                <a:rect l="0" t="0" r="r" b="b"/>
                <a:pathLst>
                  <a:path w="18" h="8">
                    <a:moveTo>
                      <a:pt x="0" y="2"/>
                    </a:moveTo>
                    <a:lnTo>
                      <a:pt x="0" y="2"/>
                    </a:lnTo>
                    <a:lnTo>
                      <a:pt x="4" y="0"/>
                    </a:lnTo>
                    <a:lnTo>
                      <a:pt x="10" y="2"/>
                    </a:lnTo>
                    <a:lnTo>
                      <a:pt x="16" y="4"/>
                    </a:lnTo>
                    <a:lnTo>
                      <a:pt x="18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59" name="Freeform 347"/>
              <p:cNvSpPr>
                <a:spLocks/>
              </p:cNvSpPr>
              <p:nvPr/>
            </p:nvSpPr>
            <p:spPr bwMode="auto">
              <a:xfrm>
                <a:off x="3814" y="3196"/>
                <a:ext cx="10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8" y="8"/>
                  </a:cxn>
                  <a:cxn ang="0">
                    <a:pos x="10" y="16"/>
                  </a:cxn>
                  <a:cxn ang="0">
                    <a:pos x="10" y="26"/>
                  </a:cxn>
                </a:cxnLst>
                <a:rect l="0" t="0" r="r" b="b"/>
                <a:pathLst>
                  <a:path w="10" h="26">
                    <a:moveTo>
                      <a:pt x="0" y="0"/>
                    </a:moveTo>
                    <a:lnTo>
                      <a:pt x="0" y="0"/>
                    </a:lnTo>
                    <a:lnTo>
                      <a:pt x="4" y="4"/>
                    </a:lnTo>
                    <a:lnTo>
                      <a:pt x="8" y="8"/>
                    </a:lnTo>
                    <a:lnTo>
                      <a:pt x="10" y="16"/>
                    </a:lnTo>
                    <a:lnTo>
                      <a:pt x="10" y="2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0" name="Freeform 348"/>
              <p:cNvSpPr>
                <a:spLocks/>
              </p:cNvSpPr>
              <p:nvPr/>
            </p:nvSpPr>
            <p:spPr bwMode="auto">
              <a:xfrm>
                <a:off x="3832" y="3272"/>
                <a:ext cx="18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8" y="6"/>
                  </a:cxn>
                  <a:cxn ang="0">
                    <a:pos x="12" y="8"/>
                  </a:cxn>
                  <a:cxn ang="0">
                    <a:pos x="18" y="8"/>
                  </a:cxn>
                </a:cxnLst>
                <a:rect l="0" t="0" r="r" b="b"/>
                <a:pathLst>
                  <a:path w="18" h="8">
                    <a:moveTo>
                      <a:pt x="0" y="0"/>
                    </a:moveTo>
                    <a:lnTo>
                      <a:pt x="0" y="0"/>
                    </a:lnTo>
                    <a:lnTo>
                      <a:pt x="4" y="4"/>
                    </a:lnTo>
                    <a:lnTo>
                      <a:pt x="8" y="6"/>
                    </a:lnTo>
                    <a:lnTo>
                      <a:pt x="12" y="8"/>
                    </a:lnTo>
                    <a:lnTo>
                      <a:pt x="18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1" name="Freeform 349"/>
              <p:cNvSpPr>
                <a:spLocks/>
              </p:cNvSpPr>
              <p:nvPr/>
            </p:nvSpPr>
            <p:spPr bwMode="auto">
              <a:xfrm>
                <a:off x="3912" y="3222"/>
                <a:ext cx="4" cy="14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8"/>
                  </a:cxn>
                  <a:cxn ang="0">
                    <a:pos x="2" y="14"/>
                  </a:cxn>
                </a:cxnLst>
                <a:rect l="0" t="0" r="r" b="b"/>
                <a:pathLst>
                  <a:path w="4" h="14">
                    <a:moveTo>
                      <a:pt x="4" y="0"/>
                    </a:moveTo>
                    <a:lnTo>
                      <a:pt x="4" y="0"/>
                    </a:lnTo>
                    <a:lnTo>
                      <a:pt x="0" y="8"/>
                    </a:lnTo>
                    <a:lnTo>
                      <a:pt x="2" y="1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2" name="Freeform 350"/>
              <p:cNvSpPr>
                <a:spLocks/>
              </p:cNvSpPr>
              <p:nvPr/>
            </p:nvSpPr>
            <p:spPr bwMode="auto">
              <a:xfrm>
                <a:off x="3874" y="3170"/>
                <a:ext cx="12" cy="10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6" y="8"/>
                  </a:cxn>
                  <a:cxn ang="0">
                    <a:pos x="4" y="10"/>
                  </a:cxn>
                  <a:cxn ang="0">
                    <a:pos x="0" y="10"/>
                  </a:cxn>
                </a:cxnLst>
                <a:rect l="0" t="0" r="r" b="b"/>
                <a:pathLst>
                  <a:path w="12" h="10">
                    <a:moveTo>
                      <a:pt x="12" y="0"/>
                    </a:moveTo>
                    <a:lnTo>
                      <a:pt x="12" y="0"/>
                    </a:lnTo>
                    <a:lnTo>
                      <a:pt x="6" y="8"/>
                    </a:lnTo>
                    <a:lnTo>
                      <a:pt x="4" y="10"/>
                    </a:lnTo>
                    <a:lnTo>
                      <a:pt x="0" y="1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3" name="Freeform 351"/>
              <p:cNvSpPr>
                <a:spLocks/>
              </p:cNvSpPr>
              <p:nvPr/>
            </p:nvSpPr>
            <p:spPr bwMode="auto">
              <a:xfrm>
                <a:off x="3776" y="3082"/>
                <a:ext cx="6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6" y="10"/>
                  </a:cxn>
                  <a:cxn ang="0">
                    <a:pos x="6" y="18"/>
                  </a:cxn>
                </a:cxnLst>
                <a:rect l="0" t="0" r="r" b="b"/>
                <a:pathLst>
                  <a:path w="6" h="18">
                    <a:moveTo>
                      <a:pt x="0" y="0"/>
                    </a:moveTo>
                    <a:lnTo>
                      <a:pt x="0" y="0"/>
                    </a:lnTo>
                    <a:lnTo>
                      <a:pt x="6" y="10"/>
                    </a:lnTo>
                    <a:lnTo>
                      <a:pt x="6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4" name="Freeform 352"/>
              <p:cNvSpPr>
                <a:spLocks/>
              </p:cNvSpPr>
              <p:nvPr/>
            </p:nvSpPr>
            <p:spPr bwMode="auto">
              <a:xfrm>
                <a:off x="3782" y="3138"/>
                <a:ext cx="8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2" y="8"/>
                  </a:cxn>
                  <a:cxn ang="0">
                    <a:pos x="8" y="12"/>
                  </a:cxn>
                </a:cxnLst>
                <a:rect l="0" t="0" r="r" b="b"/>
                <a:pathLst>
                  <a:path w="8" h="12">
                    <a:moveTo>
                      <a:pt x="0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2" y="8"/>
                    </a:lnTo>
                    <a:lnTo>
                      <a:pt x="8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5" name="Freeform 353"/>
              <p:cNvSpPr>
                <a:spLocks/>
              </p:cNvSpPr>
              <p:nvPr/>
            </p:nvSpPr>
            <p:spPr bwMode="auto">
              <a:xfrm>
                <a:off x="3754" y="2742"/>
                <a:ext cx="8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32"/>
                  </a:cxn>
                  <a:cxn ang="0">
                    <a:pos x="0" y="20"/>
                  </a:cxn>
                  <a:cxn ang="0">
                    <a:pos x="2" y="12"/>
                  </a:cxn>
                  <a:cxn ang="0">
                    <a:pos x="4" y="6"/>
                  </a:cxn>
                  <a:cxn ang="0">
                    <a:pos x="8" y="0"/>
                  </a:cxn>
                </a:cxnLst>
                <a:rect l="0" t="0" r="r" b="b"/>
                <a:pathLst>
                  <a:path w="8" h="32">
                    <a:moveTo>
                      <a:pt x="0" y="32"/>
                    </a:moveTo>
                    <a:lnTo>
                      <a:pt x="0" y="32"/>
                    </a:lnTo>
                    <a:lnTo>
                      <a:pt x="0" y="20"/>
                    </a:lnTo>
                    <a:lnTo>
                      <a:pt x="2" y="12"/>
                    </a:lnTo>
                    <a:lnTo>
                      <a:pt x="4" y="6"/>
                    </a:lnTo>
                    <a:lnTo>
                      <a:pt x="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6" name="Freeform 354"/>
              <p:cNvSpPr>
                <a:spLocks/>
              </p:cNvSpPr>
              <p:nvPr/>
            </p:nvSpPr>
            <p:spPr bwMode="auto">
              <a:xfrm>
                <a:off x="3752" y="2902"/>
                <a:ext cx="12" cy="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6"/>
                  </a:cxn>
                  <a:cxn ang="0">
                    <a:pos x="4" y="12"/>
                  </a:cxn>
                  <a:cxn ang="0">
                    <a:pos x="12" y="22"/>
                  </a:cxn>
                </a:cxnLst>
                <a:rect l="0" t="0" r="r" b="b"/>
                <a:pathLst>
                  <a:path w="12" h="22">
                    <a:moveTo>
                      <a:pt x="0" y="0"/>
                    </a:moveTo>
                    <a:lnTo>
                      <a:pt x="0" y="0"/>
                    </a:lnTo>
                    <a:lnTo>
                      <a:pt x="2" y="6"/>
                    </a:lnTo>
                    <a:lnTo>
                      <a:pt x="4" y="12"/>
                    </a:lnTo>
                    <a:lnTo>
                      <a:pt x="12" y="2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7" name="Freeform 355"/>
              <p:cNvSpPr>
                <a:spLocks/>
              </p:cNvSpPr>
              <p:nvPr/>
            </p:nvSpPr>
            <p:spPr bwMode="auto">
              <a:xfrm>
                <a:off x="4008" y="2638"/>
                <a:ext cx="22" cy="46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8" y="6"/>
                  </a:cxn>
                  <a:cxn ang="0">
                    <a:pos x="4" y="10"/>
                  </a:cxn>
                  <a:cxn ang="0">
                    <a:pos x="2" y="16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2" y="38"/>
                  </a:cxn>
                  <a:cxn ang="0">
                    <a:pos x="6" y="44"/>
                  </a:cxn>
                  <a:cxn ang="0">
                    <a:pos x="8" y="46"/>
                  </a:cxn>
                  <a:cxn ang="0">
                    <a:pos x="12" y="46"/>
                  </a:cxn>
                  <a:cxn ang="0">
                    <a:pos x="12" y="46"/>
                  </a:cxn>
                  <a:cxn ang="0">
                    <a:pos x="14" y="44"/>
                  </a:cxn>
                  <a:cxn ang="0">
                    <a:pos x="16" y="40"/>
                  </a:cxn>
                  <a:cxn ang="0">
                    <a:pos x="16" y="34"/>
                  </a:cxn>
                  <a:cxn ang="0">
                    <a:pos x="16" y="34"/>
                  </a:cxn>
                  <a:cxn ang="0">
                    <a:pos x="20" y="24"/>
                  </a:cxn>
                  <a:cxn ang="0">
                    <a:pos x="22" y="16"/>
                  </a:cxn>
                  <a:cxn ang="0">
                    <a:pos x="22" y="16"/>
                  </a:cxn>
                  <a:cxn ang="0">
                    <a:pos x="22" y="10"/>
                  </a:cxn>
                  <a:cxn ang="0">
                    <a:pos x="20" y="4"/>
                  </a:cxn>
                  <a:cxn ang="0">
                    <a:pos x="16" y="0"/>
                  </a:cxn>
                  <a:cxn ang="0">
                    <a:pos x="14" y="0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22" h="46">
                    <a:moveTo>
                      <a:pt x="12" y="0"/>
                    </a:moveTo>
                    <a:lnTo>
                      <a:pt x="12" y="0"/>
                    </a:lnTo>
                    <a:lnTo>
                      <a:pt x="8" y="6"/>
                    </a:lnTo>
                    <a:lnTo>
                      <a:pt x="4" y="10"/>
                    </a:lnTo>
                    <a:lnTo>
                      <a:pt x="2" y="16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2" y="38"/>
                    </a:lnTo>
                    <a:lnTo>
                      <a:pt x="6" y="44"/>
                    </a:lnTo>
                    <a:lnTo>
                      <a:pt x="8" y="46"/>
                    </a:lnTo>
                    <a:lnTo>
                      <a:pt x="12" y="46"/>
                    </a:lnTo>
                    <a:lnTo>
                      <a:pt x="12" y="46"/>
                    </a:lnTo>
                    <a:lnTo>
                      <a:pt x="14" y="44"/>
                    </a:lnTo>
                    <a:lnTo>
                      <a:pt x="16" y="40"/>
                    </a:lnTo>
                    <a:lnTo>
                      <a:pt x="16" y="34"/>
                    </a:lnTo>
                    <a:lnTo>
                      <a:pt x="16" y="34"/>
                    </a:lnTo>
                    <a:lnTo>
                      <a:pt x="20" y="24"/>
                    </a:lnTo>
                    <a:lnTo>
                      <a:pt x="22" y="16"/>
                    </a:lnTo>
                    <a:lnTo>
                      <a:pt x="22" y="16"/>
                    </a:lnTo>
                    <a:lnTo>
                      <a:pt x="22" y="10"/>
                    </a:lnTo>
                    <a:lnTo>
                      <a:pt x="20" y="4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8" name="Freeform 356"/>
              <p:cNvSpPr>
                <a:spLocks/>
              </p:cNvSpPr>
              <p:nvPr/>
            </p:nvSpPr>
            <p:spPr bwMode="auto">
              <a:xfrm>
                <a:off x="4058" y="2576"/>
                <a:ext cx="44" cy="4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8" y="2"/>
                  </a:cxn>
                  <a:cxn ang="0">
                    <a:pos x="8" y="6"/>
                  </a:cxn>
                  <a:cxn ang="0">
                    <a:pos x="8" y="6"/>
                  </a:cxn>
                  <a:cxn ang="0">
                    <a:pos x="8" y="12"/>
                  </a:cxn>
                  <a:cxn ang="0">
                    <a:pos x="6" y="20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0" y="38"/>
                  </a:cxn>
                  <a:cxn ang="0">
                    <a:pos x="2" y="42"/>
                  </a:cxn>
                  <a:cxn ang="0">
                    <a:pos x="6" y="46"/>
                  </a:cxn>
                  <a:cxn ang="0">
                    <a:pos x="12" y="48"/>
                  </a:cxn>
                  <a:cxn ang="0">
                    <a:pos x="12" y="48"/>
                  </a:cxn>
                  <a:cxn ang="0">
                    <a:pos x="18" y="46"/>
                  </a:cxn>
                  <a:cxn ang="0">
                    <a:pos x="22" y="44"/>
                  </a:cxn>
                  <a:cxn ang="0">
                    <a:pos x="28" y="34"/>
                  </a:cxn>
                  <a:cxn ang="0">
                    <a:pos x="28" y="34"/>
                  </a:cxn>
                  <a:cxn ang="0">
                    <a:pos x="36" y="24"/>
                  </a:cxn>
                  <a:cxn ang="0">
                    <a:pos x="36" y="24"/>
                  </a:cxn>
                  <a:cxn ang="0">
                    <a:pos x="40" y="22"/>
                  </a:cxn>
                  <a:cxn ang="0">
                    <a:pos x="44" y="20"/>
                  </a:cxn>
                  <a:cxn ang="0">
                    <a:pos x="44" y="20"/>
                  </a:cxn>
                  <a:cxn ang="0">
                    <a:pos x="44" y="14"/>
                  </a:cxn>
                  <a:cxn ang="0">
                    <a:pos x="42" y="10"/>
                  </a:cxn>
                  <a:cxn ang="0">
                    <a:pos x="40" y="6"/>
                  </a:cxn>
                  <a:cxn ang="0">
                    <a:pos x="34" y="2"/>
                  </a:cxn>
                  <a:cxn ang="0">
                    <a:pos x="34" y="2"/>
                  </a:cxn>
                  <a:cxn ang="0">
                    <a:pos x="28" y="0"/>
                  </a:cxn>
                  <a:cxn ang="0">
                    <a:pos x="20" y="0"/>
                  </a:cxn>
                  <a:cxn ang="0">
                    <a:pos x="20" y="0"/>
                  </a:cxn>
                  <a:cxn ang="0">
                    <a:pos x="10" y="0"/>
                  </a:cxn>
                  <a:cxn ang="0">
                    <a:pos x="10" y="0"/>
                  </a:cxn>
                </a:cxnLst>
                <a:rect l="0" t="0" r="r" b="b"/>
                <a:pathLst>
                  <a:path w="44" h="48">
                    <a:moveTo>
                      <a:pt x="10" y="0"/>
                    </a:moveTo>
                    <a:lnTo>
                      <a:pt x="10" y="0"/>
                    </a:lnTo>
                    <a:lnTo>
                      <a:pt x="8" y="2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8" y="12"/>
                    </a:lnTo>
                    <a:lnTo>
                      <a:pt x="6" y="20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38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12" y="48"/>
                    </a:lnTo>
                    <a:lnTo>
                      <a:pt x="12" y="48"/>
                    </a:lnTo>
                    <a:lnTo>
                      <a:pt x="18" y="46"/>
                    </a:lnTo>
                    <a:lnTo>
                      <a:pt x="22" y="44"/>
                    </a:lnTo>
                    <a:lnTo>
                      <a:pt x="28" y="34"/>
                    </a:lnTo>
                    <a:lnTo>
                      <a:pt x="28" y="34"/>
                    </a:lnTo>
                    <a:lnTo>
                      <a:pt x="36" y="24"/>
                    </a:lnTo>
                    <a:lnTo>
                      <a:pt x="36" y="24"/>
                    </a:lnTo>
                    <a:lnTo>
                      <a:pt x="40" y="22"/>
                    </a:lnTo>
                    <a:lnTo>
                      <a:pt x="44" y="20"/>
                    </a:lnTo>
                    <a:lnTo>
                      <a:pt x="44" y="20"/>
                    </a:lnTo>
                    <a:lnTo>
                      <a:pt x="44" y="14"/>
                    </a:lnTo>
                    <a:lnTo>
                      <a:pt x="42" y="10"/>
                    </a:lnTo>
                    <a:lnTo>
                      <a:pt x="40" y="6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28" y="0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10" y="0"/>
                    </a:lnTo>
                    <a:lnTo>
                      <a:pt x="10" y="0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9" name="Freeform 357"/>
              <p:cNvSpPr>
                <a:spLocks/>
              </p:cNvSpPr>
              <p:nvPr/>
            </p:nvSpPr>
            <p:spPr bwMode="auto">
              <a:xfrm>
                <a:off x="4112" y="2520"/>
                <a:ext cx="30" cy="64"/>
              </a:xfrm>
              <a:custGeom>
                <a:avLst/>
                <a:gdLst/>
                <a:ahLst/>
                <a:cxnLst>
                  <a:cxn ang="0">
                    <a:pos x="14" y="2"/>
                  </a:cxn>
                  <a:cxn ang="0">
                    <a:pos x="14" y="2"/>
                  </a:cxn>
                  <a:cxn ang="0">
                    <a:pos x="6" y="12"/>
                  </a:cxn>
                  <a:cxn ang="0">
                    <a:pos x="2" y="18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0" y="32"/>
                  </a:cxn>
                  <a:cxn ang="0">
                    <a:pos x="4" y="36"/>
                  </a:cxn>
                  <a:cxn ang="0">
                    <a:pos x="8" y="40"/>
                  </a:cxn>
                  <a:cxn ang="0">
                    <a:pos x="12" y="44"/>
                  </a:cxn>
                  <a:cxn ang="0">
                    <a:pos x="12" y="44"/>
                  </a:cxn>
                  <a:cxn ang="0">
                    <a:pos x="18" y="60"/>
                  </a:cxn>
                  <a:cxn ang="0">
                    <a:pos x="20" y="64"/>
                  </a:cxn>
                  <a:cxn ang="0">
                    <a:pos x="22" y="64"/>
                  </a:cxn>
                  <a:cxn ang="0">
                    <a:pos x="26" y="62"/>
                  </a:cxn>
                  <a:cxn ang="0">
                    <a:pos x="26" y="62"/>
                  </a:cxn>
                  <a:cxn ang="0">
                    <a:pos x="30" y="58"/>
                  </a:cxn>
                  <a:cxn ang="0">
                    <a:pos x="30" y="52"/>
                  </a:cxn>
                  <a:cxn ang="0">
                    <a:pos x="30" y="46"/>
                  </a:cxn>
                  <a:cxn ang="0">
                    <a:pos x="26" y="40"/>
                  </a:cxn>
                  <a:cxn ang="0">
                    <a:pos x="26" y="40"/>
                  </a:cxn>
                  <a:cxn ang="0">
                    <a:pos x="24" y="34"/>
                  </a:cxn>
                  <a:cxn ang="0">
                    <a:pos x="24" y="26"/>
                  </a:cxn>
                  <a:cxn ang="0">
                    <a:pos x="22" y="12"/>
                  </a:cxn>
                  <a:cxn ang="0">
                    <a:pos x="20" y="2"/>
                  </a:cxn>
                  <a:cxn ang="0">
                    <a:pos x="18" y="0"/>
                  </a:cxn>
                  <a:cxn ang="0">
                    <a:pos x="14" y="2"/>
                  </a:cxn>
                  <a:cxn ang="0">
                    <a:pos x="14" y="2"/>
                  </a:cxn>
                </a:cxnLst>
                <a:rect l="0" t="0" r="r" b="b"/>
                <a:pathLst>
                  <a:path w="30" h="64">
                    <a:moveTo>
                      <a:pt x="14" y="2"/>
                    </a:moveTo>
                    <a:lnTo>
                      <a:pt x="14" y="2"/>
                    </a:lnTo>
                    <a:lnTo>
                      <a:pt x="6" y="12"/>
                    </a:lnTo>
                    <a:lnTo>
                      <a:pt x="2" y="18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0" y="32"/>
                    </a:lnTo>
                    <a:lnTo>
                      <a:pt x="4" y="36"/>
                    </a:lnTo>
                    <a:lnTo>
                      <a:pt x="8" y="40"/>
                    </a:lnTo>
                    <a:lnTo>
                      <a:pt x="12" y="44"/>
                    </a:lnTo>
                    <a:lnTo>
                      <a:pt x="12" y="44"/>
                    </a:lnTo>
                    <a:lnTo>
                      <a:pt x="18" y="60"/>
                    </a:lnTo>
                    <a:lnTo>
                      <a:pt x="20" y="64"/>
                    </a:lnTo>
                    <a:lnTo>
                      <a:pt x="22" y="64"/>
                    </a:lnTo>
                    <a:lnTo>
                      <a:pt x="26" y="62"/>
                    </a:lnTo>
                    <a:lnTo>
                      <a:pt x="26" y="62"/>
                    </a:lnTo>
                    <a:lnTo>
                      <a:pt x="30" y="58"/>
                    </a:lnTo>
                    <a:lnTo>
                      <a:pt x="30" y="52"/>
                    </a:lnTo>
                    <a:lnTo>
                      <a:pt x="30" y="46"/>
                    </a:lnTo>
                    <a:lnTo>
                      <a:pt x="26" y="40"/>
                    </a:lnTo>
                    <a:lnTo>
                      <a:pt x="26" y="40"/>
                    </a:lnTo>
                    <a:lnTo>
                      <a:pt x="24" y="34"/>
                    </a:lnTo>
                    <a:lnTo>
                      <a:pt x="24" y="26"/>
                    </a:lnTo>
                    <a:lnTo>
                      <a:pt x="22" y="12"/>
                    </a:lnTo>
                    <a:lnTo>
                      <a:pt x="20" y="2"/>
                    </a:lnTo>
                    <a:lnTo>
                      <a:pt x="18" y="0"/>
                    </a:lnTo>
                    <a:lnTo>
                      <a:pt x="14" y="2"/>
                    </a:lnTo>
                    <a:lnTo>
                      <a:pt x="14" y="2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0" name="Freeform 358"/>
              <p:cNvSpPr>
                <a:spLocks/>
              </p:cNvSpPr>
              <p:nvPr/>
            </p:nvSpPr>
            <p:spPr bwMode="auto">
              <a:xfrm>
                <a:off x="4148" y="2468"/>
                <a:ext cx="58" cy="40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0"/>
                  </a:cxn>
                  <a:cxn ang="0">
                    <a:pos x="2" y="2"/>
                  </a:cxn>
                  <a:cxn ang="0">
                    <a:pos x="4" y="0"/>
                  </a:cxn>
                  <a:cxn ang="0">
                    <a:pos x="14" y="6"/>
                  </a:cxn>
                  <a:cxn ang="0">
                    <a:pos x="14" y="6"/>
                  </a:cxn>
                  <a:cxn ang="0">
                    <a:pos x="20" y="8"/>
                  </a:cxn>
                  <a:cxn ang="0">
                    <a:pos x="26" y="10"/>
                  </a:cxn>
                  <a:cxn ang="0">
                    <a:pos x="32" y="10"/>
                  </a:cxn>
                  <a:cxn ang="0">
                    <a:pos x="40" y="6"/>
                  </a:cxn>
                  <a:cxn ang="0">
                    <a:pos x="40" y="6"/>
                  </a:cxn>
                  <a:cxn ang="0">
                    <a:pos x="46" y="4"/>
                  </a:cxn>
                  <a:cxn ang="0">
                    <a:pos x="52" y="4"/>
                  </a:cxn>
                  <a:cxn ang="0">
                    <a:pos x="56" y="6"/>
                  </a:cxn>
                  <a:cxn ang="0">
                    <a:pos x="58" y="10"/>
                  </a:cxn>
                  <a:cxn ang="0">
                    <a:pos x="58" y="10"/>
                  </a:cxn>
                  <a:cxn ang="0">
                    <a:pos x="58" y="14"/>
                  </a:cxn>
                  <a:cxn ang="0">
                    <a:pos x="54" y="18"/>
                  </a:cxn>
                  <a:cxn ang="0">
                    <a:pos x="38" y="26"/>
                  </a:cxn>
                  <a:cxn ang="0">
                    <a:pos x="38" y="26"/>
                  </a:cxn>
                  <a:cxn ang="0">
                    <a:pos x="24" y="38"/>
                  </a:cxn>
                  <a:cxn ang="0">
                    <a:pos x="16" y="40"/>
                  </a:cxn>
                  <a:cxn ang="0">
                    <a:pos x="14" y="40"/>
                  </a:cxn>
                  <a:cxn ang="0">
                    <a:pos x="10" y="40"/>
                  </a:cxn>
                  <a:cxn ang="0">
                    <a:pos x="10" y="40"/>
                  </a:cxn>
                  <a:cxn ang="0">
                    <a:pos x="6" y="38"/>
                  </a:cxn>
                  <a:cxn ang="0">
                    <a:pos x="4" y="36"/>
                  </a:cxn>
                  <a:cxn ang="0">
                    <a:pos x="4" y="26"/>
                  </a:cxn>
                  <a:cxn ang="0">
                    <a:pos x="4" y="26"/>
                  </a:cxn>
                  <a:cxn ang="0">
                    <a:pos x="0" y="16"/>
                  </a:cxn>
                  <a:cxn ang="0">
                    <a:pos x="0" y="12"/>
                  </a:cxn>
                  <a:cxn ang="0">
                    <a:pos x="0" y="10"/>
                  </a:cxn>
                  <a:cxn ang="0">
                    <a:pos x="0" y="10"/>
                  </a:cxn>
                </a:cxnLst>
                <a:rect l="0" t="0" r="r" b="b"/>
                <a:pathLst>
                  <a:path w="58" h="40">
                    <a:moveTo>
                      <a:pt x="0" y="10"/>
                    </a:moveTo>
                    <a:lnTo>
                      <a:pt x="0" y="10"/>
                    </a:lnTo>
                    <a:lnTo>
                      <a:pt x="2" y="2"/>
                    </a:lnTo>
                    <a:lnTo>
                      <a:pt x="4" y="0"/>
                    </a:lnTo>
                    <a:lnTo>
                      <a:pt x="14" y="6"/>
                    </a:lnTo>
                    <a:lnTo>
                      <a:pt x="14" y="6"/>
                    </a:lnTo>
                    <a:lnTo>
                      <a:pt x="20" y="8"/>
                    </a:lnTo>
                    <a:lnTo>
                      <a:pt x="26" y="10"/>
                    </a:lnTo>
                    <a:lnTo>
                      <a:pt x="32" y="10"/>
                    </a:lnTo>
                    <a:lnTo>
                      <a:pt x="40" y="6"/>
                    </a:lnTo>
                    <a:lnTo>
                      <a:pt x="40" y="6"/>
                    </a:lnTo>
                    <a:lnTo>
                      <a:pt x="46" y="4"/>
                    </a:lnTo>
                    <a:lnTo>
                      <a:pt x="52" y="4"/>
                    </a:lnTo>
                    <a:lnTo>
                      <a:pt x="56" y="6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4"/>
                    </a:lnTo>
                    <a:lnTo>
                      <a:pt x="54" y="18"/>
                    </a:lnTo>
                    <a:lnTo>
                      <a:pt x="38" y="26"/>
                    </a:lnTo>
                    <a:lnTo>
                      <a:pt x="38" y="26"/>
                    </a:lnTo>
                    <a:lnTo>
                      <a:pt x="24" y="38"/>
                    </a:lnTo>
                    <a:lnTo>
                      <a:pt x="16" y="40"/>
                    </a:lnTo>
                    <a:lnTo>
                      <a:pt x="14" y="40"/>
                    </a:lnTo>
                    <a:lnTo>
                      <a:pt x="10" y="40"/>
                    </a:lnTo>
                    <a:lnTo>
                      <a:pt x="10" y="40"/>
                    </a:lnTo>
                    <a:lnTo>
                      <a:pt x="6" y="38"/>
                    </a:lnTo>
                    <a:lnTo>
                      <a:pt x="4" y="36"/>
                    </a:lnTo>
                    <a:lnTo>
                      <a:pt x="4" y="26"/>
                    </a:lnTo>
                    <a:lnTo>
                      <a:pt x="4" y="26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10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1" name="Freeform 359"/>
              <p:cNvSpPr>
                <a:spLocks/>
              </p:cNvSpPr>
              <p:nvPr/>
            </p:nvSpPr>
            <p:spPr bwMode="auto">
              <a:xfrm>
                <a:off x="4156" y="2526"/>
                <a:ext cx="12" cy="18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4"/>
                  </a:cxn>
                  <a:cxn ang="0">
                    <a:pos x="0" y="8"/>
                  </a:cxn>
                  <a:cxn ang="0">
                    <a:pos x="2" y="16"/>
                  </a:cxn>
                  <a:cxn ang="0">
                    <a:pos x="2" y="16"/>
                  </a:cxn>
                  <a:cxn ang="0">
                    <a:pos x="4" y="18"/>
                  </a:cxn>
                  <a:cxn ang="0">
                    <a:pos x="6" y="16"/>
                  </a:cxn>
                  <a:cxn ang="0">
                    <a:pos x="12" y="12"/>
                  </a:cxn>
                  <a:cxn ang="0">
                    <a:pos x="12" y="12"/>
                  </a:cxn>
                  <a:cxn ang="0">
                    <a:pos x="12" y="6"/>
                  </a:cxn>
                  <a:cxn ang="0">
                    <a:pos x="12" y="2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12" h="18">
                    <a:moveTo>
                      <a:pt x="4" y="0"/>
                    </a:moveTo>
                    <a:lnTo>
                      <a:pt x="4" y="0"/>
                    </a:lnTo>
                    <a:lnTo>
                      <a:pt x="2" y="4"/>
                    </a:lnTo>
                    <a:lnTo>
                      <a:pt x="0" y="8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4" y="18"/>
                    </a:lnTo>
                    <a:lnTo>
                      <a:pt x="6" y="16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12" y="6"/>
                    </a:lnTo>
                    <a:lnTo>
                      <a:pt x="12" y="2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2" name="Freeform 360"/>
              <p:cNvSpPr>
                <a:spLocks/>
              </p:cNvSpPr>
              <p:nvPr/>
            </p:nvSpPr>
            <p:spPr bwMode="auto">
              <a:xfrm>
                <a:off x="4188" y="2498"/>
                <a:ext cx="26" cy="18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6" y="6"/>
                  </a:cxn>
                  <a:cxn ang="0">
                    <a:pos x="0" y="10"/>
                  </a:cxn>
                  <a:cxn ang="0">
                    <a:pos x="0" y="12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4" y="18"/>
                  </a:cxn>
                  <a:cxn ang="0">
                    <a:pos x="6" y="18"/>
                  </a:cxn>
                  <a:cxn ang="0">
                    <a:pos x="10" y="18"/>
                  </a:cxn>
                  <a:cxn ang="0">
                    <a:pos x="12" y="16"/>
                  </a:cxn>
                  <a:cxn ang="0">
                    <a:pos x="12" y="16"/>
                  </a:cxn>
                  <a:cxn ang="0">
                    <a:pos x="16" y="14"/>
                  </a:cxn>
                  <a:cxn ang="0">
                    <a:pos x="20" y="12"/>
                  </a:cxn>
                  <a:cxn ang="0">
                    <a:pos x="24" y="10"/>
                  </a:cxn>
                  <a:cxn ang="0">
                    <a:pos x="26" y="4"/>
                  </a:cxn>
                  <a:cxn ang="0">
                    <a:pos x="26" y="4"/>
                  </a:cxn>
                  <a:cxn ang="0">
                    <a:pos x="26" y="2"/>
                  </a:cxn>
                  <a:cxn ang="0">
                    <a:pos x="24" y="0"/>
                  </a:cxn>
                  <a:cxn ang="0">
                    <a:pos x="18" y="0"/>
                  </a:cxn>
                  <a:cxn ang="0">
                    <a:pos x="12" y="2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26" h="18">
                    <a:moveTo>
                      <a:pt x="6" y="6"/>
                    </a:moveTo>
                    <a:lnTo>
                      <a:pt x="6" y="6"/>
                    </a:lnTo>
                    <a:lnTo>
                      <a:pt x="0" y="10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4" y="18"/>
                    </a:lnTo>
                    <a:lnTo>
                      <a:pt x="6" y="18"/>
                    </a:lnTo>
                    <a:lnTo>
                      <a:pt x="10" y="18"/>
                    </a:lnTo>
                    <a:lnTo>
                      <a:pt x="12" y="16"/>
                    </a:lnTo>
                    <a:lnTo>
                      <a:pt x="12" y="16"/>
                    </a:lnTo>
                    <a:lnTo>
                      <a:pt x="16" y="14"/>
                    </a:lnTo>
                    <a:lnTo>
                      <a:pt x="20" y="12"/>
                    </a:lnTo>
                    <a:lnTo>
                      <a:pt x="24" y="10"/>
                    </a:lnTo>
                    <a:lnTo>
                      <a:pt x="26" y="4"/>
                    </a:lnTo>
                    <a:lnTo>
                      <a:pt x="26" y="4"/>
                    </a:lnTo>
                    <a:lnTo>
                      <a:pt x="26" y="2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12" y="2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3" name="Freeform 361"/>
              <p:cNvSpPr>
                <a:spLocks/>
              </p:cNvSpPr>
              <p:nvPr/>
            </p:nvSpPr>
            <p:spPr bwMode="auto">
              <a:xfrm>
                <a:off x="4220" y="2446"/>
                <a:ext cx="34" cy="34"/>
              </a:xfrm>
              <a:custGeom>
                <a:avLst/>
                <a:gdLst/>
                <a:ahLst/>
                <a:cxnLst>
                  <a:cxn ang="0">
                    <a:pos x="8" y="4"/>
                  </a:cxn>
                  <a:cxn ang="0">
                    <a:pos x="8" y="4"/>
                  </a:cxn>
                  <a:cxn ang="0">
                    <a:pos x="2" y="8"/>
                  </a:cxn>
                  <a:cxn ang="0">
                    <a:pos x="0" y="12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2" y="28"/>
                  </a:cxn>
                  <a:cxn ang="0">
                    <a:pos x="2" y="32"/>
                  </a:cxn>
                  <a:cxn ang="0">
                    <a:pos x="6" y="34"/>
                  </a:cxn>
                  <a:cxn ang="0">
                    <a:pos x="6" y="34"/>
                  </a:cxn>
                  <a:cxn ang="0">
                    <a:pos x="8" y="32"/>
                  </a:cxn>
                  <a:cxn ang="0">
                    <a:pos x="12" y="28"/>
                  </a:cxn>
                  <a:cxn ang="0">
                    <a:pos x="14" y="24"/>
                  </a:cxn>
                  <a:cxn ang="0">
                    <a:pos x="20" y="20"/>
                  </a:cxn>
                  <a:cxn ang="0">
                    <a:pos x="20" y="20"/>
                  </a:cxn>
                  <a:cxn ang="0">
                    <a:pos x="30" y="16"/>
                  </a:cxn>
                  <a:cxn ang="0">
                    <a:pos x="32" y="12"/>
                  </a:cxn>
                  <a:cxn ang="0">
                    <a:pos x="34" y="6"/>
                  </a:cxn>
                  <a:cxn ang="0">
                    <a:pos x="34" y="6"/>
                  </a:cxn>
                  <a:cxn ang="0">
                    <a:pos x="32" y="4"/>
                  </a:cxn>
                  <a:cxn ang="0">
                    <a:pos x="30" y="2"/>
                  </a:cxn>
                  <a:cxn ang="0">
                    <a:pos x="22" y="0"/>
                  </a:cxn>
                  <a:cxn ang="0">
                    <a:pos x="14" y="0"/>
                  </a:cxn>
                  <a:cxn ang="0">
                    <a:pos x="8" y="4"/>
                  </a:cxn>
                  <a:cxn ang="0">
                    <a:pos x="8" y="4"/>
                  </a:cxn>
                </a:cxnLst>
                <a:rect l="0" t="0" r="r" b="b"/>
                <a:pathLst>
                  <a:path w="34" h="34">
                    <a:moveTo>
                      <a:pt x="8" y="4"/>
                    </a:moveTo>
                    <a:lnTo>
                      <a:pt x="8" y="4"/>
                    </a:lnTo>
                    <a:lnTo>
                      <a:pt x="2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2" y="28"/>
                    </a:lnTo>
                    <a:lnTo>
                      <a:pt x="2" y="32"/>
                    </a:lnTo>
                    <a:lnTo>
                      <a:pt x="6" y="34"/>
                    </a:lnTo>
                    <a:lnTo>
                      <a:pt x="6" y="34"/>
                    </a:lnTo>
                    <a:lnTo>
                      <a:pt x="8" y="32"/>
                    </a:lnTo>
                    <a:lnTo>
                      <a:pt x="12" y="28"/>
                    </a:lnTo>
                    <a:lnTo>
                      <a:pt x="14" y="24"/>
                    </a:lnTo>
                    <a:lnTo>
                      <a:pt x="20" y="20"/>
                    </a:lnTo>
                    <a:lnTo>
                      <a:pt x="20" y="20"/>
                    </a:lnTo>
                    <a:lnTo>
                      <a:pt x="30" y="16"/>
                    </a:lnTo>
                    <a:lnTo>
                      <a:pt x="32" y="12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2" y="4"/>
                    </a:lnTo>
                    <a:lnTo>
                      <a:pt x="30" y="2"/>
                    </a:lnTo>
                    <a:lnTo>
                      <a:pt x="22" y="0"/>
                    </a:lnTo>
                    <a:lnTo>
                      <a:pt x="14" y="0"/>
                    </a:lnTo>
                    <a:lnTo>
                      <a:pt x="8" y="4"/>
                    </a:lnTo>
                    <a:lnTo>
                      <a:pt x="8" y="4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4" name="Freeform 362"/>
              <p:cNvSpPr>
                <a:spLocks/>
              </p:cNvSpPr>
              <p:nvPr/>
            </p:nvSpPr>
            <p:spPr bwMode="auto">
              <a:xfrm>
                <a:off x="4228" y="2484"/>
                <a:ext cx="12" cy="16"/>
              </a:xfrm>
              <a:custGeom>
                <a:avLst/>
                <a:gdLst/>
                <a:ahLst/>
                <a:cxnLst>
                  <a:cxn ang="0">
                    <a:pos x="8" y="2"/>
                  </a:cxn>
                  <a:cxn ang="0">
                    <a:pos x="8" y="2"/>
                  </a:cxn>
                  <a:cxn ang="0">
                    <a:pos x="0" y="10"/>
                  </a:cxn>
                  <a:cxn ang="0">
                    <a:pos x="0" y="14"/>
                  </a:cxn>
                  <a:cxn ang="0">
                    <a:pos x="2" y="16"/>
                  </a:cxn>
                  <a:cxn ang="0">
                    <a:pos x="2" y="16"/>
                  </a:cxn>
                  <a:cxn ang="0">
                    <a:pos x="6" y="16"/>
                  </a:cxn>
                  <a:cxn ang="0">
                    <a:pos x="10" y="8"/>
                  </a:cxn>
                  <a:cxn ang="0">
                    <a:pos x="10" y="8"/>
                  </a:cxn>
                  <a:cxn ang="0">
                    <a:pos x="12" y="4"/>
                  </a:cxn>
                  <a:cxn ang="0">
                    <a:pos x="12" y="0"/>
                  </a:cxn>
                  <a:cxn ang="0">
                    <a:pos x="10" y="0"/>
                  </a:cxn>
                  <a:cxn ang="0">
                    <a:pos x="8" y="2"/>
                  </a:cxn>
                  <a:cxn ang="0">
                    <a:pos x="8" y="2"/>
                  </a:cxn>
                </a:cxnLst>
                <a:rect l="0" t="0" r="r" b="b"/>
                <a:pathLst>
                  <a:path w="12" h="16">
                    <a:moveTo>
                      <a:pt x="8" y="2"/>
                    </a:moveTo>
                    <a:lnTo>
                      <a:pt x="8" y="2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6" y="16"/>
                    </a:lnTo>
                    <a:lnTo>
                      <a:pt x="10" y="8"/>
                    </a:lnTo>
                    <a:lnTo>
                      <a:pt x="10" y="8"/>
                    </a:lnTo>
                    <a:lnTo>
                      <a:pt x="12" y="4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8" y="2"/>
                    </a:lnTo>
                    <a:lnTo>
                      <a:pt x="8" y="2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5" name="Freeform 363"/>
              <p:cNvSpPr>
                <a:spLocks/>
              </p:cNvSpPr>
              <p:nvPr/>
            </p:nvSpPr>
            <p:spPr bwMode="auto">
              <a:xfrm>
                <a:off x="4176" y="2530"/>
                <a:ext cx="34" cy="50"/>
              </a:xfrm>
              <a:custGeom>
                <a:avLst/>
                <a:gdLst/>
                <a:ahLst/>
                <a:cxnLst>
                  <a:cxn ang="0">
                    <a:pos x="32" y="8"/>
                  </a:cxn>
                  <a:cxn ang="0">
                    <a:pos x="32" y="8"/>
                  </a:cxn>
                  <a:cxn ang="0">
                    <a:pos x="34" y="12"/>
                  </a:cxn>
                  <a:cxn ang="0">
                    <a:pos x="34" y="18"/>
                  </a:cxn>
                  <a:cxn ang="0">
                    <a:pos x="30" y="32"/>
                  </a:cxn>
                  <a:cxn ang="0">
                    <a:pos x="30" y="32"/>
                  </a:cxn>
                  <a:cxn ang="0">
                    <a:pos x="28" y="36"/>
                  </a:cxn>
                  <a:cxn ang="0">
                    <a:pos x="24" y="40"/>
                  </a:cxn>
                  <a:cxn ang="0">
                    <a:pos x="14" y="46"/>
                  </a:cxn>
                  <a:cxn ang="0">
                    <a:pos x="14" y="46"/>
                  </a:cxn>
                  <a:cxn ang="0">
                    <a:pos x="8" y="48"/>
                  </a:cxn>
                  <a:cxn ang="0">
                    <a:pos x="4" y="50"/>
                  </a:cxn>
                  <a:cxn ang="0">
                    <a:pos x="2" y="48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0" y="40"/>
                  </a:cxn>
                  <a:cxn ang="0">
                    <a:pos x="4" y="34"/>
                  </a:cxn>
                  <a:cxn ang="0">
                    <a:pos x="8" y="28"/>
                  </a:cxn>
                  <a:cxn ang="0">
                    <a:pos x="14" y="22"/>
                  </a:cxn>
                  <a:cxn ang="0">
                    <a:pos x="14" y="22"/>
                  </a:cxn>
                  <a:cxn ang="0">
                    <a:pos x="14" y="16"/>
                  </a:cxn>
                  <a:cxn ang="0">
                    <a:pos x="12" y="10"/>
                  </a:cxn>
                  <a:cxn ang="0">
                    <a:pos x="12" y="4"/>
                  </a:cxn>
                  <a:cxn ang="0">
                    <a:pos x="12" y="2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20" y="0"/>
                  </a:cxn>
                  <a:cxn ang="0">
                    <a:pos x="24" y="0"/>
                  </a:cxn>
                  <a:cxn ang="0">
                    <a:pos x="32" y="8"/>
                  </a:cxn>
                  <a:cxn ang="0">
                    <a:pos x="32" y="8"/>
                  </a:cxn>
                </a:cxnLst>
                <a:rect l="0" t="0" r="r" b="b"/>
                <a:pathLst>
                  <a:path w="34" h="50">
                    <a:moveTo>
                      <a:pt x="32" y="8"/>
                    </a:moveTo>
                    <a:lnTo>
                      <a:pt x="32" y="8"/>
                    </a:lnTo>
                    <a:lnTo>
                      <a:pt x="34" y="12"/>
                    </a:lnTo>
                    <a:lnTo>
                      <a:pt x="34" y="18"/>
                    </a:lnTo>
                    <a:lnTo>
                      <a:pt x="30" y="32"/>
                    </a:lnTo>
                    <a:lnTo>
                      <a:pt x="30" y="32"/>
                    </a:lnTo>
                    <a:lnTo>
                      <a:pt x="28" y="36"/>
                    </a:lnTo>
                    <a:lnTo>
                      <a:pt x="24" y="40"/>
                    </a:lnTo>
                    <a:lnTo>
                      <a:pt x="14" y="46"/>
                    </a:lnTo>
                    <a:lnTo>
                      <a:pt x="14" y="46"/>
                    </a:lnTo>
                    <a:lnTo>
                      <a:pt x="8" y="48"/>
                    </a:lnTo>
                    <a:lnTo>
                      <a:pt x="4" y="50"/>
                    </a:lnTo>
                    <a:lnTo>
                      <a:pt x="2" y="48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0" y="40"/>
                    </a:lnTo>
                    <a:lnTo>
                      <a:pt x="4" y="34"/>
                    </a:lnTo>
                    <a:lnTo>
                      <a:pt x="8" y="28"/>
                    </a:lnTo>
                    <a:lnTo>
                      <a:pt x="14" y="22"/>
                    </a:lnTo>
                    <a:lnTo>
                      <a:pt x="14" y="22"/>
                    </a:lnTo>
                    <a:lnTo>
                      <a:pt x="14" y="16"/>
                    </a:lnTo>
                    <a:lnTo>
                      <a:pt x="12" y="10"/>
                    </a:lnTo>
                    <a:lnTo>
                      <a:pt x="12" y="4"/>
                    </a:lnTo>
                    <a:lnTo>
                      <a:pt x="12" y="2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20" y="0"/>
                    </a:lnTo>
                    <a:lnTo>
                      <a:pt x="24" y="0"/>
                    </a:lnTo>
                    <a:lnTo>
                      <a:pt x="32" y="8"/>
                    </a:lnTo>
                    <a:lnTo>
                      <a:pt x="32" y="8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6" name="Freeform 364"/>
              <p:cNvSpPr>
                <a:spLocks/>
              </p:cNvSpPr>
              <p:nvPr/>
            </p:nvSpPr>
            <p:spPr bwMode="auto">
              <a:xfrm>
                <a:off x="4256" y="2486"/>
                <a:ext cx="2" cy="4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</a:cxnLst>
                <a:rect l="0" t="0" r="r" b="b"/>
                <a:pathLst>
                  <a:path w="2" h="4">
                    <a:moveTo>
                      <a:pt x="2" y="0"/>
                    </a:moveTo>
                    <a:lnTo>
                      <a:pt x="2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7" name="Freeform 365"/>
              <p:cNvSpPr>
                <a:spLocks/>
              </p:cNvSpPr>
              <p:nvPr/>
            </p:nvSpPr>
            <p:spPr bwMode="auto">
              <a:xfrm>
                <a:off x="4240" y="2420"/>
                <a:ext cx="356" cy="136"/>
              </a:xfrm>
              <a:custGeom>
                <a:avLst/>
                <a:gdLst/>
                <a:ahLst/>
                <a:cxnLst>
                  <a:cxn ang="0">
                    <a:pos x="0" y="106"/>
                  </a:cxn>
                  <a:cxn ang="0">
                    <a:pos x="0" y="106"/>
                  </a:cxn>
                  <a:cxn ang="0">
                    <a:pos x="12" y="112"/>
                  </a:cxn>
                  <a:cxn ang="0">
                    <a:pos x="34" y="116"/>
                  </a:cxn>
                  <a:cxn ang="0">
                    <a:pos x="48" y="110"/>
                  </a:cxn>
                  <a:cxn ang="0">
                    <a:pos x="50" y="112"/>
                  </a:cxn>
                  <a:cxn ang="0">
                    <a:pos x="68" y="126"/>
                  </a:cxn>
                  <a:cxn ang="0">
                    <a:pos x="80" y="128"/>
                  </a:cxn>
                  <a:cxn ang="0">
                    <a:pos x="100" y="116"/>
                  </a:cxn>
                  <a:cxn ang="0">
                    <a:pos x="106" y="100"/>
                  </a:cxn>
                  <a:cxn ang="0">
                    <a:pos x="108" y="96"/>
                  </a:cxn>
                  <a:cxn ang="0">
                    <a:pos x="108" y="106"/>
                  </a:cxn>
                  <a:cxn ang="0">
                    <a:pos x="116" y="128"/>
                  </a:cxn>
                  <a:cxn ang="0">
                    <a:pos x="134" y="134"/>
                  </a:cxn>
                  <a:cxn ang="0">
                    <a:pos x="150" y="128"/>
                  </a:cxn>
                  <a:cxn ang="0">
                    <a:pos x="158" y="116"/>
                  </a:cxn>
                  <a:cxn ang="0">
                    <a:pos x="162" y="126"/>
                  </a:cxn>
                  <a:cxn ang="0">
                    <a:pos x="178" y="134"/>
                  </a:cxn>
                  <a:cxn ang="0">
                    <a:pos x="188" y="132"/>
                  </a:cxn>
                  <a:cxn ang="0">
                    <a:pos x="202" y="110"/>
                  </a:cxn>
                  <a:cxn ang="0">
                    <a:pos x="208" y="128"/>
                  </a:cxn>
                  <a:cxn ang="0">
                    <a:pos x="220" y="136"/>
                  </a:cxn>
                  <a:cxn ang="0">
                    <a:pos x="232" y="136"/>
                  </a:cxn>
                  <a:cxn ang="0">
                    <a:pos x="250" y="124"/>
                  </a:cxn>
                  <a:cxn ang="0">
                    <a:pos x="260" y="124"/>
                  </a:cxn>
                  <a:cxn ang="0">
                    <a:pos x="276" y="126"/>
                  </a:cxn>
                  <a:cxn ang="0">
                    <a:pos x="292" y="120"/>
                  </a:cxn>
                  <a:cxn ang="0">
                    <a:pos x="302" y="100"/>
                  </a:cxn>
                  <a:cxn ang="0">
                    <a:pos x="320" y="110"/>
                  </a:cxn>
                  <a:cxn ang="0">
                    <a:pos x="338" y="106"/>
                  </a:cxn>
                  <a:cxn ang="0">
                    <a:pos x="350" y="96"/>
                  </a:cxn>
                  <a:cxn ang="0">
                    <a:pos x="356" y="78"/>
                  </a:cxn>
                  <a:cxn ang="0">
                    <a:pos x="352" y="66"/>
                  </a:cxn>
                  <a:cxn ang="0">
                    <a:pos x="322" y="36"/>
                  </a:cxn>
                  <a:cxn ang="0">
                    <a:pos x="306" y="26"/>
                  </a:cxn>
                  <a:cxn ang="0">
                    <a:pos x="286" y="22"/>
                  </a:cxn>
                  <a:cxn ang="0">
                    <a:pos x="266" y="32"/>
                  </a:cxn>
                  <a:cxn ang="0">
                    <a:pos x="258" y="34"/>
                  </a:cxn>
                  <a:cxn ang="0">
                    <a:pos x="254" y="18"/>
                  </a:cxn>
                  <a:cxn ang="0">
                    <a:pos x="240" y="12"/>
                  </a:cxn>
                  <a:cxn ang="0">
                    <a:pos x="222" y="14"/>
                  </a:cxn>
                  <a:cxn ang="0">
                    <a:pos x="208" y="26"/>
                  </a:cxn>
                  <a:cxn ang="0">
                    <a:pos x="196" y="4"/>
                  </a:cxn>
                  <a:cxn ang="0">
                    <a:pos x="180" y="0"/>
                  </a:cxn>
                  <a:cxn ang="0">
                    <a:pos x="168" y="6"/>
                  </a:cxn>
                  <a:cxn ang="0">
                    <a:pos x="150" y="30"/>
                  </a:cxn>
                  <a:cxn ang="0">
                    <a:pos x="148" y="36"/>
                  </a:cxn>
                  <a:cxn ang="0">
                    <a:pos x="144" y="28"/>
                  </a:cxn>
                  <a:cxn ang="0">
                    <a:pos x="132" y="14"/>
                  </a:cxn>
                  <a:cxn ang="0">
                    <a:pos x="120" y="12"/>
                  </a:cxn>
                  <a:cxn ang="0">
                    <a:pos x="100" y="24"/>
                  </a:cxn>
                  <a:cxn ang="0">
                    <a:pos x="94" y="40"/>
                  </a:cxn>
                  <a:cxn ang="0">
                    <a:pos x="66" y="40"/>
                  </a:cxn>
                  <a:cxn ang="0">
                    <a:pos x="54" y="48"/>
                  </a:cxn>
                  <a:cxn ang="0">
                    <a:pos x="40" y="74"/>
                  </a:cxn>
                  <a:cxn ang="0">
                    <a:pos x="32" y="90"/>
                  </a:cxn>
                  <a:cxn ang="0">
                    <a:pos x="26" y="88"/>
                  </a:cxn>
                  <a:cxn ang="0">
                    <a:pos x="18" y="84"/>
                  </a:cxn>
                  <a:cxn ang="0">
                    <a:pos x="14" y="74"/>
                  </a:cxn>
                </a:cxnLst>
                <a:rect l="0" t="0" r="r" b="b"/>
                <a:pathLst>
                  <a:path w="356" h="136">
                    <a:moveTo>
                      <a:pt x="0" y="104"/>
                    </a:moveTo>
                    <a:lnTo>
                      <a:pt x="0" y="104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6" y="108"/>
                    </a:lnTo>
                    <a:lnTo>
                      <a:pt x="12" y="112"/>
                    </a:lnTo>
                    <a:lnTo>
                      <a:pt x="12" y="112"/>
                    </a:lnTo>
                    <a:lnTo>
                      <a:pt x="18" y="114"/>
                    </a:lnTo>
                    <a:lnTo>
                      <a:pt x="26" y="118"/>
                    </a:lnTo>
                    <a:lnTo>
                      <a:pt x="34" y="116"/>
                    </a:lnTo>
                    <a:lnTo>
                      <a:pt x="46" y="112"/>
                    </a:lnTo>
                    <a:lnTo>
                      <a:pt x="46" y="112"/>
                    </a:lnTo>
                    <a:lnTo>
                      <a:pt x="48" y="110"/>
                    </a:lnTo>
                    <a:lnTo>
                      <a:pt x="48" y="110"/>
                    </a:lnTo>
                    <a:lnTo>
                      <a:pt x="50" y="112"/>
                    </a:lnTo>
                    <a:lnTo>
                      <a:pt x="50" y="112"/>
                    </a:lnTo>
                    <a:lnTo>
                      <a:pt x="52" y="116"/>
                    </a:lnTo>
                    <a:lnTo>
                      <a:pt x="58" y="122"/>
                    </a:lnTo>
                    <a:lnTo>
                      <a:pt x="68" y="126"/>
                    </a:lnTo>
                    <a:lnTo>
                      <a:pt x="74" y="128"/>
                    </a:lnTo>
                    <a:lnTo>
                      <a:pt x="80" y="128"/>
                    </a:lnTo>
                    <a:lnTo>
                      <a:pt x="80" y="128"/>
                    </a:lnTo>
                    <a:lnTo>
                      <a:pt x="86" y="126"/>
                    </a:lnTo>
                    <a:lnTo>
                      <a:pt x="92" y="122"/>
                    </a:lnTo>
                    <a:lnTo>
                      <a:pt x="100" y="116"/>
                    </a:lnTo>
                    <a:lnTo>
                      <a:pt x="104" y="108"/>
                    </a:lnTo>
                    <a:lnTo>
                      <a:pt x="106" y="100"/>
                    </a:lnTo>
                    <a:lnTo>
                      <a:pt x="106" y="100"/>
                    </a:lnTo>
                    <a:lnTo>
                      <a:pt x="108" y="96"/>
                    </a:lnTo>
                    <a:lnTo>
                      <a:pt x="108" y="96"/>
                    </a:lnTo>
                    <a:lnTo>
                      <a:pt x="108" y="96"/>
                    </a:lnTo>
                    <a:lnTo>
                      <a:pt x="108" y="96"/>
                    </a:lnTo>
                    <a:lnTo>
                      <a:pt x="108" y="106"/>
                    </a:lnTo>
                    <a:lnTo>
                      <a:pt x="108" y="106"/>
                    </a:lnTo>
                    <a:lnTo>
                      <a:pt x="110" y="114"/>
                    </a:lnTo>
                    <a:lnTo>
                      <a:pt x="114" y="122"/>
                    </a:lnTo>
                    <a:lnTo>
                      <a:pt x="116" y="128"/>
                    </a:lnTo>
                    <a:lnTo>
                      <a:pt x="122" y="130"/>
                    </a:lnTo>
                    <a:lnTo>
                      <a:pt x="126" y="134"/>
                    </a:lnTo>
                    <a:lnTo>
                      <a:pt x="134" y="134"/>
                    </a:lnTo>
                    <a:lnTo>
                      <a:pt x="134" y="134"/>
                    </a:lnTo>
                    <a:lnTo>
                      <a:pt x="142" y="132"/>
                    </a:lnTo>
                    <a:lnTo>
                      <a:pt x="150" y="128"/>
                    </a:lnTo>
                    <a:lnTo>
                      <a:pt x="154" y="122"/>
                    </a:lnTo>
                    <a:lnTo>
                      <a:pt x="158" y="116"/>
                    </a:lnTo>
                    <a:lnTo>
                      <a:pt x="158" y="116"/>
                    </a:lnTo>
                    <a:lnTo>
                      <a:pt x="158" y="120"/>
                    </a:lnTo>
                    <a:lnTo>
                      <a:pt x="162" y="126"/>
                    </a:lnTo>
                    <a:lnTo>
                      <a:pt x="162" y="126"/>
                    </a:lnTo>
                    <a:lnTo>
                      <a:pt x="168" y="130"/>
                    </a:lnTo>
                    <a:lnTo>
                      <a:pt x="172" y="132"/>
                    </a:lnTo>
                    <a:lnTo>
                      <a:pt x="178" y="134"/>
                    </a:lnTo>
                    <a:lnTo>
                      <a:pt x="178" y="134"/>
                    </a:lnTo>
                    <a:lnTo>
                      <a:pt x="182" y="132"/>
                    </a:lnTo>
                    <a:lnTo>
                      <a:pt x="188" y="132"/>
                    </a:lnTo>
                    <a:lnTo>
                      <a:pt x="194" y="126"/>
                    </a:lnTo>
                    <a:lnTo>
                      <a:pt x="200" y="118"/>
                    </a:lnTo>
                    <a:lnTo>
                      <a:pt x="202" y="110"/>
                    </a:lnTo>
                    <a:lnTo>
                      <a:pt x="202" y="110"/>
                    </a:lnTo>
                    <a:lnTo>
                      <a:pt x="206" y="122"/>
                    </a:lnTo>
                    <a:lnTo>
                      <a:pt x="208" y="128"/>
                    </a:lnTo>
                    <a:lnTo>
                      <a:pt x="214" y="132"/>
                    </a:lnTo>
                    <a:lnTo>
                      <a:pt x="214" y="132"/>
                    </a:lnTo>
                    <a:lnTo>
                      <a:pt x="220" y="136"/>
                    </a:lnTo>
                    <a:lnTo>
                      <a:pt x="226" y="136"/>
                    </a:lnTo>
                    <a:lnTo>
                      <a:pt x="232" y="136"/>
                    </a:lnTo>
                    <a:lnTo>
                      <a:pt x="232" y="136"/>
                    </a:lnTo>
                    <a:lnTo>
                      <a:pt x="240" y="134"/>
                    </a:lnTo>
                    <a:lnTo>
                      <a:pt x="246" y="130"/>
                    </a:lnTo>
                    <a:lnTo>
                      <a:pt x="250" y="124"/>
                    </a:lnTo>
                    <a:lnTo>
                      <a:pt x="252" y="118"/>
                    </a:lnTo>
                    <a:lnTo>
                      <a:pt x="252" y="118"/>
                    </a:lnTo>
                    <a:lnTo>
                      <a:pt x="260" y="124"/>
                    </a:lnTo>
                    <a:lnTo>
                      <a:pt x="260" y="124"/>
                    </a:lnTo>
                    <a:lnTo>
                      <a:pt x="270" y="126"/>
                    </a:lnTo>
                    <a:lnTo>
                      <a:pt x="276" y="126"/>
                    </a:lnTo>
                    <a:lnTo>
                      <a:pt x="282" y="124"/>
                    </a:lnTo>
                    <a:lnTo>
                      <a:pt x="282" y="124"/>
                    </a:lnTo>
                    <a:lnTo>
                      <a:pt x="292" y="120"/>
                    </a:lnTo>
                    <a:lnTo>
                      <a:pt x="298" y="114"/>
                    </a:lnTo>
                    <a:lnTo>
                      <a:pt x="302" y="108"/>
                    </a:lnTo>
                    <a:lnTo>
                      <a:pt x="302" y="100"/>
                    </a:lnTo>
                    <a:lnTo>
                      <a:pt x="302" y="100"/>
                    </a:lnTo>
                    <a:lnTo>
                      <a:pt x="310" y="106"/>
                    </a:lnTo>
                    <a:lnTo>
                      <a:pt x="320" y="110"/>
                    </a:lnTo>
                    <a:lnTo>
                      <a:pt x="326" y="110"/>
                    </a:lnTo>
                    <a:lnTo>
                      <a:pt x="332" y="110"/>
                    </a:lnTo>
                    <a:lnTo>
                      <a:pt x="338" y="106"/>
                    </a:lnTo>
                    <a:lnTo>
                      <a:pt x="344" y="102"/>
                    </a:lnTo>
                    <a:lnTo>
                      <a:pt x="344" y="102"/>
                    </a:lnTo>
                    <a:lnTo>
                      <a:pt x="350" y="96"/>
                    </a:lnTo>
                    <a:lnTo>
                      <a:pt x="354" y="90"/>
                    </a:lnTo>
                    <a:lnTo>
                      <a:pt x="356" y="84"/>
                    </a:lnTo>
                    <a:lnTo>
                      <a:pt x="356" y="78"/>
                    </a:lnTo>
                    <a:lnTo>
                      <a:pt x="356" y="78"/>
                    </a:lnTo>
                    <a:lnTo>
                      <a:pt x="356" y="72"/>
                    </a:lnTo>
                    <a:lnTo>
                      <a:pt x="352" y="66"/>
                    </a:lnTo>
                    <a:lnTo>
                      <a:pt x="344" y="54"/>
                    </a:lnTo>
                    <a:lnTo>
                      <a:pt x="334" y="46"/>
                    </a:lnTo>
                    <a:lnTo>
                      <a:pt x="322" y="36"/>
                    </a:lnTo>
                    <a:lnTo>
                      <a:pt x="316" y="32"/>
                    </a:lnTo>
                    <a:lnTo>
                      <a:pt x="316" y="32"/>
                    </a:lnTo>
                    <a:lnTo>
                      <a:pt x="306" y="26"/>
                    </a:lnTo>
                    <a:lnTo>
                      <a:pt x="298" y="22"/>
                    </a:lnTo>
                    <a:lnTo>
                      <a:pt x="292" y="22"/>
                    </a:lnTo>
                    <a:lnTo>
                      <a:pt x="286" y="22"/>
                    </a:lnTo>
                    <a:lnTo>
                      <a:pt x="274" y="26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0" y="36"/>
                    </a:lnTo>
                    <a:lnTo>
                      <a:pt x="260" y="36"/>
                    </a:lnTo>
                    <a:lnTo>
                      <a:pt x="258" y="34"/>
                    </a:lnTo>
                    <a:lnTo>
                      <a:pt x="258" y="34"/>
                    </a:lnTo>
                    <a:lnTo>
                      <a:pt x="256" y="24"/>
                    </a:lnTo>
                    <a:lnTo>
                      <a:pt x="254" y="1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0" y="12"/>
                    </a:lnTo>
                    <a:lnTo>
                      <a:pt x="230" y="12"/>
                    </a:lnTo>
                    <a:lnTo>
                      <a:pt x="230" y="12"/>
                    </a:lnTo>
                    <a:lnTo>
                      <a:pt x="222" y="14"/>
                    </a:lnTo>
                    <a:lnTo>
                      <a:pt x="216" y="18"/>
                    </a:lnTo>
                    <a:lnTo>
                      <a:pt x="208" y="26"/>
                    </a:lnTo>
                    <a:lnTo>
                      <a:pt x="208" y="26"/>
                    </a:lnTo>
                    <a:lnTo>
                      <a:pt x="204" y="18"/>
                    </a:lnTo>
                    <a:lnTo>
                      <a:pt x="200" y="8"/>
                    </a:lnTo>
                    <a:lnTo>
                      <a:pt x="196" y="4"/>
                    </a:lnTo>
                    <a:lnTo>
                      <a:pt x="192" y="2"/>
                    </a:lnTo>
                    <a:lnTo>
                      <a:pt x="186" y="0"/>
                    </a:lnTo>
                    <a:lnTo>
                      <a:pt x="180" y="0"/>
                    </a:lnTo>
                    <a:lnTo>
                      <a:pt x="180" y="0"/>
                    </a:lnTo>
                    <a:lnTo>
                      <a:pt x="172" y="2"/>
                    </a:lnTo>
                    <a:lnTo>
                      <a:pt x="168" y="6"/>
                    </a:lnTo>
                    <a:lnTo>
                      <a:pt x="158" y="12"/>
                    </a:lnTo>
                    <a:lnTo>
                      <a:pt x="154" y="22"/>
                    </a:lnTo>
                    <a:lnTo>
                      <a:pt x="150" y="30"/>
                    </a:lnTo>
                    <a:lnTo>
                      <a:pt x="150" y="30"/>
                    </a:lnTo>
                    <a:lnTo>
                      <a:pt x="148" y="36"/>
                    </a:lnTo>
                    <a:lnTo>
                      <a:pt x="148" y="36"/>
                    </a:lnTo>
                    <a:lnTo>
                      <a:pt x="148" y="34"/>
                    </a:lnTo>
                    <a:lnTo>
                      <a:pt x="148" y="34"/>
                    </a:lnTo>
                    <a:lnTo>
                      <a:pt x="144" y="28"/>
                    </a:lnTo>
                    <a:lnTo>
                      <a:pt x="140" y="20"/>
                    </a:lnTo>
                    <a:lnTo>
                      <a:pt x="136" y="16"/>
                    </a:lnTo>
                    <a:lnTo>
                      <a:pt x="132" y="14"/>
                    </a:lnTo>
                    <a:lnTo>
                      <a:pt x="126" y="12"/>
                    </a:lnTo>
                    <a:lnTo>
                      <a:pt x="120" y="12"/>
                    </a:lnTo>
                    <a:lnTo>
                      <a:pt x="120" y="12"/>
                    </a:lnTo>
                    <a:lnTo>
                      <a:pt x="112" y="14"/>
                    </a:lnTo>
                    <a:lnTo>
                      <a:pt x="108" y="16"/>
                    </a:lnTo>
                    <a:lnTo>
                      <a:pt x="100" y="24"/>
                    </a:lnTo>
                    <a:lnTo>
                      <a:pt x="96" y="32"/>
                    </a:lnTo>
                    <a:lnTo>
                      <a:pt x="94" y="40"/>
                    </a:lnTo>
                    <a:lnTo>
                      <a:pt x="94" y="40"/>
                    </a:lnTo>
                    <a:lnTo>
                      <a:pt x="86" y="38"/>
                    </a:lnTo>
                    <a:lnTo>
                      <a:pt x="76" y="38"/>
                    </a:lnTo>
                    <a:lnTo>
                      <a:pt x="66" y="40"/>
                    </a:lnTo>
                    <a:lnTo>
                      <a:pt x="60" y="44"/>
                    </a:lnTo>
                    <a:lnTo>
                      <a:pt x="54" y="48"/>
                    </a:lnTo>
                    <a:lnTo>
                      <a:pt x="54" y="48"/>
                    </a:lnTo>
                    <a:lnTo>
                      <a:pt x="48" y="56"/>
                    </a:lnTo>
                    <a:lnTo>
                      <a:pt x="44" y="62"/>
                    </a:lnTo>
                    <a:lnTo>
                      <a:pt x="40" y="74"/>
                    </a:lnTo>
                    <a:lnTo>
                      <a:pt x="40" y="74"/>
                    </a:lnTo>
                    <a:lnTo>
                      <a:pt x="38" y="84"/>
                    </a:lnTo>
                    <a:lnTo>
                      <a:pt x="32" y="90"/>
                    </a:lnTo>
                    <a:lnTo>
                      <a:pt x="32" y="90"/>
                    </a:lnTo>
                    <a:lnTo>
                      <a:pt x="28" y="90"/>
                    </a:lnTo>
                    <a:lnTo>
                      <a:pt x="26" y="88"/>
                    </a:lnTo>
                    <a:lnTo>
                      <a:pt x="26" y="88"/>
                    </a:lnTo>
                    <a:lnTo>
                      <a:pt x="18" y="84"/>
                    </a:lnTo>
                    <a:lnTo>
                      <a:pt x="18" y="84"/>
                    </a:lnTo>
                    <a:lnTo>
                      <a:pt x="16" y="82"/>
                    </a:lnTo>
                    <a:lnTo>
                      <a:pt x="14" y="78"/>
                    </a:lnTo>
                    <a:lnTo>
                      <a:pt x="14" y="74"/>
                    </a:lnTo>
                    <a:lnTo>
                      <a:pt x="16" y="7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8" name="Freeform 366"/>
              <p:cNvSpPr>
                <a:spLocks/>
              </p:cNvSpPr>
              <p:nvPr/>
            </p:nvSpPr>
            <p:spPr bwMode="auto">
              <a:xfrm>
                <a:off x="4304" y="2448"/>
                <a:ext cx="132" cy="68"/>
              </a:xfrm>
              <a:custGeom>
                <a:avLst/>
                <a:gdLst/>
                <a:ahLst/>
                <a:cxnLst>
                  <a:cxn ang="0">
                    <a:pos x="118" y="52"/>
                  </a:cxn>
                  <a:cxn ang="0">
                    <a:pos x="106" y="40"/>
                  </a:cxn>
                  <a:cxn ang="0">
                    <a:pos x="100" y="38"/>
                  </a:cxn>
                  <a:cxn ang="0">
                    <a:pos x="90" y="36"/>
                  </a:cxn>
                  <a:cxn ang="0">
                    <a:pos x="86" y="38"/>
                  </a:cxn>
                  <a:cxn ang="0">
                    <a:pos x="74" y="50"/>
                  </a:cxn>
                  <a:cxn ang="0">
                    <a:pos x="70" y="66"/>
                  </a:cxn>
                  <a:cxn ang="0">
                    <a:pos x="70" y="68"/>
                  </a:cxn>
                  <a:cxn ang="0">
                    <a:pos x="68" y="60"/>
                  </a:cxn>
                  <a:cxn ang="0">
                    <a:pos x="58" y="46"/>
                  </a:cxn>
                  <a:cxn ang="0">
                    <a:pos x="48" y="42"/>
                  </a:cxn>
                  <a:cxn ang="0">
                    <a:pos x="30" y="44"/>
                  </a:cxn>
                  <a:cxn ang="0">
                    <a:pos x="6" y="58"/>
                  </a:cxn>
                  <a:cxn ang="0">
                    <a:pos x="0" y="60"/>
                  </a:cxn>
                  <a:cxn ang="0">
                    <a:pos x="2" y="54"/>
                  </a:cxn>
                  <a:cxn ang="0">
                    <a:pos x="4" y="46"/>
                  </a:cxn>
                  <a:cxn ang="0">
                    <a:pos x="8" y="40"/>
                  </a:cxn>
                  <a:cxn ang="0">
                    <a:pos x="16" y="36"/>
                  </a:cxn>
                  <a:cxn ang="0">
                    <a:pos x="22" y="38"/>
                  </a:cxn>
                  <a:cxn ang="0">
                    <a:pos x="36" y="40"/>
                  </a:cxn>
                  <a:cxn ang="0">
                    <a:pos x="42" y="38"/>
                  </a:cxn>
                  <a:cxn ang="0">
                    <a:pos x="50" y="30"/>
                  </a:cxn>
                  <a:cxn ang="0">
                    <a:pos x="54" y="20"/>
                  </a:cxn>
                  <a:cxn ang="0">
                    <a:pos x="58" y="12"/>
                  </a:cxn>
                  <a:cxn ang="0">
                    <a:pos x="58" y="14"/>
                  </a:cxn>
                  <a:cxn ang="0">
                    <a:pos x="64" y="30"/>
                  </a:cxn>
                  <a:cxn ang="0">
                    <a:pos x="74" y="36"/>
                  </a:cxn>
                  <a:cxn ang="0">
                    <a:pos x="88" y="36"/>
                  </a:cxn>
                  <a:cxn ang="0">
                    <a:pos x="98" y="32"/>
                  </a:cxn>
                  <a:cxn ang="0">
                    <a:pos x="108" y="18"/>
                  </a:cxn>
                  <a:cxn ang="0">
                    <a:pos x="112" y="10"/>
                  </a:cxn>
                  <a:cxn ang="0">
                    <a:pos x="116" y="0"/>
                  </a:cxn>
                  <a:cxn ang="0">
                    <a:pos x="118" y="8"/>
                  </a:cxn>
                  <a:cxn ang="0">
                    <a:pos x="122" y="20"/>
                  </a:cxn>
                  <a:cxn ang="0">
                    <a:pos x="130" y="30"/>
                  </a:cxn>
                  <a:cxn ang="0">
                    <a:pos x="132" y="32"/>
                  </a:cxn>
                  <a:cxn ang="0">
                    <a:pos x="128" y="36"/>
                  </a:cxn>
                  <a:cxn ang="0">
                    <a:pos x="118" y="52"/>
                  </a:cxn>
                </a:cxnLst>
                <a:rect l="0" t="0" r="r" b="b"/>
                <a:pathLst>
                  <a:path w="132" h="68">
                    <a:moveTo>
                      <a:pt x="118" y="52"/>
                    </a:moveTo>
                    <a:lnTo>
                      <a:pt x="118" y="52"/>
                    </a:lnTo>
                    <a:lnTo>
                      <a:pt x="114" y="46"/>
                    </a:lnTo>
                    <a:lnTo>
                      <a:pt x="106" y="40"/>
                    </a:lnTo>
                    <a:lnTo>
                      <a:pt x="106" y="40"/>
                    </a:lnTo>
                    <a:lnTo>
                      <a:pt x="100" y="38"/>
                    </a:lnTo>
                    <a:lnTo>
                      <a:pt x="94" y="36"/>
                    </a:lnTo>
                    <a:lnTo>
                      <a:pt x="90" y="36"/>
                    </a:lnTo>
                    <a:lnTo>
                      <a:pt x="86" y="38"/>
                    </a:lnTo>
                    <a:lnTo>
                      <a:pt x="86" y="38"/>
                    </a:lnTo>
                    <a:lnTo>
                      <a:pt x="78" y="44"/>
                    </a:lnTo>
                    <a:lnTo>
                      <a:pt x="74" y="50"/>
                    </a:lnTo>
                    <a:lnTo>
                      <a:pt x="72" y="58"/>
                    </a:lnTo>
                    <a:lnTo>
                      <a:pt x="70" y="66"/>
                    </a:lnTo>
                    <a:lnTo>
                      <a:pt x="70" y="66"/>
                    </a:lnTo>
                    <a:lnTo>
                      <a:pt x="70" y="68"/>
                    </a:lnTo>
                    <a:lnTo>
                      <a:pt x="70" y="68"/>
                    </a:lnTo>
                    <a:lnTo>
                      <a:pt x="68" y="60"/>
                    </a:lnTo>
                    <a:lnTo>
                      <a:pt x="64" y="52"/>
                    </a:lnTo>
                    <a:lnTo>
                      <a:pt x="58" y="46"/>
                    </a:lnTo>
                    <a:lnTo>
                      <a:pt x="48" y="42"/>
                    </a:lnTo>
                    <a:lnTo>
                      <a:pt x="48" y="42"/>
                    </a:lnTo>
                    <a:lnTo>
                      <a:pt x="38" y="42"/>
                    </a:lnTo>
                    <a:lnTo>
                      <a:pt x="30" y="44"/>
                    </a:lnTo>
                    <a:lnTo>
                      <a:pt x="16" y="50"/>
                    </a:lnTo>
                    <a:lnTo>
                      <a:pt x="6" y="58"/>
                    </a:lnTo>
                    <a:lnTo>
                      <a:pt x="2" y="60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4" y="46"/>
                    </a:lnTo>
                    <a:lnTo>
                      <a:pt x="8" y="40"/>
                    </a:lnTo>
                    <a:lnTo>
                      <a:pt x="8" y="40"/>
                    </a:lnTo>
                    <a:lnTo>
                      <a:pt x="12" y="36"/>
                    </a:lnTo>
                    <a:lnTo>
                      <a:pt x="16" y="36"/>
                    </a:lnTo>
                    <a:lnTo>
                      <a:pt x="22" y="38"/>
                    </a:lnTo>
                    <a:lnTo>
                      <a:pt x="22" y="38"/>
                    </a:lnTo>
                    <a:lnTo>
                      <a:pt x="32" y="40"/>
                    </a:lnTo>
                    <a:lnTo>
                      <a:pt x="36" y="40"/>
                    </a:lnTo>
                    <a:lnTo>
                      <a:pt x="42" y="38"/>
                    </a:lnTo>
                    <a:lnTo>
                      <a:pt x="42" y="38"/>
                    </a:lnTo>
                    <a:lnTo>
                      <a:pt x="48" y="34"/>
                    </a:lnTo>
                    <a:lnTo>
                      <a:pt x="50" y="30"/>
                    </a:lnTo>
                    <a:lnTo>
                      <a:pt x="54" y="20"/>
                    </a:lnTo>
                    <a:lnTo>
                      <a:pt x="54" y="20"/>
                    </a:lnTo>
                    <a:lnTo>
                      <a:pt x="58" y="12"/>
                    </a:lnTo>
                    <a:lnTo>
                      <a:pt x="58" y="12"/>
                    </a:lnTo>
                    <a:lnTo>
                      <a:pt x="58" y="14"/>
                    </a:lnTo>
                    <a:lnTo>
                      <a:pt x="58" y="14"/>
                    </a:lnTo>
                    <a:lnTo>
                      <a:pt x="60" y="22"/>
                    </a:lnTo>
                    <a:lnTo>
                      <a:pt x="64" y="30"/>
                    </a:lnTo>
                    <a:lnTo>
                      <a:pt x="68" y="34"/>
                    </a:lnTo>
                    <a:lnTo>
                      <a:pt x="74" y="36"/>
                    </a:lnTo>
                    <a:lnTo>
                      <a:pt x="80" y="38"/>
                    </a:lnTo>
                    <a:lnTo>
                      <a:pt x="88" y="36"/>
                    </a:lnTo>
                    <a:lnTo>
                      <a:pt x="88" y="36"/>
                    </a:lnTo>
                    <a:lnTo>
                      <a:pt x="98" y="32"/>
                    </a:lnTo>
                    <a:lnTo>
                      <a:pt x="104" y="26"/>
                    </a:lnTo>
                    <a:lnTo>
                      <a:pt x="108" y="18"/>
                    </a:lnTo>
                    <a:lnTo>
                      <a:pt x="112" y="10"/>
                    </a:lnTo>
                    <a:lnTo>
                      <a:pt x="112" y="10"/>
                    </a:lnTo>
                    <a:lnTo>
                      <a:pt x="114" y="4"/>
                    </a:lnTo>
                    <a:lnTo>
                      <a:pt x="116" y="0"/>
                    </a:lnTo>
                    <a:lnTo>
                      <a:pt x="116" y="0"/>
                    </a:lnTo>
                    <a:lnTo>
                      <a:pt x="118" y="8"/>
                    </a:lnTo>
                    <a:lnTo>
                      <a:pt x="118" y="8"/>
                    </a:lnTo>
                    <a:lnTo>
                      <a:pt x="122" y="20"/>
                    </a:lnTo>
                    <a:lnTo>
                      <a:pt x="126" y="26"/>
                    </a:lnTo>
                    <a:lnTo>
                      <a:pt x="130" y="30"/>
                    </a:lnTo>
                    <a:lnTo>
                      <a:pt x="130" y="30"/>
                    </a:lnTo>
                    <a:lnTo>
                      <a:pt x="132" y="32"/>
                    </a:lnTo>
                    <a:lnTo>
                      <a:pt x="132" y="32"/>
                    </a:lnTo>
                    <a:lnTo>
                      <a:pt x="128" y="36"/>
                    </a:lnTo>
                    <a:lnTo>
                      <a:pt x="122" y="40"/>
                    </a:lnTo>
                    <a:lnTo>
                      <a:pt x="118" y="52"/>
                    </a:lnTo>
                    <a:lnTo>
                      <a:pt x="118" y="5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9" name="Freeform 367"/>
              <p:cNvSpPr>
                <a:spLocks/>
              </p:cNvSpPr>
              <p:nvPr/>
            </p:nvSpPr>
            <p:spPr bwMode="auto">
              <a:xfrm>
                <a:off x="4452" y="2460"/>
                <a:ext cx="26" cy="64"/>
              </a:xfrm>
              <a:custGeom>
                <a:avLst/>
                <a:gdLst/>
                <a:ahLst/>
                <a:cxnLst>
                  <a:cxn ang="0">
                    <a:pos x="20" y="18"/>
                  </a:cxn>
                  <a:cxn ang="0">
                    <a:pos x="20" y="18"/>
                  </a:cxn>
                  <a:cxn ang="0">
                    <a:pos x="16" y="26"/>
                  </a:cxn>
                  <a:cxn ang="0">
                    <a:pos x="14" y="34"/>
                  </a:cxn>
                  <a:cxn ang="0">
                    <a:pos x="14" y="34"/>
                  </a:cxn>
                  <a:cxn ang="0">
                    <a:pos x="16" y="50"/>
                  </a:cxn>
                  <a:cxn ang="0">
                    <a:pos x="16" y="50"/>
                  </a:cxn>
                  <a:cxn ang="0">
                    <a:pos x="16" y="64"/>
                  </a:cxn>
                  <a:cxn ang="0">
                    <a:pos x="16" y="64"/>
                  </a:cxn>
                  <a:cxn ang="0">
                    <a:pos x="16" y="64"/>
                  </a:cxn>
                  <a:cxn ang="0">
                    <a:pos x="16" y="64"/>
                  </a:cxn>
                  <a:cxn ang="0">
                    <a:pos x="16" y="56"/>
                  </a:cxn>
                  <a:cxn ang="0">
                    <a:pos x="16" y="56"/>
                  </a:cxn>
                  <a:cxn ang="0">
                    <a:pos x="14" y="46"/>
                  </a:cxn>
                  <a:cxn ang="0">
                    <a:pos x="12" y="36"/>
                  </a:cxn>
                  <a:cxn ang="0">
                    <a:pos x="8" y="28"/>
                  </a:cxn>
                  <a:cxn ang="0">
                    <a:pos x="4" y="24"/>
                  </a:cxn>
                  <a:cxn ang="0">
                    <a:pos x="0" y="22"/>
                  </a:cxn>
                  <a:cxn ang="0">
                    <a:pos x="0" y="22"/>
                  </a:cxn>
                  <a:cxn ang="0">
                    <a:pos x="6" y="16"/>
                  </a:cxn>
                  <a:cxn ang="0">
                    <a:pos x="10" y="10"/>
                  </a:cxn>
                  <a:cxn ang="0">
                    <a:pos x="10" y="10"/>
                  </a:cxn>
                  <a:cxn ang="0">
                    <a:pos x="16" y="4"/>
                  </a:cxn>
                  <a:cxn ang="0">
                    <a:pos x="20" y="0"/>
                  </a:cxn>
                  <a:cxn ang="0">
                    <a:pos x="20" y="0"/>
                  </a:cxn>
                  <a:cxn ang="0">
                    <a:pos x="22" y="6"/>
                  </a:cxn>
                  <a:cxn ang="0">
                    <a:pos x="26" y="14"/>
                  </a:cxn>
                  <a:cxn ang="0">
                    <a:pos x="26" y="14"/>
                  </a:cxn>
                  <a:cxn ang="0">
                    <a:pos x="20" y="18"/>
                  </a:cxn>
                  <a:cxn ang="0">
                    <a:pos x="20" y="18"/>
                  </a:cxn>
                </a:cxnLst>
                <a:rect l="0" t="0" r="r" b="b"/>
                <a:pathLst>
                  <a:path w="26" h="64">
                    <a:moveTo>
                      <a:pt x="20" y="18"/>
                    </a:moveTo>
                    <a:lnTo>
                      <a:pt x="20" y="18"/>
                    </a:lnTo>
                    <a:lnTo>
                      <a:pt x="16" y="26"/>
                    </a:lnTo>
                    <a:lnTo>
                      <a:pt x="14" y="34"/>
                    </a:lnTo>
                    <a:lnTo>
                      <a:pt x="14" y="34"/>
                    </a:lnTo>
                    <a:lnTo>
                      <a:pt x="16" y="50"/>
                    </a:lnTo>
                    <a:lnTo>
                      <a:pt x="16" y="50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16" y="56"/>
                    </a:lnTo>
                    <a:lnTo>
                      <a:pt x="16" y="56"/>
                    </a:lnTo>
                    <a:lnTo>
                      <a:pt x="14" y="46"/>
                    </a:lnTo>
                    <a:lnTo>
                      <a:pt x="12" y="36"/>
                    </a:lnTo>
                    <a:lnTo>
                      <a:pt x="8" y="28"/>
                    </a:lnTo>
                    <a:lnTo>
                      <a:pt x="4" y="24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6" y="16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6" y="4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22" y="6"/>
                    </a:lnTo>
                    <a:lnTo>
                      <a:pt x="26" y="14"/>
                    </a:lnTo>
                    <a:lnTo>
                      <a:pt x="26" y="14"/>
                    </a:lnTo>
                    <a:lnTo>
                      <a:pt x="20" y="18"/>
                    </a:lnTo>
                    <a:lnTo>
                      <a:pt x="20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0" name="Freeform 368"/>
              <p:cNvSpPr>
                <a:spLocks/>
              </p:cNvSpPr>
              <p:nvPr/>
            </p:nvSpPr>
            <p:spPr bwMode="auto">
              <a:xfrm>
                <a:off x="4502" y="2474"/>
                <a:ext cx="68" cy="44"/>
              </a:xfrm>
              <a:custGeom>
                <a:avLst/>
                <a:gdLst/>
                <a:ahLst/>
                <a:cxnLst>
                  <a:cxn ang="0">
                    <a:pos x="66" y="28"/>
                  </a:cxn>
                  <a:cxn ang="0">
                    <a:pos x="66" y="28"/>
                  </a:cxn>
                  <a:cxn ang="0">
                    <a:pos x="62" y="30"/>
                  </a:cxn>
                  <a:cxn ang="0">
                    <a:pos x="62" y="30"/>
                  </a:cxn>
                  <a:cxn ang="0">
                    <a:pos x="56" y="24"/>
                  </a:cxn>
                  <a:cxn ang="0">
                    <a:pos x="56" y="24"/>
                  </a:cxn>
                  <a:cxn ang="0">
                    <a:pos x="50" y="18"/>
                  </a:cxn>
                  <a:cxn ang="0">
                    <a:pos x="44" y="14"/>
                  </a:cxn>
                  <a:cxn ang="0">
                    <a:pos x="36" y="12"/>
                  </a:cxn>
                  <a:cxn ang="0">
                    <a:pos x="26" y="12"/>
                  </a:cxn>
                  <a:cxn ang="0">
                    <a:pos x="26" y="12"/>
                  </a:cxn>
                  <a:cxn ang="0">
                    <a:pos x="18" y="16"/>
                  </a:cxn>
                  <a:cxn ang="0">
                    <a:pos x="14" y="22"/>
                  </a:cxn>
                  <a:cxn ang="0">
                    <a:pos x="14" y="22"/>
                  </a:cxn>
                  <a:cxn ang="0">
                    <a:pos x="12" y="26"/>
                  </a:cxn>
                  <a:cxn ang="0">
                    <a:pos x="12" y="30"/>
                  </a:cxn>
                  <a:cxn ang="0">
                    <a:pos x="12" y="30"/>
                  </a:cxn>
                  <a:cxn ang="0">
                    <a:pos x="14" y="40"/>
                  </a:cxn>
                  <a:cxn ang="0">
                    <a:pos x="14" y="40"/>
                  </a:cxn>
                  <a:cxn ang="0">
                    <a:pos x="14" y="44"/>
                  </a:cxn>
                  <a:cxn ang="0">
                    <a:pos x="14" y="44"/>
                  </a:cxn>
                  <a:cxn ang="0">
                    <a:pos x="10" y="38"/>
                  </a:cxn>
                  <a:cxn ang="0">
                    <a:pos x="6" y="32"/>
                  </a:cxn>
                  <a:cxn ang="0">
                    <a:pos x="6" y="32"/>
                  </a:cxn>
                  <a:cxn ang="0">
                    <a:pos x="4" y="20"/>
                  </a:cxn>
                  <a:cxn ang="0">
                    <a:pos x="0" y="10"/>
                  </a:cxn>
                  <a:cxn ang="0">
                    <a:pos x="0" y="10"/>
                  </a:cxn>
                  <a:cxn ang="0">
                    <a:pos x="6" y="8"/>
                  </a:cxn>
                  <a:cxn ang="0">
                    <a:pos x="12" y="6"/>
                  </a:cxn>
                  <a:cxn ang="0">
                    <a:pos x="22" y="0"/>
                  </a:cxn>
                  <a:cxn ang="0">
                    <a:pos x="22" y="0"/>
                  </a:cxn>
                  <a:cxn ang="0">
                    <a:pos x="24" y="4"/>
                  </a:cxn>
                  <a:cxn ang="0">
                    <a:pos x="32" y="6"/>
                  </a:cxn>
                  <a:cxn ang="0">
                    <a:pos x="46" y="14"/>
                  </a:cxn>
                  <a:cxn ang="0">
                    <a:pos x="60" y="20"/>
                  </a:cxn>
                  <a:cxn ang="0">
                    <a:pos x="66" y="22"/>
                  </a:cxn>
                  <a:cxn ang="0">
                    <a:pos x="68" y="26"/>
                  </a:cxn>
                  <a:cxn ang="0">
                    <a:pos x="68" y="26"/>
                  </a:cxn>
                  <a:cxn ang="0">
                    <a:pos x="66" y="28"/>
                  </a:cxn>
                  <a:cxn ang="0">
                    <a:pos x="66" y="28"/>
                  </a:cxn>
                </a:cxnLst>
                <a:rect l="0" t="0" r="r" b="b"/>
                <a:pathLst>
                  <a:path w="68" h="44">
                    <a:moveTo>
                      <a:pt x="66" y="28"/>
                    </a:moveTo>
                    <a:lnTo>
                      <a:pt x="66" y="28"/>
                    </a:lnTo>
                    <a:lnTo>
                      <a:pt x="62" y="30"/>
                    </a:lnTo>
                    <a:lnTo>
                      <a:pt x="62" y="30"/>
                    </a:lnTo>
                    <a:lnTo>
                      <a:pt x="56" y="24"/>
                    </a:lnTo>
                    <a:lnTo>
                      <a:pt x="56" y="24"/>
                    </a:lnTo>
                    <a:lnTo>
                      <a:pt x="50" y="18"/>
                    </a:lnTo>
                    <a:lnTo>
                      <a:pt x="44" y="14"/>
                    </a:lnTo>
                    <a:lnTo>
                      <a:pt x="36" y="12"/>
                    </a:lnTo>
                    <a:lnTo>
                      <a:pt x="26" y="12"/>
                    </a:lnTo>
                    <a:lnTo>
                      <a:pt x="26" y="12"/>
                    </a:lnTo>
                    <a:lnTo>
                      <a:pt x="18" y="16"/>
                    </a:lnTo>
                    <a:lnTo>
                      <a:pt x="14" y="22"/>
                    </a:lnTo>
                    <a:lnTo>
                      <a:pt x="14" y="22"/>
                    </a:lnTo>
                    <a:lnTo>
                      <a:pt x="12" y="26"/>
                    </a:lnTo>
                    <a:lnTo>
                      <a:pt x="12" y="30"/>
                    </a:lnTo>
                    <a:lnTo>
                      <a:pt x="12" y="30"/>
                    </a:lnTo>
                    <a:lnTo>
                      <a:pt x="14" y="40"/>
                    </a:lnTo>
                    <a:lnTo>
                      <a:pt x="14" y="40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10" y="38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4" y="20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6" y="8"/>
                    </a:lnTo>
                    <a:lnTo>
                      <a:pt x="12" y="6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4" y="4"/>
                    </a:lnTo>
                    <a:lnTo>
                      <a:pt x="32" y="6"/>
                    </a:lnTo>
                    <a:lnTo>
                      <a:pt x="46" y="14"/>
                    </a:lnTo>
                    <a:lnTo>
                      <a:pt x="60" y="20"/>
                    </a:lnTo>
                    <a:lnTo>
                      <a:pt x="66" y="22"/>
                    </a:lnTo>
                    <a:lnTo>
                      <a:pt x="68" y="26"/>
                    </a:lnTo>
                    <a:lnTo>
                      <a:pt x="68" y="26"/>
                    </a:lnTo>
                    <a:lnTo>
                      <a:pt x="66" y="28"/>
                    </a:lnTo>
                    <a:lnTo>
                      <a:pt x="66" y="2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1" name="Freeform 369"/>
              <p:cNvSpPr>
                <a:spLocks/>
              </p:cNvSpPr>
              <p:nvPr/>
            </p:nvSpPr>
            <p:spPr bwMode="auto">
              <a:xfrm>
                <a:off x="4644" y="258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2" name="Freeform 370"/>
              <p:cNvSpPr>
                <a:spLocks/>
              </p:cNvSpPr>
              <p:nvPr/>
            </p:nvSpPr>
            <p:spPr bwMode="auto">
              <a:xfrm>
                <a:off x="4186" y="2546"/>
                <a:ext cx="502" cy="192"/>
              </a:xfrm>
              <a:custGeom>
                <a:avLst/>
                <a:gdLst/>
                <a:ahLst/>
                <a:cxnLst>
                  <a:cxn ang="0">
                    <a:pos x="8" y="76"/>
                  </a:cxn>
                  <a:cxn ang="0">
                    <a:pos x="36" y="74"/>
                  </a:cxn>
                  <a:cxn ang="0">
                    <a:pos x="54" y="104"/>
                  </a:cxn>
                  <a:cxn ang="0">
                    <a:pos x="86" y="116"/>
                  </a:cxn>
                  <a:cxn ang="0">
                    <a:pos x="100" y="122"/>
                  </a:cxn>
                  <a:cxn ang="0">
                    <a:pos x="124" y="150"/>
                  </a:cxn>
                  <a:cxn ang="0">
                    <a:pos x="154" y="136"/>
                  </a:cxn>
                  <a:cxn ang="0">
                    <a:pos x="164" y="128"/>
                  </a:cxn>
                  <a:cxn ang="0">
                    <a:pos x="176" y="146"/>
                  </a:cxn>
                  <a:cxn ang="0">
                    <a:pos x="206" y="144"/>
                  </a:cxn>
                  <a:cxn ang="0">
                    <a:pos x="226" y="130"/>
                  </a:cxn>
                  <a:cxn ang="0">
                    <a:pos x="250" y="162"/>
                  </a:cxn>
                  <a:cxn ang="0">
                    <a:pos x="268" y="160"/>
                  </a:cxn>
                  <a:cxn ang="0">
                    <a:pos x="284" y="124"/>
                  </a:cxn>
                  <a:cxn ang="0">
                    <a:pos x="282" y="152"/>
                  </a:cxn>
                  <a:cxn ang="0">
                    <a:pos x="294" y="178"/>
                  </a:cxn>
                  <a:cxn ang="0">
                    <a:pos x="322" y="178"/>
                  </a:cxn>
                  <a:cxn ang="0">
                    <a:pos x="336" y="150"/>
                  </a:cxn>
                  <a:cxn ang="0">
                    <a:pos x="354" y="140"/>
                  </a:cxn>
                  <a:cxn ang="0">
                    <a:pos x="384" y="122"/>
                  </a:cxn>
                  <a:cxn ang="0">
                    <a:pos x="384" y="144"/>
                  </a:cxn>
                  <a:cxn ang="0">
                    <a:pos x="388" y="182"/>
                  </a:cxn>
                  <a:cxn ang="0">
                    <a:pos x="408" y="192"/>
                  </a:cxn>
                  <a:cxn ang="0">
                    <a:pos x="434" y="182"/>
                  </a:cxn>
                  <a:cxn ang="0">
                    <a:pos x="440" y="152"/>
                  </a:cxn>
                  <a:cxn ang="0">
                    <a:pos x="444" y="138"/>
                  </a:cxn>
                  <a:cxn ang="0">
                    <a:pos x="454" y="166"/>
                  </a:cxn>
                  <a:cxn ang="0">
                    <a:pos x="476" y="176"/>
                  </a:cxn>
                  <a:cxn ang="0">
                    <a:pos x="498" y="152"/>
                  </a:cxn>
                  <a:cxn ang="0">
                    <a:pos x="494" y="74"/>
                  </a:cxn>
                  <a:cxn ang="0">
                    <a:pos x="476" y="46"/>
                  </a:cxn>
                  <a:cxn ang="0">
                    <a:pos x="444" y="40"/>
                  </a:cxn>
                  <a:cxn ang="0">
                    <a:pos x="424" y="72"/>
                  </a:cxn>
                  <a:cxn ang="0">
                    <a:pos x="430" y="30"/>
                  </a:cxn>
                  <a:cxn ang="0">
                    <a:pos x="410" y="6"/>
                  </a:cxn>
                  <a:cxn ang="0">
                    <a:pos x="390" y="20"/>
                  </a:cxn>
                  <a:cxn ang="0">
                    <a:pos x="378" y="54"/>
                  </a:cxn>
                  <a:cxn ang="0">
                    <a:pos x="380" y="16"/>
                  </a:cxn>
                  <a:cxn ang="0">
                    <a:pos x="360" y="0"/>
                  </a:cxn>
                  <a:cxn ang="0">
                    <a:pos x="328" y="14"/>
                  </a:cxn>
                  <a:cxn ang="0">
                    <a:pos x="324" y="56"/>
                  </a:cxn>
                  <a:cxn ang="0">
                    <a:pos x="316" y="74"/>
                  </a:cxn>
                  <a:cxn ang="0">
                    <a:pos x="306" y="68"/>
                  </a:cxn>
                  <a:cxn ang="0">
                    <a:pos x="304" y="20"/>
                  </a:cxn>
                  <a:cxn ang="0">
                    <a:pos x="290" y="8"/>
                  </a:cxn>
                  <a:cxn ang="0">
                    <a:pos x="268" y="16"/>
                  </a:cxn>
                  <a:cxn ang="0">
                    <a:pos x="256" y="42"/>
                  </a:cxn>
                  <a:cxn ang="0">
                    <a:pos x="246" y="8"/>
                  </a:cxn>
                  <a:cxn ang="0">
                    <a:pos x="232" y="8"/>
                  </a:cxn>
                  <a:cxn ang="0">
                    <a:pos x="210" y="32"/>
                  </a:cxn>
                  <a:cxn ang="0">
                    <a:pos x="206" y="10"/>
                  </a:cxn>
                  <a:cxn ang="0">
                    <a:pos x="196" y="6"/>
                  </a:cxn>
                  <a:cxn ang="0">
                    <a:pos x="172" y="12"/>
                  </a:cxn>
                  <a:cxn ang="0">
                    <a:pos x="164" y="34"/>
                  </a:cxn>
                  <a:cxn ang="0">
                    <a:pos x="144" y="8"/>
                  </a:cxn>
                  <a:cxn ang="0">
                    <a:pos x="118" y="18"/>
                  </a:cxn>
                  <a:cxn ang="0">
                    <a:pos x="102" y="42"/>
                  </a:cxn>
                  <a:cxn ang="0">
                    <a:pos x="82" y="26"/>
                  </a:cxn>
                  <a:cxn ang="0">
                    <a:pos x="32" y="42"/>
                  </a:cxn>
                </a:cxnLst>
                <a:rect l="0" t="0" r="r" b="b"/>
                <a:pathLst>
                  <a:path w="502" h="192">
                    <a:moveTo>
                      <a:pt x="0" y="80"/>
                    </a:moveTo>
                    <a:lnTo>
                      <a:pt x="0" y="80"/>
                    </a:lnTo>
                    <a:lnTo>
                      <a:pt x="2" y="80"/>
                    </a:lnTo>
                    <a:lnTo>
                      <a:pt x="2" y="80"/>
                    </a:lnTo>
                    <a:lnTo>
                      <a:pt x="8" y="76"/>
                    </a:lnTo>
                    <a:lnTo>
                      <a:pt x="14" y="74"/>
                    </a:lnTo>
                    <a:lnTo>
                      <a:pt x="14" y="74"/>
                    </a:lnTo>
                    <a:lnTo>
                      <a:pt x="28" y="72"/>
                    </a:lnTo>
                    <a:lnTo>
                      <a:pt x="32" y="72"/>
                    </a:lnTo>
                    <a:lnTo>
                      <a:pt x="36" y="74"/>
                    </a:lnTo>
                    <a:lnTo>
                      <a:pt x="42" y="80"/>
                    </a:lnTo>
                    <a:lnTo>
                      <a:pt x="46" y="90"/>
                    </a:lnTo>
                    <a:lnTo>
                      <a:pt x="46" y="90"/>
                    </a:lnTo>
                    <a:lnTo>
                      <a:pt x="50" y="98"/>
                    </a:lnTo>
                    <a:lnTo>
                      <a:pt x="54" y="104"/>
                    </a:lnTo>
                    <a:lnTo>
                      <a:pt x="60" y="112"/>
                    </a:lnTo>
                    <a:lnTo>
                      <a:pt x="70" y="116"/>
                    </a:lnTo>
                    <a:lnTo>
                      <a:pt x="70" y="116"/>
                    </a:lnTo>
                    <a:lnTo>
                      <a:pt x="78" y="118"/>
                    </a:lnTo>
                    <a:lnTo>
                      <a:pt x="86" y="116"/>
                    </a:lnTo>
                    <a:lnTo>
                      <a:pt x="92" y="114"/>
                    </a:lnTo>
                    <a:lnTo>
                      <a:pt x="96" y="110"/>
                    </a:lnTo>
                    <a:lnTo>
                      <a:pt x="96" y="110"/>
                    </a:lnTo>
                    <a:lnTo>
                      <a:pt x="100" y="122"/>
                    </a:lnTo>
                    <a:lnTo>
                      <a:pt x="100" y="122"/>
                    </a:lnTo>
                    <a:lnTo>
                      <a:pt x="106" y="138"/>
                    </a:lnTo>
                    <a:lnTo>
                      <a:pt x="110" y="144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24" y="150"/>
                    </a:lnTo>
                    <a:lnTo>
                      <a:pt x="132" y="148"/>
                    </a:lnTo>
                    <a:lnTo>
                      <a:pt x="140" y="146"/>
                    </a:lnTo>
                    <a:lnTo>
                      <a:pt x="146" y="142"/>
                    </a:lnTo>
                    <a:lnTo>
                      <a:pt x="146" y="142"/>
                    </a:lnTo>
                    <a:lnTo>
                      <a:pt x="154" y="136"/>
                    </a:lnTo>
                    <a:lnTo>
                      <a:pt x="160" y="126"/>
                    </a:lnTo>
                    <a:lnTo>
                      <a:pt x="160" y="126"/>
                    </a:lnTo>
                    <a:lnTo>
                      <a:pt x="160" y="126"/>
                    </a:lnTo>
                    <a:lnTo>
                      <a:pt x="162" y="126"/>
                    </a:lnTo>
                    <a:lnTo>
                      <a:pt x="164" y="128"/>
                    </a:lnTo>
                    <a:lnTo>
                      <a:pt x="164" y="128"/>
                    </a:lnTo>
                    <a:lnTo>
                      <a:pt x="168" y="138"/>
                    </a:lnTo>
                    <a:lnTo>
                      <a:pt x="170" y="142"/>
                    </a:lnTo>
                    <a:lnTo>
                      <a:pt x="176" y="146"/>
                    </a:lnTo>
                    <a:lnTo>
                      <a:pt x="176" y="146"/>
                    </a:lnTo>
                    <a:lnTo>
                      <a:pt x="184" y="150"/>
                    </a:lnTo>
                    <a:lnTo>
                      <a:pt x="188" y="150"/>
                    </a:lnTo>
                    <a:lnTo>
                      <a:pt x="196" y="148"/>
                    </a:lnTo>
                    <a:lnTo>
                      <a:pt x="196" y="148"/>
                    </a:lnTo>
                    <a:lnTo>
                      <a:pt x="206" y="144"/>
                    </a:lnTo>
                    <a:lnTo>
                      <a:pt x="214" y="136"/>
                    </a:lnTo>
                    <a:lnTo>
                      <a:pt x="220" y="128"/>
                    </a:lnTo>
                    <a:lnTo>
                      <a:pt x="226" y="118"/>
                    </a:lnTo>
                    <a:lnTo>
                      <a:pt x="226" y="118"/>
                    </a:lnTo>
                    <a:lnTo>
                      <a:pt x="226" y="130"/>
                    </a:lnTo>
                    <a:lnTo>
                      <a:pt x="228" y="144"/>
                    </a:lnTo>
                    <a:lnTo>
                      <a:pt x="232" y="150"/>
                    </a:lnTo>
                    <a:lnTo>
                      <a:pt x="236" y="156"/>
                    </a:lnTo>
                    <a:lnTo>
                      <a:pt x="242" y="160"/>
                    </a:lnTo>
                    <a:lnTo>
                      <a:pt x="250" y="162"/>
                    </a:lnTo>
                    <a:lnTo>
                      <a:pt x="250" y="162"/>
                    </a:lnTo>
                    <a:lnTo>
                      <a:pt x="256" y="164"/>
                    </a:lnTo>
                    <a:lnTo>
                      <a:pt x="262" y="162"/>
                    </a:lnTo>
                    <a:lnTo>
                      <a:pt x="268" y="160"/>
                    </a:lnTo>
                    <a:lnTo>
                      <a:pt x="268" y="160"/>
                    </a:lnTo>
                    <a:lnTo>
                      <a:pt x="274" y="154"/>
                    </a:lnTo>
                    <a:lnTo>
                      <a:pt x="278" y="146"/>
                    </a:lnTo>
                    <a:lnTo>
                      <a:pt x="282" y="128"/>
                    </a:lnTo>
                    <a:lnTo>
                      <a:pt x="282" y="128"/>
                    </a:lnTo>
                    <a:lnTo>
                      <a:pt x="284" y="124"/>
                    </a:lnTo>
                    <a:lnTo>
                      <a:pt x="284" y="124"/>
                    </a:lnTo>
                    <a:lnTo>
                      <a:pt x="282" y="138"/>
                    </a:lnTo>
                    <a:lnTo>
                      <a:pt x="282" y="138"/>
                    </a:lnTo>
                    <a:lnTo>
                      <a:pt x="282" y="152"/>
                    </a:lnTo>
                    <a:lnTo>
                      <a:pt x="282" y="152"/>
                    </a:lnTo>
                    <a:lnTo>
                      <a:pt x="282" y="164"/>
                    </a:lnTo>
                    <a:lnTo>
                      <a:pt x="284" y="170"/>
                    </a:lnTo>
                    <a:lnTo>
                      <a:pt x="288" y="174"/>
                    </a:lnTo>
                    <a:lnTo>
                      <a:pt x="288" y="174"/>
                    </a:lnTo>
                    <a:lnTo>
                      <a:pt x="294" y="178"/>
                    </a:lnTo>
                    <a:lnTo>
                      <a:pt x="300" y="180"/>
                    </a:lnTo>
                    <a:lnTo>
                      <a:pt x="306" y="180"/>
                    </a:lnTo>
                    <a:lnTo>
                      <a:pt x="306" y="180"/>
                    </a:lnTo>
                    <a:lnTo>
                      <a:pt x="316" y="180"/>
                    </a:lnTo>
                    <a:lnTo>
                      <a:pt x="322" y="178"/>
                    </a:lnTo>
                    <a:lnTo>
                      <a:pt x="328" y="174"/>
                    </a:lnTo>
                    <a:lnTo>
                      <a:pt x="332" y="170"/>
                    </a:lnTo>
                    <a:lnTo>
                      <a:pt x="336" y="160"/>
                    </a:lnTo>
                    <a:lnTo>
                      <a:pt x="336" y="150"/>
                    </a:lnTo>
                    <a:lnTo>
                      <a:pt x="336" y="150"/>
                    </a:lnTo>
                    <a:lnTo>
                      <a:pt x="338" y="136"/>
                    </a:lnTo>
                    <a:lnTo>
                      <a:pt x="338" y="136"/>
                    </a:lnTo>
                    <a:lnTo>
                      <a:pt x="346" y="140"/>
                    </a:lnTo>
                    <a:lnTo>
                      <a:pt x="354" y="140"/>
                    </a:lnTo>
                    <a:lnTo>
                      <a:pt x="354" y="140"/>
                    </a:lnTo>
                    <a:lnTo>
                      <a:pt x="366" y="140"/>
                    </a:lnTo>
                    <a:lnTo>
                      <a:pt x="374" y="134"/>
                    </a:lnTo>
                    <a:lnTo>
                      <a:pt x="380" y="128"/>
                    </a:lnTo>
                    <a:lnTo>
                      <a:pt x="384" y="122"/>
                    </a:lnTo>
                    <a:lnTo>
                      <a:pt x="384" y="122"/>
                    </a:lnTo>
                    <a:lnTo>
                      <a:pt x="384" y="122"/>
                    </a:lnTo>
                    <a:lnTo>
                      <a:pt x="384" y="122"/>
                    </a:lnTo>
                    <a:lnTo>
                      <a:pt x="386" y="128"/>
                    </a:lnTo>
                    <a:lnTo>
                      <a:pt x="386" y="128"/>
                    </a:lnTo>
                    <a:lnTo>
                      <a:pt x="384" y="144"/>
                    </a:lnTo>
                    <a:lnTo>
                      <a:pt x="384" y="144"/>
                    </a:lnTo>
                    <a:lnTo>
                      <a:pt x="384" y="162"/>
                    </a:lnTo>
                    <a:lnTo>
                      <a:pt x="384" y="162"/>
                    </a:lnTo>
                    <a:lnTo>
                      <a:pt x="384" y="176"/>
                    </a:lnTo>
                    <a:lnTo>
                      <a:pt x="388" y="182"/>
                    </a:lnTo>
                    <a:lnTo>
                      <a:pt x="392" y="188"/>
                    </a:lnTo>
                    <a:lnTo>
                      <a:pt x="392" y="188"/>
                    </a:lnTo>
                    <a:lnTo>
                      <a:pt x="396" y="190"/>
                    </a:lnTo>
                    <a:lnTo>
                      <a:pt x="400" y="192"/>
                    </a:lnTo>
                    <a:lnTo>
                      <a:pt x="408" y="192"/>
                    </a:lnTo>
                    <a:lnTo>
                      <a:pt x="416" y="192"/>
                    </a:lnTo>
                    <a:lnTo>
                      <a:pt x="416" y="192"/>
                    </a:lnTo>
                    <a:lnTo>
                      <a:pt x="424" y="188"/>
                    </a:lnTo>
                    <a:lnTo>
                      <a:pt x="430" y="186"/>
                    </a:lnTo>
                    <a:lnTo>
                      <a:pt x="434" y="182"/>
                    </a:lnTo>
                    <a:lnTo>
                      <a:pt x="436" y="176"/>
                    </a:lnTo>
                    <a:lnTo>
                      <a:pt x="440" y="166"/>
                    </a:lnTo>
                    <a:lnTo>
                      <a:pt x="440" y="158"/>
                    </a:lnTo>
                    <a:lnTo>
                      <a:pt x="440" y="158"/>
                    </a:lnTo>
                    <a:lnTo>
                      <a:pt x="440" y="152"/>
                    </a:lnTo>
                    <a:lnTo>
                      <a:pt x="440" y="152"/>
                    </a:lnTo>
                    <a:lnTo>
                      <a:pt x="440" y="146"/>
                    </a:lnTo>
                    <a:lnTo>
                      <a:pt x="440" y="146"/>
                    </a:lnTo>
                    <a:lnTo>
                      <a:pt x="442" y="140"/>
                    </a:lnTo>
                    <a:lnTo>
                      <a:pt x="444" y="138"/>
                    </a:lnTo>
                    <a:lnTo>
                      <a:pt x="444" y="138"/>
                    </a:lnTo>
                    <a:lnTo>
                      <a:pt x="448" y="150"/>
                    </a:lnTo>
                    <a:lnTo>
                      <a:pt x="448" y="150"/>
                    </a:lnTo>
                    <a:lnTo>
                      <a:pt x="450" y="158"/>
                    </a:lnTo>
                    <a:lnTo>
                      <a:pt x="454" y="166"/>
                    </a:lnTo>
                    <a:lnTo>
                      <a:pt x="460" y="172"/>
                    </a:lnTo>
                    <a:lnTo>
                      <a:pt x="466" y="176"/>
                    </a:lnTo>
                    <a:lnTo>
                      <a:pt x="466" y="176"/>
                    </a:lnTo>
                    <a:lnTo>
                      <a:pt x="470" y="176"/>
                    </a:lnTo>
                    <a:lnTo>
                      <a:pt x="476" y="176"/>
                    </a:lnTo>
                    <a:lnTo>
                      <a:pt x="482" y="174"/>
                    </a:lnTo>
                    <a:lnTo>
                      <a:pt x="488" y="170"/>
                    </a:lnTo>
                    <a:lnTo>
                      <a:pt x="488" y="170"/>
                    </a:lnTo>
                    <a:lnTo>
                      <a:pt x="494" y="162"/>
                    </a:lnTo>
                    <a:lnTo>
                      <a:pt x="498" y="152"/>
                    </a:lnTo>
                    <a:lnTo>
                      <a:pt x="500" y="138"/>
                    </a:lnTo>
                    <a:lnTo>
                      <a:pt x="502" y="122"/>
                    </a:lnTo>
                    <a:lnTo>
                      <a:pt x="502" y="122"/>
                    </a:lnTo>
                    <a:lnTo>
                      <a:pt x="500" y="96"/>
                    </a:lnTo>
                    <a:lnTo>
                      <a:pt x="494" y="74"/>
                    </a:lnTo>
                    <a:lnTo>
                      <a:pt x="494" y="74"/>
                    </a:lnTo>
                    <a:lnTo>
                      <a:pt x="490" y="64"/>
                    </a:lnTo>
                    <a:lnTo>
                      <a:pt x="486" y="56"/>
                    </a:lnTo>
                    <a:lnTo>
                      <a:pt x="482" y="50"/>
                    </a:lnTo>
                    <a:lnTo>
                      <a:pt x="476" y="46"/>
                    </a:lnTo>
                    <a:lnTo>
                      <a:pt x="466" y="40"/>
                    </a:lnTo>
                    <a:lnTo>
                      <a:pt x="458" y="38"/>
                    </a:lnTo>
                    <a:lnTo>
                      <a:pt x="458" y="38"/>
                    </a:lnTo>
                    <a:lnTo>
                      <a:pt x="450" y="38"/>
                    </a:lnTo>
                    <a:lnTo>
                      <a:pt x="444" y="40"/>
                    </a:lnTo>
                    <a:lnTo>
                      <a:pt x="438" y="44"/>
                    </a:lnTo>
                    <a:lnTo>
                      <a:pt x="434" y="48"/>
                    </a:lnTo>
                    <a:lnTo>
                      <a:pt x="428" y="60"/>
                    </a:lnTo>
                    <a:lnTo>
                      <a:pt x="424" y="72"/>
                    </a:lnTo>
                    <a:lnTo>
                      <a:pt x="424" y="72"/>
                    </a:lnTo>
                    <a:lnTo>
                      <a:pt x="426" y="58"/>
                    </a:lnTo>
                    <a:lnTo>
                      <a:pt x="426" y="58"/>
                    </a:lnTo>
                    <a:lnTo>
                      <a:pt x="430" y="42"/>
                    </a:lnTo>
                    <a:lnTo>
                      <a:pt x="430" y="30"/>
                    </a:lnTo>
                    <a:lnTo>
                      <a:pt x="430" y="30"/>
                    </a:lnTo>
                    <a:lnTo>
                      <a:pt x="430" y="20"/>
                    </a:lnTo>
                    <a:lnTo>
                      <a:pt x="426" y="12"/>
                    </a:lnTo>
                    <a:lnTo>
                      <a:pt x="426" y="12"/>
                    </a:lnTo>
                    <a:lnTo>
                      <a:pt x="418" y="8"/>
                    </a:lnTo>
                    <a:lnTo>
                      <a:pt x="410" y="6"/>
                    </a:lnTo>
                    <a:lnTo>
                      <a:pt x="410" y="6"/>
                    </a:lnTo>
                    <a:lnTo>
                      <a:pt x="404" y="8"/>
                    </a:lnTo>
                    <a:lnTo>
                      <a:pt x="398" y="10"/>
                    </a:lnTo>
                    <a:lnTo>
                      <a:pt x="394" y="14"/>
                    </a:lnTo>
                    <a:lnTo>
                      <a:pt x="390" y="20"/>
                    </a:lnTo>
                    <a:lnTo>
                      <a:pt x="384" y="32"/>
                    </a:lnTo>
                    <a:lnTo>
                      <a:pt x="380" y="46"/>
                    </a:lnTo>
                    <a:lnTo>
                      <a:pt x="380" y="46"/>
                    </a:lnTo>
                    <a:lnTo>
                      <a:pt x="378" y="54"/>
                    </a:lnTo>
                    <a:lnTo>
                      <a:pt x="378" y="54"/>
                    </a:lnTo>
                    <a:lnTo>
                      <a:pt x="378" y="50"/>
                    </a:lnTo>
                    <a:lnTo>
                      <a:pt x="378" y="50"/>
                    </a:lnTo>
                    <a:lnTo>
                      <a:pt x="382" y="28"/>
                    </a:lnTo>
                    <a:lnTo>
                      <a:pt x="382" y="28"/>
                    </a:lnTo>
                    <a:lnTo>
                      <a:pt x="380" y="16"/>
                    </a:lnTo>
                    <a:lnTo>
                      <a:pt x="376" y="10"/>
                    </a:lnTo>
                    <a:lnTo>
                      <a:pt x="372" y="6"/>
                    </a:lnTo>
                    <a:lnTo>
                      <a:pt x="372" y="6"/>
                    </a:lnTo>
                    <a:lnTo>
                      <a:pt x="366" y="2"/>
                    </a:lnTo>
                    <a:lnTo>
                      <a:pt x="360" y="0"/>
                    </a:lnTo>
                    <a:lnTo>
                      <a:pt x="352" y="2"/>
                    </a:lnTo>
                    <a:lnTo>
                      <a:pt x="344" y="4"/>
                    </a:lnTo>
                    <a:lnTo>
                      <a:pt x="344" y="4"/>
                    </a:lnTo>
                    <a:lnTo>
                      <a:pt x="334" y="10"/>
                    </a:lnTo>
                    <a:lnTo>
                      <a:pt x="328" y="14"/>
                    </a:lnTo>
                    <a:lnTo>
                      <a:pt x="324" y="22"/>
                    </a:lnTo>
                    <a:lnTo>
                      <a:pt x="322" y="28"/>
                    </a:lnTo>
                    <a:lnTo>
                      <a:pt x="322" y="42"/>
                    </a:lnTo>
                    <a:lnTo>
                      <a:pt x="324" y="56"/>
                    </a:lnTo>
                    <a:lnTo>
                      <a:pt x="324" y="56"/>
                    </a:lnTo>
                    <a:lnTo>
                      <a:pt x="326" y="64"/>
                    </a:lnTo>
                    <a:lnTo>
                      <a:pt x="326" y="72"/>
                    </a:lnTo>
                    <a:lnTo>
                      <a:pt x="326" y="72"/>
                    </a:lnTo>
                    <a:lnTo>
                      <a:pt x="324" y="72"/>
                    </a:lnTo>
                    <a:lnTo>
                      <a:pt x="316" y="74"/>
                    </a:lnTo>
                    <a:lnTo>
                      <a:pt x="316" y="74"/>
                    </a:lnTo>
                    <a:lnTo>
                      <a:pt x="312" y="74"/>
                    </a:lnTo>
                    <a:lnTo>
                      <a:pt x="308" y="74"/>
                    </a:lnTo>
                    <a:lnTo>
                      <a:pt x="308" y="74"/>
                    </a:lnTo>
                    <a:lnTo>
                      <a:pt x="306" y="68"/>
                    </a:lnTo>
                    <a:lnTo>
                      <a:pt x="306" y="62"/>
                    </a:lnTo>
                    <a:lnTo>
                      <a:pt x="306" y="46"/>
                    </a:lnTo>
                    <a:lnTo>
                      <a:pt x="306" y="46"/>
                    </a:lnTo>
                    <a:lnTo>
                      <a:pt x="306" y="28"/>
                    </a:lnTo>
                    <a:lnTo>
                      <a:pt x="304" y="20"/>
                    </a:lnTo>
                    <a:lnTo>
                      <a:pt x="298" y="14"/>
                    </a:lnTo>
                    <a:lnTo>
                      <a:pt x="298" y="14"/>
                    </a:lnTo>
                    <a:lnTo>
                      <a:pt x="294" y="10"/>
                    </a:lnTo>
                    <a:lnTo>
                      <a:pt x="290" y="8"/>
                    </a:lnTo>
                    <a:lnTo>
                      <a:pt x="290" y="8"/>
                    </a:lnTo>
                    <a:lnTo>
                      <a:pt x="286" y="10"/>
                    </a:lnTo>
                    <a:lnTo>
                      <a:pt x="286" y="10"/>
                    </a:lnTo>
                    <a:lnTo>
                      <a:pt x="276" y="10"/>
                    </a:lnTo>
                    <a:lnTo>
                      <a:pt x="276" y="10"/>
                    </a:lnTo>
                    <a:lnTo>
                      <a:pt x="268" y="16"/>
                    </a:lnTo>
                    <a:lnTo>
                      <a:pt x="262" y="24"/>
                    </a:lnTo>
                    <a:lnTo>
                      <a:pt x="258" y="34"/>
                    </a:lnTo>
                    <a:lnTo>
                      <a:pt x="256" y="44"/>
                    </a:lnTo>
                    <a:lnTo>
                      <a:pt x="256" y="44"/>
                    </a:lnTo>
                    <a:lnTo>
                      <a:pt x="256" y="42"/>
                    </a:lnTo>
                    <a:lnTo>
                      <a:pt x="256" y="42"/>
                    </a:lnTo>
                    <a:lnTo>
                      <a:pt x="254" y="22"/>
                    </a:lnTo>
                    <a:lnTo>
                      <a:pt x="252" y="14"/>
                    </a:lnTo>
                    <a:lnTo>
                      <a:pt x="246" y="8"/>
                    </a:lnTo>
                    <a:lnTo>
                      <a:pt x="246" y="8"/>
                    </a:lnTo>
                    <a:lnTo>
                      <a:pt x="242" y="4"/>
                    </a:lnTo>
                    <a:lnTo>
                      <a:pt x="242" y="4"/>
                    </a:lnTo>
                    <a:lnTo>
                      <a:pt x="238" y="6"/>
                    </a:lnTo>
                    <a:lnTo>
                      <a:pt x="232" y="8"/>
                    </a:lnTo>
                    <a:lnTo>
                      <a:pt x="232" y="8"/>
                    </a:lnTo>
                    <a:lnTo>
                      <a:pt x="226" y="6"/>
                    </a:lnTo>
                    <a:lnTo>
                      <a:pt x="226" y="6"/>
                    </a:lnTo>
                    <a:lnTo>
                      <a:pt x="220" y="12"/>
                    </a:lnTo>
                    <a:lnTo>
                      <a:pt x="216" y="18"/>
                    </a:lnTo>
                    <a:lnTo>
                      <a:pt x="210" y="32"/>
                    </a:lnTo>
                    <a:lnTo>
                      <a:pt x="210" y="32"/>
                    </a:lnTo>
                    <a:lnTo>
                      <a:pt x="210" y="30"/>
                    </a:lnTo>
                    <a:lnTo>
                      <a:pt x="210" y="30"/>
                    </a:lnTo>
                    <a:lnTo>
                      <a:pt x="210" y="16"/>
                    </a:lnTo>
                    <a:lnTo>
                      <a:pt x="206" y="10"/>
                    </a:lnTo>
                    <a:lnTo>
                      <a:pt x="202" y="6"/>
                    </a:lnTo>
                    <a:lnTo>
                      <a:pt x="202" y="6"/>
                    </a:lnTo>
                    <a:lnTo>
                      <a:pt x="200" y="4"/>
                    </a:lnTo>
                    <a:lnTo>
                      <a:pt x="200" y="4"/>
                    </a:lnTo>
                    <a:lnTo>
                      <a:pt x="196" y="6"/>
                    </a:lnTo>
                    <a:lnTo>
                      <a:pt x="188" y="8"/>
                    </a:lnTo>
                    <a:lnTo>
                      <a:pt x="188" y="8"/>
                    </a:lnTo>
                    <a:lnTo>
                      <a:pt x="178" y="6"/>
                    </a:lnTo>
                    <a:lnTo>
                      <a:pt x="178" y="6"/>
                    </a:lnTo>
                    <a:lnTo>
                      <a:pt x="172" y="12"/>
                    </a:lnTo>
                    <a:lnTo>
                      <a:pt x="168" y="20"/>
                    </a:lnTo>
                    <a:lnTo>
                      <a:pt x="164" y="36"/>
                    </a:lnTo>
                    <a:lnTo>
                      <a:pt x="164" y="36"/>
                    </a:lnTo>
                    <a:lnTo>
                      <a:pt x="164" y="34"/>
                    </a:lnTo>
                    <a:lnTo>
                      <a:pt x="164" y="34"/>
                    </a:lnTo>
                    <a:lnTo>
                      <a:pt x="162" y="24"/>
                    </a:lnTo>
                    <a:lnTo>
                      <a:pt x="158" y="14"/>
                    </a:lnTo>
                    <a:lnTo>
                      <a:pt x="158" y="14"/>
                    </a:lnTo>
                    <a:lnTo>
                      <a:pt x="152" y="10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36" y="8"/>
                    </a:lnTo>
                    <a:lnTo>
                      <a:pt x="130" y="10"/>
                    </a:lnTo>
                    <a:lnTo>
                      <a:pt x="124" y="14"/>
                    </a:lnTo>
                    <a:lnTo>
                      <a:pt x="118" y="18"/>
                    </a:lnTo>
                    <a:lnTo>
                      <a:pt x="110" y="30"/>
                    </a:lnTo>
                    <a:lnTo>
                      <a:pt x="102" y="42"/>
                    </a:lnTo>
                    <a:lnTo>
                      <a:pt x="102" y="42"/>
                    </a:lnTo>
                    <a:lnTo>
                      <a:pt x="102" y="42"/>
                    </a:lnTo>
                    <a:lnTo>
                      <a:pt x="102" y="42"/>
                    </a:lnTo>
                    <a:lnTo>
                      <a:pt x="100" y="36"/>
                    </a:lnTo>
                    <a:lnTo>
                      <a:pt x="94" y="30"/>
                    </a:lnTo>
                    <a:lnTo>
                      <a:pt x="90" y="26"/>
                    </a:lnTo>
                    <a:lnTo>
                      <a:pt x="82" y="26"/>
                    </a:lnTo>
                    <a:lnTo>
                      <a:pt x="82" y="26"/>
                    </a:lnTo>
                    <a:lnTo>
                      <a:pt x="72" y="26"/>
                    </a:lnTo>
                    <a:lnTo>
                      <a:pt x="62" y="30"/>
                    </a:lnTo>
                    <a:lnTo>
                      <a:pt x="40" y="40"/>
                    </a:lnTo>
                    <a:lnTo>
                      <a:pt x="40" y="40"/>
                    </a:lnTo>
                    <a:lnTo>
                      <a:pt x="32" y="42"/>
                    </a:lnTo>
                    <a:lnTo>
                      <a:pt x="28" y="42"/>
                    </a:lnTo>
                    <a:lnTo>
                      <a:pt x="26" y="40"/>
                    </a:lnTo>
                    <a:lnTo>
                      <a:pt x="26" y="40"/>
                    </a:lnTo>
                    <a:lnTo>
                      <a:pt x="26" y="4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3" name="Freeform 371"/>
              <p:cNvSpPr>
                <a:spLocks/>
              </p:cNvSpPr>
              <p:nvPr/>
            </p:nvSpPr>
            <p:spPr bwMode="auto">
              <a:xfrm>
                <a:off x="4250" y="2598"/>
                <a:ext cx="32" cy="38"/>
              </a:xfrm>
              <a:custGeom>
                <a:avLst/>
                <a:gdLst/>
                <a:ahLst/>
                <a:cxnLst>
                  <a:cxn ang="0">
                    <a:pos x="30" y="28"/>
                  </a:cxn>
                  <a:cxn ang="0">
                    <a:pos x="30" y="28"/>
                  </a:cxn>
                  <a:cxn ang="0">
                    <a:pos x="24" y="30"/>
                  </a:cxn>
                  <a:cxn ang="0">
                    <a:pos x="20" y="32"/>
                  </a:cxn>
                  <a:cxn ang="0">
                    <a:pos x="16" y="36"/>
                  </a:cxn>
                  <a:cxn ang="0">
                    <a:pos x="16" y="36"/>
                  </a:cxn>
                  <a:cxn ang="0">
                    <a:pos x="14" y="38"/>
                  </a:cxn>
                  <a:cxn ang="0">
                    <a:pos x="14" y="38"/>
                  </a:cxn>
                  <a:cxn ang="0">
                    <a:pos x="12" y="38"/>
                  </a:cxn>
                  <a:cxn ang="0">
                    <a:pos x="12" y="38"/>
                  </a:cxn>
                  <a:cxn ang="0">
                    <a:pos x="10" y="34"/>
                  </a:cxn>
                  <a:cxn ang="0">
                    <a:pos x="6" y="28"/>
                  </a:cxn>
                  <a:cxn ang="0">
                    <a:pos x="6" y="28"/>
                  </a:cxn>
                  <a:cxn ang="0">
                    <a:pos x="2" y="18"/>
                  </a:cxn>
                  <a:cxn ang="0">
                    <a:pos x="2" y="18"/>
                  </a:cxn>
                  <a:cxn ang="0">
                    <a:pos x="0" y="10"/>
                  </a:cxn>
                  <a:cxn ang="0">
                    <a:pos x="2" y="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6" y="8"/>
                  </a:cxn>
                  <a:cxn ang="0">
                    <a:pos x="16" y="8"/>
                  </a:cxn>
                  <a:cxn ang="0">
                    <a:pos x="22" y="20"/>
                  </a:cxn>
                  <a:cxn ang="0">
                    <a:pos x="24" y="24"/>
                  </a:cxn>
                  <a:cxn ang="0">
                    <a:pos x="30" y="28"/>
                  </a:cxn>
                  <a:cxn ang="0">
                    <a:pos x="30" y="28"/>
                  </a:cxn>
                  <a:cxn ang="0">
                    <a:pos x="32" y="28"/>
                  </a:cxn>
                  <a:cxn ang="0">
                    <a:pos x="32" y="28"/>
                  </a:cxn>
                  <a:cxn ang="0">
                    <a:pos x="30" y="28"/>
                  </a:cxn>
                  <a:cxn ang="0">
                    <a:pos x="30" y="28"/>
                  </a:cxn>
                </a:cxnLst>
                <a:rect l="0" t="0" r="r" b="b"/>
                <a:pathLst>
                  <a:path w="32" h="38">
                    <a:moveTo>
                      <a:pt x="30" y="28"/>
                    </a:moveTo>
                    <a:lnTo>
                      <a:pt x="30" y="28"/>
                    </a:lnTo>
                    <a:lnTo>
                      <a:pt x="24" y="30"/>
                    </a:lnTo>
                    <a:lnTo>
                      <a:pt x="20" y="32"/>
                    </a:lnTo>
                    <a:lnTo>
                      <a:pt x="16" y="36"/>
                    </a:lnTo>
                    <a:lnTo>
                      <a:pt x="16" y="36"/>
                    </a:lnTo>
                    <a:lnTo>
                      <a:pt x="14" y="38"/>
                    </a:lnTo>
                    <a:lnTo>
                      <a:pt x="14" y="38"/>
                    </a:lnTo>
                    <a:lnTo>
                      <a:pt x="12" y="38"/>
                    </a:lnTo>
                    <a:lnTo>
                      <a:pt x="12" y="38"/>
                    </a:lnTo>
                    <a:lnTo>
                      <a:pt x="10" y="34"/>
                    </a:lnTo>
                    <a:lnTo>
                      <a:pt x="6" y="28"/>
                    </a:lnTo>
                    <a:lnTo>
                      <a:pt x="6" y="28"/>
                    </a:lnTo>
                    <a:lnTo>
                      <a:pt x="2" y="18"/>
                    </a:lnTo>
                    <a:lnTo>
                      <a:pt x="2" y="18"/>
                    </a:lnTo>
                    <a:lnTo>
                      <a:pt x="0" y="10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6" y="8"/>
                    </a:lnTo>
                    <a:lnTo>
                      <a:pt x="16" y="8"/>
                    </a:lnTo>
                    <a:lnTo>
                      <a:pt x="22" y="20"/>
                    </a:lnTo>
                    <a:lnTo>
                      <a:pt x="24" y="24"/>
                    </a:lnTo>
                    <a:lnTo>
                      <a:pt x="30" y="28"/>
                    </a:lnTo>
                    <a:lnTo>
                      <a:pt x="30" y="28"/>
                    </a:lnTo>
                    <a:lnTo>
                      <a:pt x="32" y="28"/>
                    </a:lnTo>
                    <a:lnTo>
                      <a:pt x="32" y="28"/>
                    </a:lnTo>
                    <a:lnTo>
                      <a:pt x="30" y="28"/>
                    </a:lnTo>
                    <a:lnTo>
                      <a:pt x="30" y="2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4" name="Freeform 372"/>
              <p:cNvSpPr>
                <a:spLocks/>
              </p:cNvSpPr>
              <p:nvPr/>
            </p:nvSpPr>
            <p:spPr bwMode="auto">
              <a:xfrm>
                <a:off x="4284" y="2594"/>
                <a:ext cx="54" cy="72"/>
              </a:xfrm>
              <a:custGeom>
                <a:avLst/>
                <a:gdLst/>
                <a:ahLst/>
                <a:cxnLst>
                  <a:cxn ang="0">
                    <a:pos x="54" y="36"/>
                  </a:cxn>
                  <a:cxn ang="0">
                    <a:pos x="54" y="36"/>
                  </a:cxn>
                  <a:cxn ang="0">
                    <a:pos x="48" y="42"/>
                  </a:cxn>
                  <a:cxn ang="0">
                    <a:pos x="44" y="48"/>
                  </a:cxn>
                  <a:cxn ang="0">
                    <a:pos x="40" y="60"/>
                  </a:cxn>
                  <a:cxn ang="0">
                    <a:pos x="40" y="60"/>
                  </a:cxn>
                  <a:cxn ang="0">
                    <a:pos x="38" y="66"/>
                  </a:cxn>
                  <a:cxn ang="0">
                    <a:pos x="36" y="72"/>
                  </a:cxn>
                  <a:cxn ang="0">
                    <a:pos x="36" y="72"/>
                  </a:cxn>
                  <a:cxn ang="0">
                    <a:pos x="32" y="72"/>
                  </a:cxn>
                  <a:cxn ang="0">
                    <a:pos x="30" y="72"/>
                  </a:cxn>
                  <a:cxn ang="0">
                    <a:pos x="28" y="68"/>
                  </a:cxn>
                  <a:cxn ang="0">
                    <a:pos x="28" y="68"/>
                  </a:cxn>
                  <a:cxn ang="0">
                    <a:pos x="24" y="54"/>
                  </a:cxn>
                  <a:cxn ang="0">
                    <a:pos x="20" y="48"/>
                  </a:cxn>
                  <a:cxn ang="0">
                    <a:pos x="14" y="42"/>
                  </a:cxn>
                  <a:cxn ang="0">
                    <a:pos x="14" y="42"/>
                  </a:cxn>
                  <a:cxn ang="0">
                    <a:pos x="8" y="36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6" y="32"/>
                  </a:cxn>
                  <a:cxn ang="0">
                    <a:pos x="10" y="30"/>
                  </a:cxn>
                  <a:cxn ang="0">
                    <a:pos x="10" y="30"/>
                  </a:cxn>
                  <a:cxn ang="0">
                    <a:pos x="20" y="20"/>
                  </a:cxn>
                  <a:cxn ang="0">
                    <a:pos x="28" y="8"/>
                  </a:cxn>
                  <a:cxn ang="0">
                    <a:pos x="28" y="8"/>
                  </a:cxn>
                  <a:cxn ang="0">
                    <a:pos x="30" y="2"/>
                  </a:cxn>
                  <a:cxn ang="0">
                    <a:pos x="30" y="2"/>
                  </a:cxn>
                  <a:cxn ang="0">
                    <a:pos x="32" y="0"/>
                  </a:cxn>
                  <a:cxn ang="0">
                    <a:pos x="34" y="0"/>
                  </a:cxn>
                  <a:cxn ang="0">
                    <a:pos x="36" y="2"/>
                  </a:cxn>
                  <a:cxn ang="0">
                    <a:pos x="38" y="4"/>
                  </a:cxn>
                  <a:cxn ang="0">
                    <a:pos x="38" y="4"/>
                  </a:cxn>
                  <a:cxn ang="0">
                    <a:pos x="36" y="10"/>
                  </a:cxn>
                  <a:cxn ang="0">
                    <a:pos x="36" y="10"/>
                  </a:cxn>
                  <a:cxn ang="0">
                    <a:pos x="38" y="22"/>
                  </a:cxn>
                  <a:cxn ang="0">
                    <a:pos x="40" y="26"/>
                  </a:cxn>
                  <a:cxn ang="0">
                    <a:pos x="44" y="30"/>
                  </a:cxn>
                  <a:cxn ang="0">
                    <a:pos x="44" y="30"/>
                  </a:cxn>
                  <a:cxn ang="0">
                    <a:pos x="48" y="34"/>
                  </a:cxn>
                  <a:cxn ang="0">
                    <a:pos x="54" y="36"/>
                  </a:cxn>
                  <a:cxn ang="0">
                    <a:pos x="54" y="36"/>
                  </a:cxn>
                  <a:cxn ang="0">
                    <a:pos x="54" y="36"/>
                  </a:cxn>
                  <a:cxn ang="0">
                    <a:pos x="54" y="36"/>
                  </a:cxn>
                </a:cxnLst>
                <a:rect l="0" t="0" r="r" b="b"/>
                <a:pathLst>
                  <a:path w="54" h="72">
                    <a:moveTo>
                      <a:pt x="54" y="36"/>
                    </a:moveTo>
                    <a:lnTo>
                      <a:pt x="54" y="36"/>
                    </a:lnTo>
                    <a:lnTo>
                      <a:pt x="48" y="42"/>
                    </a:lnTo>
                    <a:lnTo>
                      <a:pt x="44" y="48"/>
                    </a:lnTo>
                    <a:lnTo>
                      <a:pt x="40" y="60"/>
                    </a:lnTo>
                    <a:lnTo>
                      <a:pt x="40" y="60"/>
                    </a:lnTo>
                    <a:lnTo>
                      <a:pt x="38" y="66"/>
                    </a:lnTo>
                    <a:lnTo>
                      <a:pt x="36" y="72"/>
                    </a:lnTo>
                    <a:lnTo>
                      <a:pt x="36" y="72"/>
                    </a:lnTo>
                    <a:lnTo>
                      <a:pt x="32" y="72"/>
                    </a:lnTo>
                    <a:lnTo>
                      <a:pt x="30" y="72"/>
                    </a:lnTo>
                    <a:lnTo>
                      <a:pt x="28" y="68"/>
                    </a:lnTo>
                    <a:lnTo>
                      <a:pt x="28" y="68"/>
                    </a:lnTo>
                    <a:lnTo>
                      <a:pt x="24" y="54"/>
                    </a:lnTo>
                    <a:lnTo>
                      <a:pt x="20" y="48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8" y="36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6" y="32"/>
                    </a:lnTo>
                    <a:lnTo>
                      <a:pt x="10" y="30"/>
                    </a:lnTo>
                    <a:lnTo>
                      <a:pt x="10" y="30"/>
                    </a:lnTo>
                    <a:lnTo>
                      <a:pt x="20" y="20"/>
                    </a:lnTo>
                    <a:lnTo>
                      <a:pt x="28" y="8"/>
                    </a:lnTo>
                    <a:lnTo>
                      <a:pt x="28" y="8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32" y="0"/>
                    </a:lnTo>
                    <a:lnTo>
                      <a:pt x="34" y="0"/>
                    </a:lnTo>
                    <a:lnTo>
                      <a:pt x="36" y="2"/>
                    </a:lnTo>
                    <a:lnTo>
                      <a:pt x="38" y="4"/>
                    </a:lnTo>
                    <a:lnTo>
                      <a:pt x="38" y="4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38" y="22"/>
                    </a:lnTo>
                    <a:lnTo>
                      <a:pt x="40" y="26"/>
                    </a:lnTo>
                    <a:lnTo>
                      <a:pt x="44" y="30"/>
                    </a:lnTo>
                    <a:lnTo>
                      <a:pt x="44" y="30"/>
                    </a:lnTo>
                    <a:lnTo>
                      <a:pt x="48" y="34"/>
                    </a:lnTo>
                    <a:lnTo>
                      <a:pt x="54" y="36"/>
                    </a:lnTo>
                    <a:lnTo>
                      <a:pt x="54" y="36"/>
                    </a:lnTo>
                    <a:lnTo>
                      <a:pt x="54" y="36"/>
                    </a:lnTo>
                    <a:lnTo>
                      <a:pt x="54" y="3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5" name="Freeform 373"/>
              <p:cNvSpPr>
                <a:spLocks/>
              </p:cNvSpPr>
              <p:nvPr/>
            </p:nvSpPr>
            <p:spPr bwMode="auto">
              <a:xfrm>
                <a:off x="4354" y="2608"/>
                <a:ext cx="70" cy="60"/>
              </a:xfrm>
              <a:custGeom>
                <a:avLst/>
                <a:gdLst/>
                <a:ahLst/>
                <a:cxnLst>
                  <a:cxn ang="0">
                    <a:pos x="66" y="20"/>
                  </a:cxn>
                  <a:cxn ang="0">
                    <a:pos x="66" y="20"/>
                  </a:cxn>
                  <a:cxn ang="0">
                    <a:pos x="60" y="20"/>
                  </a:cxn>
                  <a:cxn ang="0">
                    <a:pos x="54" y="22"/>
                  </a:cxn>
                  <a:cxn ang="0">
                    <a:pos x="50" y="24"/>
                  </a:cxn>
                  <a:cxn ang="0">
                    <a:pos x="46" y="26"/>
                  </a:cxn>
                  <a:cxn ang="0">
                    <a:pos x="40" y="34"/>
                  </a:cxn>
                  <a:cxn ang="0">
                    <a:pos x="34" y="44"/>
                  </a:cxn>
                  <a:cxn ang="0">
                    <a:pos x="34" y="44"/>
                  </a:cxn>
                  <a:cxn ang="0">
                    <a:pos x="30" y="52"/>
                  </a:cxn>
                  <a:cxn ang="0">
                    <a:pos x="24" y="60"/>
                  </a:cxn>
                  <a:cxn ang="0">
                    <a:pos x="24" y="60"/>
                  </a:cxn>
                  <a:cxn ang="0">
                    <a:pos x="22" y="56"/>
                  </a:cxn>
                  <a:cxn ang="0">
                    <a:pos x="22" y="56"/>
                  </a:cxn>
                  <a:cxn ang="0">
                    <a:pos x="22" y="46"/>
                  </a:cxn>
                  <a:cxn ang="0">
                    <a:pos x="18" y="36"/>
                  </a:cxn>
                  <a:cxn ang="0">
                    <a:pos x="16" y="30"/>
                  </a:cxn>
                  <a:cxn ang="0">
                    <a:pos x="12" y="26"/>
                  </a:cxn>
                  <a:cxn ang="0">
                    <a:pos x="8" y="24"/>
                  </a:cxn>
                  <a:cxn ang="0">
                    <a:pos x="2" y="20"/>
                  </a:cxn>
                  <a:cxn ang="0">
                    <a:pos x="2" y="20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6" y="18"/>
                  </a:cxn>
                  <a:cxn ang="0">
                    <a:pos x="10" y="14"/>
                  </a:cxn>
                  <a:cxn ang="0">
                    <a:pos x="16" y="2"/>
                  </a:cxn>
                  <a:cxn ang="0">
                    <a:pos x="16" y="2"/>
                  </a:cxn>
                  <a:cxn ang="0">
                    <a:pos x="18" y="10"/>
                  </a:cxn>
                  <a:cxn ang="0">
                    <a:pos x="22" y="16"/>
                  </a:cxn>
                  <a:cxn ang="0">
                    <a:pos x="26" y="22"/>
                  </a:cxn>
                  <a:cxn ang="0">
                    <a:pos x="34" y="24"/>
                  </a:cxn>
                  <a:cxn ang="0">
                    <a:pos x="34" y="24"/>
                  </a:cxn>
                  <a:cxn ang="0">
                    <a:pos x="40" y="24"/>
                  </a:cxn>
                  <a:cxn ang="0">
                    <a:pos x="46" y="24"/>
                  </a:cxn>
                  <a:cxn ang="0">
                    <a:pos x="52" y="18"/>
                  </a:cxn>
                  <a:cxn ang="0">
                    <a:pos x="58" y="10"/>
                  </a:cxn>
                  <a:cxn ang="0">
                    <a:pos x="62" y="0"/>
                  </a:cxn>
                  <a:cxn ang="0">
                    <a:pos x="62" y="0"/>
                  </a:cxn>
                  <a:cxn ang="0">
                    <a:pos x="66" y="12"/>
                  </a:cxn>
                  <a:cxn ang="0">
                    <a:pos x="70" y="22"/>
                  </a:cxn>
                  <a:cxn ang="0">
                    <a:pos x="70" y="22"/>
                  </a:cxn>
                  <a:cxn ang="0">
                    <a:pos x="66" y="20"/>
                  </a:cxn>
                  <a:cxn ang="0">
                    <a:pos x="66" y="20"/>
                  </a:cxn>
                </a:cxnLst>
                <a:rect l="0" t="0" r="r" b="b"/>
                <a:pathLst>
                  <a:path w="70" h="60">
                    <a:moveTo>
                      <a:pt x="66" y="20"/>
                    </a:moveTo>
                    <a:lnTo>
                      <a:pt x="66" y="20"/>
                    </a:lnTo>
                    <a:lnTo>
                      <a:pt x="60" y="20"/>
                    </a:lnTo>
                    <a:lnTo>
                      <a:pt x="54" y="22"/>
                    </a:lnTo>
                    <a:lnTo>
                      <a:pt x="50" y="24"/>
                    </a:lnTo>
                    <a:lnTo>
                      <a:pt x="46" y="26"/>
                    </a:lnTo>
                    <a:lnTo>
                      <a:pt x="40" y="34"/>
                    </a:lnTo>
                    <a:lnTo>
                      <a:pt x="34" y="44"/>
                    </a:lnTo>
                    <a:lnTo>
                      <a:pt x="34" y="44"/>
                    </a:lnTo>
                    <a:lnTo>
                      <a:pt x="30" y="52"/>
                    </a:lnTo>
                    <a:lnTo>
                      <a:pt x="24" y="60"/>
                    </a:lnTo>
                    <a:lnTo>
                      <a:pt x="24" y="60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46"/>
                    </a:lnTo>
                    <a:lnTo>
                      <a:pt x="18" y="36"/>
                    </a:lnTo>
                    <a:lnTo>
                      <a:pt x="16" y="30"/>
                    </a:lnTo>
                    <a:lnTo>
                      <a:pt x="12" y="26"/>
                    </a:lnTo>
                    <a:lnTo>
                      <a:pt x="8" y="24"/>
                    </a:lnTo>
                    <a:lnTo>
                      <a:pt x="2" y="20"/>
                    </a:lnTo>
                    <a:lnTo>
                      <a:pt x="2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6" y="18"/>
                    </a:lnTo>
                    <a:lnTo>
                      <a:pt x="10" y="14"/>
                    </a:lnTo>
                    <a:lnTo>
                      <a:pt x="16" y="2"/>
                    </a:lnTo>
                    <a:lnTo>
                      <a:pt x="16" y="2"/>
                    </a:lnTo>
                    <a:lnTo>
                      <a:pt x="18" y="10"/>
                    </a:lnTo>
                    <a:lnTo>
                      <a:pt x="22" y="16"/>
                    </a:lnTo>
                    <a:lnTo>
                      <a:pt x="26" y="22"/>
                    </a:lnTo>
                    <a:lnTo>
                      <a:pt x="34" y="24"/>
                    </a:lnTo>
                    <a:lnTo>
                      <a:pt x="34" y="24"/>
                    </a:lnTo>
                    <a:lnTo>
                      <a:pt x="40" y="24"/>
                    </a:lnTo>
                    <a:lnTo>
                      <a:pt x="46" y="24"/>
                    </a:lnTo>
                    <a:lnTo>
                      <a:pt x="52" y="18"/>
                    </a:lnTo>
                    <a:lnTo>
                      <a:pt x="58" y="10"/>
                    </a:lnTo>
                    <a:lnTo>
                      <a:pt x="62" y="0"/>
                    </a:lnTo>
                    <a:lnTo>
                      <a:pt x="62" y="0"/>
                    </a:lnTo>
                    <a:lnTo>
                      <a:pt x="66" y="12"/>
                    </a:lnTo>
                    <a:lnTo>
                      <a:pt x="70" y="22"/>
                    </a:lnTo>
                    <a:lnTo>
                      <a:pt x="70" y="22"/>
                    </a:lnTo>
                    <a:lnTo>
                      <a:pt x="66" y="20"/>
                    </a:lnTo>
                    <a:lnTo>
                      <a:pt x="66" y="2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6" name="Freeform 374"/>
              <p:cNvSpPr>
                <a:spLocks/>
              </p:cNvSpPr>
              <p:nvPr/>
            </p:nvSpPr>
            <p:spPr bwMode="auto">
              <a:xfrm>
                <a:off x="4432" y="2610"/>
                <a:ext cx="36" cy="70"/>
              </a:xfrm>
              <a:custGeom>
                <a:avLst/>
                <a:gdLst/>
                <a:ahLst/>
                <a:cxnLst>
                  <a:cxn ang="0">
                    <a:pos x="10" y="60"/>
                  </a:cxn>
                  <a:cxn ang="0">
                    <a:pos x="10" y="60"/>
                  </a:cxn>
                  <a:cxn ang="0">
                    <a:pos x="8" y="70"/>
                  </a:cxn>
                  <a:cxn ang="0">
                    <a:pos x="8" y="70"/>
                  </a:cxn>
                  <a:cxn ang="0">
                    <a:pos x="6" y="62"/>
                  </a:cxn>
                  <a:cxn ang="0">
                    <a:pos x="6" y="54"/>
                  </a:cxn>
                  <a:cxn ang="0">
                    <a:pos x="6" y="54"/>
                  </a:cxn>
                  <a:cxn ang="0">
                    <a:pos x="6" y="40"/>
                  </a:cxn>
                  <a:cxn ang="0">
                    <a:pos x="4" y="32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6" y="28"/>
                  </a:cxn>
                  <a:cxn ang="0">
                    <a:pos x="6" y="28"/>
                  </a:cxn>
                  <a:cxn ang="0">
                    <a:pos x="12" y="28"/>
                  </a:cxn>
                  <a:cxn ang="0">
                    <a:pos x="18" y="26"/>
                  </a:cxn>
                  <a:cxn ang="0">
                    <a:pos x="24" y="20"/>
                  </a:cxn>
                  <a:cxn ang="0">
                    <a:pos x="30" y="10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4" y="8"/>
                  </a:cxn>
                  <a:cxn ang="0">
                    <a:pos x="36" y="16"/>
                  </a:cxn>
                  <a:cxn ang="0">
                    <a:pos x="36" y="16"/>
                  </a:cxn>
                  <a:cxn ang="0">
                    <a:pos x="30" y="20"/>
                  </a:cxn>
                  <a:cxn ang="0">
                    <a:pos x="24" y="24"/>
                  </a:cxn>
                  <a:cxn ang="0">
                    <a:pos x="20" y="30"/>
                  </a:cxn>
                  <a:cxn ang="0">
                    <a:pos x="16" y="36"/>
                  </a:cxn>
                  <a:cxn ang="0">
                    <a:pos x="12" y="48"/>
                  </a:cxn>
                  <a:cxn ang="0">
                    <a:pos x="10" y="60"/>
                  </a:cxn>
                  <a:cxn ang="0">
                    <a:pos x="10" y="60"/>
                  </a:cxn>
                </a:cxnLst>
                <a:rect l="0" t="0" r="r" b="b"/>
                <a:pathLst>
                  <a:path w="36" h="70">
                    <a:moveTo>
                      <a:pt x="10" y="60"/>
                    </a:moveTo>
                    <a:lnTo>
                      <a:pt x="10" y="60"/>
                    </a:lnTo>
                    <a:lnTo>
                      <a:pt x="8" y="70"/>
                    </a:lnTo>
                    <a:lnTo>
                      <a:pt x="8" y="70"/>
                    </a:lnTo>
                    <a:lnTo>
                      <a:pt x="6" y="62"/>
                    </a:lnTo>
                    <a:lnTo>
                      <a:pt x="6" y="54"/>
                    </a:lnTo>
                    <a:lnTo>
                      <a:pt x="6" y="54"/>
                    </a:lnTo>
                    <a:lnTo>
                      <a:pt x="6" y="40"/>
                    </a:lnTo>
                    <a:lnTo>
                      <a:pt x="4" y="32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6" y="28"/>
                    </a:lnTo>
                    <a:lnTo>
                      <a:pt x="6" y="28"/>
                    </a:lnTo>
                    <a:lnTo>
                      <a:pt x="12" y="28"/>
                    </a:lnTo>
                    <a:lnTo>
                      <a:pt x="18" y="26"/>
                    </a:lnTo>
                    <a:lnTo>
                      <a:pt x="24" y="20"/>
                    </a:lnTo>
                    <a:lnTo>
                      <a:pt x="30" y="10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34" y="8"/>
                    </a:lnTo>
                    <a:lnTo>
                      <a:pt x="36" y="16"/>
                    </a:lnTo>
                    <a:lnTo>
                      <a:pt x="36" y="16"/>
                    </a:lnTo>
                    <a:lnTo>
                      <a:pt x="30" y="20"/>
                    </a:lnTo>
                    <a:lnTo>
                      <a:pt x="24" y="24"/>
                    </a:lnTo>
                    <a:lnTo>
                      <a:pt x="20" y="30"/>
                    </a:lnTo>
                    <a:lnTo>
                      <a:pt x="16" y="36"/>
                    </a:lnTo>
                    <a:lnTo>
                      <a:pt x="12" y="48"/>
                    </a:lnTo>
                    <a:lnTo>
                      <a:pt x="10" y="60"/>
                    </a:lnTo>
                    <a:lnTo>
                      <a:pt x="10" y="6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7" name="Freeform 375"/>
              <p:cNvSpPr>
                <a:spLocks/>
              </p:cNvSpPr>
              <p:nvPr/>
            </p:nvSpPr>
            <p:spPr bwMode="auto">
              <a:xfrm>
                <a:off x="4534" y="2574"/>
                <a:ext cx="6" cy="24"/>
              </a:xfrm>
              <a:custGeom>
                <a:avLst/>
                <a:gdLst/>
                <a:ahLst/>
                <a:cxnLst>
                  <a:cxn ang="0">
                    <a:pos x="6" y="2"/>
                  </a:cxn>
                  <a:cxn ang="0">
                    <a:pos x="6" y="2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8"/>
                  </a:cxn>
                  <a:cxn ang="0">
                    <a:pos x="4" y="18"/>
                  </a:cxn>
                  <a:cxn ang="0">
                    <a:pos x="4" y="24"/>
                  </a:cxn>
                  <a:cxn ang="0">
                    <a:pos x="4" y="24"/>
                  </a:cxn>
                  <a:cxn ang="0">
                    <a:pos x="4" y="22"/>
                  </a:cxn>
                  <a:cxn ang="0">
                    <a:pos x="4" y="22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2" y="4"/>
                  </a:cxn>
                  <a:cxn ang="0">
                    <a:pos x="6" y="2"/>
                  </a:cxn>
                  <a:cxn ang="0">
                    <a:pos x="6" y="2"/>
                  </a:cxn>
                </a:cxnLst>
                <a:rect l="0" t="0" r="r" b="b"/>
                <a:pathLst>
                  <a:path w="6" h="24">
                    <a:moveTo>
                      <a:pt x="6" y="2"/>
                    </a:moveTo>
                    <a:lnTo>
                      <a:pt x="6" y="2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8"/>
                    </a:lnTo>
                    <a:lnTo>
                      <a:pt x="4" y="18"/>
                    </a:lnTo>
                    <a:lnTo>
                      <a:pt x="4" y="24"/>
                    </a:lnTo>
                    <a:lnTo>
                      <a:pt x="4" y="24"/>
                    </a:lnTo>
                    <a:lnTo>
                      <a:pt x="4" y="22"/>
                    </a:lnTo>
                    <a:lnTo>
                      <a:pt x="4" y="22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2" y="4"/>
                    </a:lnTo>
                    <a:lnTo>
                      <a:pt x="6" y="2"/>
                    </a:lnTo>
                    <a:lnTo>
                      <a:pt x="6" y="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8" name="Freeform 376"/>
              <p:cNvSpPr>
                <a:spLocks/>
              </p:cNvSpPr>
              <p:nvPr/>
            </p:nvSpPr>
            <p:spPr bwMode="auto">
              <a:xfrm>
                <a:off x="4492" y="2646"/>
                <a:ext cx="22" cy="54"/>
              </a:xfrm>
              <a:custGeom>
                <a:avLst/>
                <a:gdLst/>
                <a:ahLst/>
                <a:cxnLst>
                  <a:cxn ang="0">
                    <a:pos x="8" y="18"/>
                  </a:cxn>
                  <a:cxn ang="0">
                    <a:pos x="8" y="18"/>
                  </a:cxn>
                  <a:cxn ang="0">
                    <a:pos x="4" y="36"/>
                  </a:cxn>
                  <a:cxn ang="0">
                    <a:pos x="4" y="50"/>
                  </a:cxn>
                  <a:cxn ang="0">
                    <a:pos x="4" y="50"/>
                  </a:cxn>
                  <a:cxn ang="0">
                    <a:pos x="4" y="54"/>
                  </a:cxn>
                  <a:cxn ang="0">
                    <a:pos x="4" y="54"/>
                  </a:cxn>
                  <a:cxn ang="0">
                    <a:pos x="2" y="54"/>
                  </a:cxn>
                  <a:cxn ang="0">
                    <a:pos x="2" y="54"/>
                  </a:cxn>
                  <a:cxn ang="0">
                    <a:pos x="2" y="52"/>
                  </a:cxn>
                  <a:cxn ang="0">
                    <a:pos x="2" y="52"/>
                  </a:cxn>
                  <a:cxn ang="0">
                    <a:pos x="2" y="40"/>
                  </a:cxn>
                  <a:cxn ang="0">
                    <a:pos x="2" y="40"/>
                  </a:cxn>
                  <a:cxn ang="0">
                    <a:pos x="4" y="24"/>
                  </a:cxn>
                  <a:cxn ang="0">
                    <a:pos x="4" y="24"/>
                  </a:cxn>
                  <a:cxn ang="0">
                    <a:pos x="4" y="1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2" y="0"/>
                  </a:cxn>
                  <a:cxn ang="0">
                    <a:pos x="12" y="0"/>
                  </a:cxn>
                  <a:cxn ang="0">
                    <a:pos x="22" y="0"/>
                  </a:cxn>
                  <a:cxn ang="0">
                    <a:pos x="22" y="0"/>
                  </a:cxn>
                  <a:cxn ang="0">
                    <a:pos x="18" y="2"/>
                  </a:cxn>
                  <a:cxn ang="0">
                    <a:pos x="14" y="8"/>
                  </a:cxn>
                  <a:cxn ang="0">
                    <a:pos x="8" y="18"/>
                  </a:cxn>
                  <a:cxn ang="0">
                    <a:pos x="8" y="18"/>
                  </a:cxn>
                </a:cxnLst>
                <a:rect l="0" t="0" r="r" b="b"/>
                <a:pathLst>
                  <a:path w="22" h="54">
                    <a:moveTo>
                      <a:pt x="8" y="18"/>
                    </a:moveTo>
                    <a:lnTo>
                      <a:pt x="8" y="18"/>
                    </a:lnTo>
                    <a:lnTo>
                      <a:pt x="4" y="36"/>
                    </a:lnTo>
                    <a:lnTo>
                      <a:pt x="4" y="50"/>
                    </a:lnTo>
                    <a:lnTo>
                      <a:pt x="4" y="50"/>
                    </a:lnTo>
                    <a:lnTo>
                      <a:pt x="4" y="54"/>
                    </a:lnTo>
                    <a:lnTo>
                      <a:pt x="4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2"/>
                    </a:lnTo>
                    <a:lnTo>
                      <a:pt x="2" y="52"/>
                    </a:lnTo>
                    <a:lnTo>
                      <a:pt x="2" y="40"/>
                    </a:lnTo>
                    <a:lnTo>
                      <a:pt x="2" y="40"/>
                    </a:lnTo>
                    <a:lnTo>
                      <a:pt x="4" y="24"/>
                    </a:lnTo>
                    <a:lnTo>
                      <a:pt x="4" y="24"/>
                    </a:lnTo>
                    <a:lnTo>
                      <a:pt x="4" y="1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18" y="2"/>
                    </a:lnTo>
                    <a:lnTo>
                      <a:pt x="14" y="8"/>
                    </a:lnTo>
                    <a:lnTo>
                      <a:pt x="8" y="18"/>
                    </a:lnTo>
                    <a:lnTo>
                      <a:pt x="8" y="1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9" name="Freeform 377"/>
              <p:cNvSpPr>
                <a:spLocks/>
              </p:cNvSpPr>
              <p:nvPr/>
            </p:nvSpPr>
            <p:spPr bwMode="auto">
              <a:xfrm>
                <a:off x="4516" y="2626"/>
                <a:ext cx="42" cy="34"/>
              </a:xfrm>
              <a:custGeom>
                <a:avLst/>
                <a:gdLst/>
                <a:ahLst/>
                <a:cxnLst>
                  <a:cxn ang="0">
                    <a:pos x="34" y="26"/>
                  </a:cxn>
                  <a:cxn ang="0">
                    <a:pos x="34" y="26"/>
                  </a:cxn>
                  <a:cxn ang="0">
                    <a:pos x="30" y="30"/>
                  </a:cxn>
                  <a:cxn ang="0">
                    <a:pos x="26" y="34"/>
                  </a:cxn>
                  <a:cxn ang="0">
                    <a:pos x="26" y="34"/>
                  </a:cxn>
                  <a:cxn ang="0">
                    <a:pos x="22" y="34"/>
                  </a:cxn>
                  <a:cxn ang="0">
                    <a:pos x="20" y="28"/>
                  </a:cxn>
                  <a:cxn ang="0">
                    <a:pos x="20" y="28"/>
                  </a:cxn>
                  <a:cxn ang="0">
                    <a:pos x="14" y="22"/>
                  </a:cxn>
                  <a:cxn ang="0">
                    <a:pos x="8" y="18"/>
                  </a:cxn>
                  <a:cxn ang="0">
                    <a:pos x="2" y="18"/>
                  </a:cxn>
                  <a:cxn ang="0">
                    <a:pos x="2" y="18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10" y="14"/>
                  </a:cxn>
                  <a:cxn ang="0">
                    <a:pos x="18" y="8"/>
                  </a:cxn>
                  <a:cxn ang="0">
                    <a:pos x="18" y="8"/>
                  </a:cxn>
                  <a:cxn ang="0">
                    <a:pos x="22" y="0"/>
                  </a:cxn>
                  <a:cxn ang="0">
                    <a:pos x="22" y="0"/>
                  </a:cxn>
                  <a:cxn ang="0">
                    <a:pos x="24" y="6"/>
                  </a:cxn>
                  <a:cxn ang="0">
                    <a:pos x="26" y="10"/>
                  </a:cxn>
                  <a:cxn ang="0">
                    <a:pos x="32" y="14"/>
                  </a:cxn>
                  <a:cxn ang="0">
                    <a:pos x="38" y="16"/>
                  </a:cxn>
                  <a:cxn ang="0">
                    <a:pos x="38" y="16"/>
                  </a:cxn>
                  <a:cxn ang="0">
                    <a:pos x="42" y="16"/>
                  </a:cxn>
                  <a:cxn ang="0">
                    <a:pos x="42" y="16"/>
                  </a:cxn>
                  <a:cxn ang="0">
                    <a:pos x="34" y="26"/>
                  </a:cxn>
                  <a:cxn ang="0">
                    <a:pos x="34" y="26"/>
                  </a:cxn>
                </a:cxnLst>
                <a:rect l="0" t="0" r="r" b="b"/>
                <a:pathLst>
                  <a:path w="42" h="34">
                    <a:moveTo>
                      <a:pt x="34" y="26"/>
                    </a:moveTo>
                    <a:lnTo>
                      <a:pt x="34" y="26"/>
                    </a:lnTo>
                    <a:lnTo>
                      <a:pt x="30" y="30"/>
                    </a:lnTo>
                    <a:lnTo>
                      <a:pt x="26" y="34"/>
                    </a:lnTo>
                    <a:lnTo>
                      <a:pt x="26" y="34"/>
                    </a:lnTo>
                    <a:lnTo>
                      <a:pt x="22" y="34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14" y="22"/>
                    </a:lnTo>
                    <a:lnTo>
                      <a:pt x="8" y="18"/>
                    </a:lnTo>
                    <a:lnTo>
                      <a:pt x="2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10" y="14"/>
                    </a:lnTo>
                    <a:lnTo>
                      <a:pt x="18" y="8"/>
                    </a:lnTo>
                    <a:lnTo>
                      <a:pt x="18" y="8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4" y="6"/>
                    </a:lnTo>
                    <a:lnTo>
                      <a:pt x="26" y="10"/>
                    </a:lnTo>
                    <a:lnTo>
                      <a:pt x="32" y="14"/>
                    </a:lnTo>
                    <a:lnTo>
                      <a:pt x="38" y="16"/>
                    </a:lnTo>
                    <a:lnTo>
                      <a:pt x="38" y="16"/>
                    </a:lnTo>
                    <a:lnTo>
                      <a:pt x="42" y="16"/>
                    </a:lnTo>
                    <a:lnTo>
                      <a:pt x="42" y="16"/>
                    </a:lnTo>
                    <a:lnTo>
                      <a:pt x="34" y="26"/>
                    </a:lnTo>
                    <a:lnTo>
                      <a:pt x="34" y="2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0" name="Freeform 378"/>
              <p:cNvSpPr>
                <a:spLocks/>
              </p:cNvSpPr>
              <p:nvPr/>
            </p:nvSpPr>
            <p:spPr bwMode="auto">
              <a:xfrm>
                <a:off x="4574" y="2626"/>
                <a:ext cx="8" cy="16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0" y="12"/>
                  </a:cxn>
                  <a:cxn ang="0">
                    <a:pos x="4" y="6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8" y="8"/>
                  </a:cxn>
                  <a:cxn ang="0">
                    <a:pos x="8" y="8"/>
                  </a:cxn>
                  <a:cxn ang="0">
                    <a:pos x="8" y="16"/>
                  </a:cxn>
                  <a:cxn ang="0">
                    <a:pos x="8" y="16"/>
                  </a:cxn>
                  <a:cxn ang="0">
                    <a:pos x="4" y="14"/>
                  </a:cxn>
                  <a:cxn ang="0">
                    <a:pos x="0" y="12"/>
                  </a:cxn>
                  <a:cxn ang="0">
                    <a:pos x="0" y="12"/>
                  </a:cxn>
                </a:cxnLst>
                <a:rect l="0" t="0" r="r" b="b"/>
                <a:pathLst>
                  <a:path w="8" h="16">
                    <a:moveTo>
                      <a:pt x="0" y="12"/>
                    </a:moveTo>
                    <a:lnTo>
                      <a:pt x="0" y="12"/>
                    </a:lnTo>
                    <a:lnTo>
                      <a:pt x="4" y="6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16"/>
                    </a:lnTo>
                    <a:lnTo>
                      <a:pt x="8" y="16"/>
                    </a:lnTo>
                    <a:lnTo>
                      <a:pt x="4" y="14"/>
                    </a:lnTo>
                    <a:lnTo>
                      <a:pt x="0" y="12"/>
                    </a:lnTo>
                    <a:lnTo>
                      <a:pt x="0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1" name="Freeform 379"/>
              <p:cNvSpPr>
                <a:spLocks/>
              </p:cNvSpPr>
              <p:nvPr/>
            </p:nvSpPr>
            <p:spPr bwMode="auto">
              <a:xfrm>
                <a:off x="4596" y="2610"/>
                <a:ext cx="64" cy="102"/>
              </a:xfrm>
              <a:custGeom>
                <a:avLst/>
                <a:gdLst/>
                <a:ahLst/>
                <a:cxnLst>
                  <a:cxn ang="0">
                    <a:pos x="58" y="66"/>
                  </a:cxn>
                  <a:cxn ang="0">
                    <a:pos x="58" y="66"/>
                  </a:cxn>
                  <a:cxn ang="0">
                    <a:pos x="52" y="56"/>
                  </a:cxn>
                  <a:cxn ang="0">
                    <a:pos x="48" y="52"/>
                  </a:cxn>
                  <a:cxn ang="0">
                    <a:pos x="44" y="48"/>
                  </a:cxn>
                  <a:cxn ang="0">
                    <a:pos x="44" y="48"/>
                  </a:cxn>
                  <a:cxn ang="0">
                    <a:pos x="36" y="46"/>
                  </a:cxn>
                  <a:cxn ang="0">
                    <a:pos x="30" y="48"/>
                  </a:cxn>
                  <a:cxn ang="0">
                    <a:pos x="24" y="50"/>
                  </a:cxn>
                  <a:cxn ang="0">
                    <a:pos x="24" y="50"/>
                  </a:cxn>
                  <a:cxn ang="0">
                    <a:pos x="12" y="56"/>
                  </a:cxn>
                  <a:cxn ang="0">
                    <a:pos x="8" y="66"/>
                  </a:cxn>
                  <a:cxn ang="0">
                    <a:pos x="4" y="74"/>
                  </a:cxn>
                  <a:cxn ang="0">
                    <a:pos x="4" y="82"/>
                  </a:cxn>
                  <a:cxn ang="0">
                    <a:pos x="4" y="82"/>
                  </a:cxn>
                  <a:cxn ang="0">
                    <a:pos x="4" y="90"/>
                  </a:cxn>
                  <a:cxn ang="0">
                    <a:pos x="4" y="90"/>
                  </a:cxn>
                  <a:cxn ang="0">
                    <a:pos x="4" y="96"/>
                  </a:cxn>
                  <a:cxn ang="0">
                    <a:pos x="4" y="96"/>
                  </a:cxn>
                  <a:cxn ang="0">
                    <a:pos x="4" y="100"/>
                  </a:cxn>
                  <a:cxn ang="0">
                    <a:pos x="0" y="102"/>
                  </a:cxn>
                  <a:cxn ang="0">
                    <a:pos x="0" y="102"/>
                  </a:cxn>
                  <a:cxn ang="0">
                    <a:pos x="0" y="100"/>
                  </a:cxn>
                  <a:cxn ang="0">
                    <a:pos x="0" y="100"/>
                  </a:cxn>
                  <a:cxn ang="0">
                    <a:pos x="2" y="84"/>
                  </a:cxn>
                  <a:cxn ang="0">
                    <a:pos x="2" y="84"/>
                  </a:cxn>
                  <a:cxn ang="0">
                    <a:pos x="2" y="64"/>
                  </a:cxn>
                  <a:cxn ang="0">
                    <a:pos x="2" y="64"/>
                  </a:cxn>
                  <a:cxn ang="0">
                    <a:pos x="2" y="58"/>
                  </a:cxn>
                  <a:cxn ang="0">
                    <a:pos x="0" y="50"/>
                  </a:cxn>
                  <a:cxn ang="0">
                    <a:pos x="0" y="50"/>
                  </a:cxn>
                  <a:cxn ang="0">
                    <a:pos x="6" y="52"/>
                  </a:cxn>
                  <a:cxn ang="0">
                    <a:pos x="6" y="52"/>
                  </a:cxn>
                  <a:cxn ang="0">
                    <a:pos x="14" y="54"/>
                  </a:cxn>
                  <a:cxn ang="0">
                    <a:pos x="20" y="50"/>
                  </a:cxn>
                  <a:cxn ang="0">
                    <a:pos x="26" y="46"/>
                  </a:cxn>
                  <a:cxn ang="0">
                    <a:pos x="30" y="42"/>
                  </a:cxn>
                  <a:cxn ang="0">
                    <a:pos x="36" y="30"/>
                  </a:cxn>
                  <a:cxn ang="0">
                    <a:pos x="40" y="18"/>
                  </a:cxn>
                  <a:cxn ang="0">
                    <a:pos x="40" y="18"/>
                  </a:cxn>
                  <a:cxn ang="0">
                    <a:pos x="42" y="8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50" y="2"/>
                  </a:cxn>
                  <a:cxn ang="0">
                    <a:pos x="52" y="4"/>
                  </a:cxn>
                  <a:cxn ang="0">
                    <a:pos x="56" y="10"/>
                  </a:cxn>
                  <a:cxn ang="0">
                    <a:pos x="56" y="10"/>
                  </a:cxn>
                  <a:cxn ang="0">
                    <a:pos x="60" y="20"/>
                  </a:cxn>
                  <a:cxn ang="0">
                    <a:pos x="62" y="32"/>
                  </a:cxn>
                  <a:cxn ang="0">
                    <a:pos x="64" y="58"/>
                  </a:cxn>
                  <a:cxn ang="0">
                    <a:pos x="64" y="58"/>
                  </a:cxn>
                  <a:cxn ang="0">
                    <a:pos x="64" y="62"/>
                  </a:cxn>
                  <a:cxn ang="0">
                    <a:pos x="62" y="66"/>
                  </a:cxn>
                  <a:cxn ang="0">
                    <a:pos x="60" y="66"/>
                  </a:cxn>
                  <a:cxn ang="0">
                    <a:pos x="58" y="66"/>
                  </a:cxn>
                  <a:cxn ang="0">
                    <a:pos x="58" y="66"/>
                  </a:cxn>
                </a:cxnLst>
                <a:rect l="0" t="0" r="r" b="b"/>
                <a:pathLst>
                  <a:path w="64" h="102">
                    <a:moveTo>
                      <a:pt x="58" y="66"/>
                    </a:moveTo>
                    <a:lnTo>
                      <a:pt x="58" y="66"/>
                    </a:lnTo>
                    <a:lnTo>
                      <a:pt x="52" y="56"/>
                    </a:lnTo>
                    <a:lnTo>
                      <a:pt x="48" y="52"/>
                    </a:lnTo>
                    <a:lnTo>
                      <a:pt x="44" y="48"/>
                    </a:lnTo>
                    <a:lnTo>
                      <a:pt x="44" y="48"/>
                    </a:lnTo>
                    <a:lnTo>
                      <a:pt x="36" y="46"/>
                    </a:lnTo>
                    <a:lnTo>
                      <a:pt x="30" y="48"/>
                    </a:lnTo>
                    <a:lnTo>
                      <a:pt x="24" y="50"/>
                    </a:lnTo>
                    <a:lnTo>
                      <a:pt x="24" y="50"/>
                    </a:lnTo>
                    <a:lnTo>
                      <a:pt x="12" y="56"/>
                    </a:lnTo>
                    <a:lnTo>
                      <a:pt x="8" y="66"/>
                    </a:lnTo>
                    <a:lnTo>
                      <a:pt x="4" y="74"/>
                    </a:lnTo>
                    <a:lnTo>
                      <a:pt x="4" y="82"/>
                    </a:lnTo>
                    <a:lnTo>
                      <a:pt x="4" y="82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4" y="96"/>
                    </a:lnTo>
                    <a:lnTo>
                      <a:pt x="4" y="96"/>
                    </a:lnTo>
                    <a:lnTo>
                      <a:pt x="4" y="100"/>
                    </a:lnTo>
                    <a:lnTo>
                      <a:pt x="0" y="102"/>
                    </a:lnTo>
                    <a:lnTo>
                      <a:pt x="0" y="102"/>
                    </a:lnTo>
                    <a:lnTo>
                      <a:pt x="0" y="100"/>
                    </a:lnTo>
                    <a:lnTo>
                      <a:pt x="0" y="100"/>
                    </a:lnTo>
                    <a:lnTo>
                      <a:pt x="2" y="84"/>
                    </a:lnTo>
                    <a:lnTo>
                      <a:pt x="2" y="84"/>
                    </a:lnTo>
                    <a:lnTo>
                      <a:pt x="2" y="64"/>
                    </a:lnTo>
                    <a:lnTo>
                      <a:pt x="2" y="64"/>
                    </a:lnTo>
                    <a:lnTo>
                      <a:pt x="2" y="58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6" y="52"/>
                    </a:lnTo>
                    <a:lnTo>
                      <a:pt x="6" y="52"/>
                    </a:lnTo>
                    <a:lnTo>
                      <a:pt x="14" y="54"/>
                    </a:lnTo>
                    <a:lnTo>
                      <a:pt x="20" y="50"/>
                    </a:lnTo>
                    <a:lnTo>
                      <a:pt x="26" y="46"/>
                    </a:lnTo>
                    <a:lnTo>
                      <a:pt x="30" y="42"/>
                    </a:lnTo>
                    <a:lnTo>
                      <a:pt x="36" y="30"/>
                    </a:lnTo>
                    <a:lnTo>
                      <a:pt x="40" y="18"/>
                    </a:lnTo>
                    <a:lnTo>
                      <a:pt x="40" y="18"/>
                    </a:lnTo>
                    <a:lnTo>
                      <a:pt x="42" y="8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0" y="2"/>
                    </a:lnTo>
                    <a:lnTo>
                      <a:pt x="52" y="4"/>
                    </a:lnTo>
                    <a:lnTo>
                      <a:pt x="56" y="10"/>
                    </a:lnTo>
                    <a:lnTo>
                      <a:pt x="56" y="10"/>
                    </a:lnTo>
                    <a:lnTo>
                      <a:pt x="60" y="20"/>
                    </a:lnTo>
                    <a:lnTo>
                      <a:pt x="62" y="32"/>
                    </a:lnTo>
                    <a:lnTo>
                      <a:pt x="64" y="58"/>
                    </a:lnTo>
                    <a:lnTo>
                      <a:pt x="64" y="58"/>
                    </a:lnTo>
                    <a:lnTo>
                      <a:pt x="64" y="62"/>
                    </a:lnTo>
                    <a:lnTo>
                      <a:pt x="62" y="66"/>
                    </a:lnTo>
                    <a:lnTo>
                      <a:pt x="60" y="66"/>
                    </a:lnTo>
                    <a:lnTo>
                      <a:pt x="58" y="66"/>
                    </a:lnTo>
                    <a:lnTo>
                      <a:pt x="58" y="6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2" name="Freeform 380"/>
              <p:cNvSpPr>
                <a:spLocks noEditPoints="1"/>
              </p:cNvSpPr>
              <p:nvPr/>
            </p:nvSpPr>
            <p:spPr bwMode="auto">
              <a:xfrm>
                <a:off x="4192" y="2692"/>
                <a:ext cx="486" cy="170"/>
              </a:xfrm>
              <a:custGeom>
                <a:avLst/>
                <a:gdLst/>
                <a:ahLst/>
                <a:cxnLst>
                  <a:cxn ang="0">
                    <a:pos x="18" y="2"/>
                  </a:cxn>
                  <a:cxn ang="0">
                    <a:pos x="26" y="6"/>
                  </a:cxn>
                  <a:cxn ang="0">
                    <a:pos x="56" y="32"/>
                  </a:cxn>
                  <a:cxn ang="0">
                    <a:pos x="90" y="24"/>
                  </a:cxn>
                  <a:cxn ang="0">
                    <a:pos x="96" y="32"/>
                  </a:cxn>
                  <a:cxn ang="0">
                    <a:pos x="114" y="62"/>
                  </a:cxn>
                  <a:cxn ang="0">
                    <a:pos x="142" y="64"/>
                  </a:cxn>
                  <a:cxn ang="0">
                    <a:pos x="162" y="64"/>
                  </a:cxn>
                  <a:cxn ang="0">
                    <a:pos x="186" y="88"/>
                  </a:cxn>
                  <a:cxn ang="0">
                    <a:pos x="212" y="76"/>
                  </a:cxn>
                  <a:cxn ang="0">
                    <a:pos x="228" y="90"/>
                  </a:cxn>
                  <a:cxn ang="0">
                    <a:pos x="228" y="92"/>
                  </a:cxn>
                  <a:cxn ang="0">
                    <a:pos x="200" y="112"/>
                  </a:cxn>
                  <a:cxn ang="0">
                    <a:pos x="190" y="132"/>
                  </a:cxn>
                  <a:cxn ang="0">
                    <a:pos x="190" y="122"/>
                  </a:cxn>
                  <a:cxn ang="0">
                    <a:pos x="190" y="96"/>
                  </a:cxn>
                  <a:cxn ang="0">
                    <a:pos x="166" y="82"/>
                  </a:cxn>
                  <a:cxn ang="0">
                    <a:pos x="134" y="96"/>
                  </a:cxn>
                  <a:cxn ang="0">
                    <a:pos x="128" y="78"/>
                  </a:cxn>
                  <a:cxn ang="0">
                    <a:pos x="106" y="58"/>
                  </a:cxn>
                  <a:cxn ang="0">
                    <a:pos x="82" y="58"/>
                  </a:cxn>
                  <a:cxn ang="0">
                    <a:pos x="74" y="42"/>
                  </a:cxn>
                  <a:cxn ang="0">
                    <a:pos x="40" y="40"/>
                  </a:cxn>
                  <a:cxn ang="0">
                    <a:pos x="22" y="44"/>
                  </a:cxn>
                  <a:cxn ang="0">
                    <a:pos x="20" y="40"/>
                  </a:cxn>
                  <a:cxn ang="0">
                    <a:pos x="4" y="18"/>
                  </a:cxn>
                  <a:cxn ang="0">
                    <a:pos x="4" y="10"/>
                  </a:cxn>
                  <a:cxn ang="0">
                    <a:pos x="274" y="112"/>
                  </a:cxn>
                  <a:cxn ang="0">
                    <a:pos x="258" y="124"/>
                  </a:cxn>
                  <a:cxn ang="0">
                    <a:pos x="240" y="96"/>
                  </a:cxn>
                  <a:cxn ang="0">
                    <a:pos x="260" y="90"/>
                  </a:cxn>
                  <a:cxn ang="0">
                    <a:pos x="318" y="86"/>
                  </a:cxn>
                  <a:cxn ang="0">
                    <a:pos x="334" y="114"/>
                  </a:cxn>
                  <a:cxn ang="0">
                    <a:pos x="364" y="102"/>
                  </a:cxn>
                  <a:cxn ang="0">
                    <a:pos x="366" y="84"/>
                  </a:cxn>
                  <a:cxn ang="0">
                    <a:pos x="368" y="90"/>
                  </a:cxn>
                  <a:cxn ang="0">
                    <a:pos x="382" y="124"/>
                  </a:cxn>
                  <a:cxn ang="0">
                    <a:pos x="416" y="124"/>
                  </a:cxn>
                  <a:cxn ang="0">
                    <a:pos x="426" y="102"/>
                  </a:cxn>
                  <a:cxn ang="0">
                    <a:pos x="426" y="90"/>
                  </a:cxn>
                  <a:cxn ang="0">
                    <a:pos x="428" y="98"/>
                  </a:cxn>
                  <a:cxn ang="0">
                    <a:pos x="434" y="134"/>
                  </a:cxn>
                  <a:cxn ang="0">
                    <a:pos x="454" y="138"/>
                  </a:cxn>
                  <a:cxn ang="0">
                    <a:pos x="476" y="108"/>
                  </a:cxn>
                  <a:cxn ang="0">
                    <a:pos x="484" y="86"/>
                  </a:cxn>
                  <a:cxn ang="0">
                    <a:pos x="480" y="126"/>
                  </a:cxn>
                  <a:cxn ang="0">
                    <a:pos x="454" y="170"/>
                  </a:cxn>
                  <a:cxn ang="0">
                    <a:pos x="440" y="140"/>
                  </a:cxn>
                  <a:cxn ang="0">
                    <a:pos x="406" y="148"/>
                  </a:cxn>
                  <a:cxn ang="0">
                    <a:pos x="392" y="144"/>
                  </a:cxn>
                  <a:cxn ang="0">
                    <a:pos x="362" y="116"/>
                  </a:cxn>
                  <a:cxn ang="0">
                    <a:pos x="334" y="124"/>
                  </a:cxn>
                  <a:cxn ang="0">
                    <a:pos x="314" y="152"/>
                  </a:cxn>
                  <a:cxn ang="0">
                    <a:pos x="304" y="140"/>
                  </a:cxn>
                  <a:cxn ang="0">
                    <a:pos x="302" y="116"/>
                  </a:cxn>
                  <a:cxn ang="0">
                    <a:pos x="316" y="94"/>
                  </a:cxn>
                  <a:cxn ang="0">
                    <a:pos x="312" y="70"/>
                  </a:cxn>
                </a:cxnLst>
                <a:rect l="0" t="0" r="r" b="b"/>
                <a:pathLst>
                  <a:path w="486" h="170">
                    <a:moveTo>
                      <a:pt x="4" y="10"/>
                    </a:moveTo>
                    <a:lnTo>
                      <a:pt x="4" y="10"/>
                    </a:lnTo>
                    <a:lnTo>
                      <a:pt x="14" y="4"/>
                    </a:lnTo>
                    <a:lnTo>
                      <a:pt x="14" y="4"/>
                    </a:lnTo>
                    <a:lnTo>
                      <a:pt x="18" y="2"/>
                    </a:lnTo>
                    <a:lnTo>
                      <a:pt x="24" y="0"/>
                    </a:lnTo>
                    <a:lnTo>
                      <a:pt x="24" y="2"/>
                    </a:lnTo>
                    <a:lnTo>
                      <a:pt x="24" y="2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30" y="14"/>
                    </a:lnTo>
                    <a:lnTo>
                      <a:pt x="34" y="22"/>
                    </a:lnTo>
                    <a:lnTo>
                      <a:pt x="42" y="28"/>
                    </a:lnTo>
                    <a:lnTo>
                      <a:pt x="48" y="30"/>
                    </a:lnTo>
                    <a:lnTo>
                      <a:pt x="56" y="32"/>
                    </a:lnTo>
                    <a:lnTo>
                      <a:pt x="56" y="32"/>
                    </a:lnTo>
                    <a:lnTo>
                      <a:pt x="68" y="32"/>
                    </a:lnTo>
                    <a:lnTo>
                      <a:pt x="78" y="30"/>
                    </a:lnTo>
                    <a:lnTo>
                      <a:pt x="84" y="28"/>
                    </a:lnTo>
                    <a:lnTo>
                      <a:pt x="90" y="24"/>
                    </a:lnTo>
                    <a:lnTo>
                      <a:pt x="90" y="24"/>
                    </a:lnTo>
                    <a:lnTo>
                      <a:pt x="90" y="24"/>
                    </a:lnTo>
                    <a:lnTo>
                      <a:pt x="90" y="24"/>
                    </a:lnTo>
                    <a:lnTo>
                      <a:pt x="92" y="26"/>
                    </a:lnTo>
                    <a:lnTo>
                      <a:pt x="96" y="32"/>
                    </a:lnTo>
                    <a:lnTo>
                      <a:pt x="96" y="32"/>
                    </a:lnTo>
                    <a:lnTo>
                      <a:pt x="98" y="40"/>
                    </a:lnTo>
                    <a:lnTo>
                      <a:pt x="102" y="50"/>
                    </a:lnTo>
                    <a:lnTo>
                      <a:pt x="110" y="58"/>
                    </a:lnTo>
                    <a:lnTo>
                      <a:pt x="114" y="62"/>
                    </a:lnTo>
                    <a:lnTo>
                      <a:pt x="120" y="64"/>
                    </a:lnTo>
                    <a:lnTo>
                      <a:pt x="120" y="64"/>
                    </a:lnTo>
                    <a:lnTo>
                      <a:pt x="132" y="66"/>
                    </a:lnTo>
                    <a:lnTo>
                      <a:pt x="138" y="66"/>
                    </a:lnTo>
                    <a:lnTo>
                      <a:pt x="142" y="64"/>
                    </a:lnTo>
                    <a:lnTo>
                      <a:pt x="142" y="64"/>
                    </a:lnTo>
                    <a:lnTo>
                      <a:pt x="150" y="58"/>
                    </a:lnTo>
                    <a:lnTo>
                      <a:pt x="154" y="52"/>
                    </a:lnTo>
                    <a:lnTo>
                      <a:pt x="154" y="52"/>
                    </a:lnTo>
                    <a:lnTo>
                      <a:pt x="162" y="64"/>
                    </a:lnTo>
                    <a:lnTo>
                      <a:pt x="162" y="64"/>
                    </a:lnTo>
                    <a:lnTo>
                      <a:pt x="172" y="78"/>
                    </a:lnTo>
                    <a:lnTo>
                      <a:pt x="178" y="84"/>
                    </a:lnTo>
                    <a:lnTo>
                      <a:pt x="186" y="88"/>
                    </a:lnTo>
                    <a:lnTo>
                      <a:pt x="186" y="88"/>
                    </a:lnTo>
                    <a:lnTo>
                      <a:pt x="194" y="88"/>
                    </a:lnTo>
                    <a:lnTo>
                      <a:pt x="200" y="86"/>
                    </a:lnTo>
                    <a:lnTo>
                      <a:pt x="204" y="82"/>
                    </a:lnTo>
                    <a:lnTo>
                      <a:pt x="204" y="82"/>
                    </a:lnTo>
                    <a:lnTo>
                      <a:pt x="212" y="76"/>
                    </a:lnTo>
                    <a:lnTo>
                      <a:pt x="216" y="68"/>
                    </a:lnTo>
                    <a:lnTo>
                      <a:pt x="216" y="68"/>
                    </a:lnTo>
                    <a:lnTo>
                      <a:pt x="220" y="78"/>
                    </a:lnTo>
                    <a:lnTo>
                      <a:pt x="222" y="84"/>
                    </a:lnTo>
                    <a:lnTo>
                      <a:pt x="228" y="90"/>
                    </a:lnTo>
                    <a:lnTo>
                      <a:pt x="228" y="90"/>
                    </a:lnTo>
                    <a:lnTo>
                      <a:pt x="232" y="92"/>
                    </a:lnTo>
                    <a:lnTo>
                      <a:pt x="232" y="92"/>
                    </a:lnTo>
                    <a:lnTo>
                      <a:pt x="228" y="92"/>
                    </a:lnTo>
                    <a:lnTo>
                      <a:pt x="228" y="92"/>
                    </a:lnTo>
                    <a:lnTo>
                      <a:pt x="218" y="94"/>
                    </a:lnTo>
                    <a:lnTo>
                      <a:pt x="210" y="98"/>
                    </a:lnTo>
                    <a:lnTo>
                      <a:pt x="204" y="104"/>
                    </a:lnTo>
                    <a:lnTo>
                      <a:pt x="200" y="112"/>
                    </a:lnTo>
                    <a:lnTo>
                      <a:pt x="200" y="112"/>
                    </a:lnTo>
                    <a:lnTo>
                      <a:pt x="198" y="126"/>
                    </a:lnTo>
                    <a:lnTo>
                      <a:pt x="194" y="132"/>
                    </a:lnTo>
                    <a:lnTo>
                      <a:pt x="194" y="132"/>
                    </a:lnTo>
                    <a:lnTo>
                      <a:pt x="190" y="132"/>
                    </a:lnTo>
                    <a:lnTo>
                      <a:pt x="190" y="132"/>
                    </a:lnTo>
                    <a:lnTo>
                      <a:pt x="188" y="130"/>
                    </a:lnTo>
                    <a:lnTo>
                      <a:pt x="188" y="130"/>
                    </a:lnTo>
                    <a:lnTo>
                      <a:pt x="188" y="130"/>
                    </a:lnTo>
                    <a:lnTo>
                      <a:pt x="188" y="130"/>
                    </a:lnTo>
                    <a:lnTo>
                      <a:pt x="190" y="122"/>
                    </a:lnTo>
                    <a:lnTo>
                      <a:pt x="190" y="122"/>
                    </a:lnTo>
                    <a:lnTo>
                      <a:pt x="192" y="108"/>
                    </a:lnTo>
                    <a:lnTo>
                      <a:pt x="192" y="108"/>
                    </a:lnTo>
                    <a:lnTo>
                      <a:pt x="192" y="102"/>
                    </a:lnTo>
                    <a:lnTo>
                      <a:pt x="190" y="96"/>
                    </a:lnTo>
                    <a:lnTo>
                      <a:pt x="186" y="90"/>
                    </a:lnTo>
                    <a:lnTo>
                      <a:pt x="178" y="86"/>
                    </a:lnTo>
                    <a:lnTo>
                      <a:pt x="178" y="86"/>
                    </a:lnTo>
                    <a:lnTo>
                      <a:pt x="172" y="84"/>
                    </a:lnTo>
                    <a:lnTo>
                      <a:pt x="166" y="82"/>
                    </a:lnTo>
                    <a:lnTo>
                      <a:pt x="156" y="84"/>
                    </a:lnTo>
                    <a:lnTo>
                      <a:pt x="146" y="90"/>
                    </a:lnTo>
                    <a:lnTo>
                      <a:pt x="136" y="94"/>
                    </a:lnTo>
                    <a:lnTo>
                      <a:pt x="136" y="94"/>
                    </a:lnTo>
                    <a:lnTo>
                      <a:pt x="134" y="96"/>
                    </a:lnTo>
                    <a:lnTo>
                      <a:pt x="132" y="96"/>
                    </a:lnTo>
                    <a:lnTo>
                      <a:pt x="132" y="92"/>
                    </a:lnTo>
                    <a:lnTo>
                      <a:pt x="132" y="92"/>
                    </a:lnTo>
                    <a:lnTo>
                      <a:pt x="130" y="84"/>
                    </a:lnTo>
                    <a:lnTo>
                      <a:pt x="128" y="78"/>
                    </a:lnTo>
                    <a:lnTo>
                      <a:pt x="124" y="70"/>
                    </a:lnTo>
                    <a:lnTo>
                      <a:pt x="116" y="62"/>
                    </a:lnTo>
                    <a:lnTo>
                      <a:pt x="116" y="62"/>
                    </a:lnTo>
                    <a:lnTo>
                      <a:pt x="112" y="60"/>
                    </a:lnTo>
                    <a:lnTo>
                      <a:pt x="106" y="58"/>
                    </a:lnTo>
                    <a:lnTo>
                      <a:pt x="96" y="60"/>
                    </a:lnTo>
                    <a:lnTo>
                      <a:pt x="88" y="64"/>
                    </a:lnTo>
                    <a:lnTo>
                      <a:pt x="80" y="68"/>
                    </a:lnTo>
                    <a:lnTo>
                      <a:pt x="80" y="68"/>
                    </a:lnTo>
                    <a:lnTo>
                      <a:pt x="82" y="58"/>
                    </a:lnTo>
                    <a:lnTo>
                      <a:pt x="82" y="58"/>
                    </a:lnTo>
                    <a:lnTo>
                      <a:pt x="82" y="54"/>
                    </a:lnTo>
                    <a:lnTo>
                      <a:pt x="80" y="50"/>
                    </a:lnTo>
                    <a:lnTo>
                      <a:pt x="80" y="50"/>
                    </a:lnTo>
                    <a:lnTo>
                      <a:pt x="74" y="42"/>
                    </a:lnTo>
                    <a:lnTo>
                      <a:pt x="64" y="38"/>
                    </a:lnTo>
                    <a:lnTo>
                      <a:pt x="64" y="38"/>
                    </a:lnTo>
                    <a:lnTo>
                      <a:pt x="58" y="36"/>
                    </a:lnTo>
                    <a:lnTo>
                      <a:pt x="52" y="38"/>
                    </a:lnTo>
                    <a:lnTo>
                      <a:pt x="40" y="40"/>
                    </a:lnTo>
                    <a:lnTo>
                      <a:pt x="40" y="40"/>
                    </a:lnTo>
                    <a:lnTo>
                      <a:pt x="30" y="44"/>
                    </a:lnTo>
                    <a:lnTo>
                      <a:pt x="26" y="44"/>
                    </a:lnTo>
                    <a:lnTo>
                      <a:pt x="22" y="44"/>
                    </a:lnTo>
                    <a:lnTo>
                      <a:pt x="22" y="44"/>
                    </a:lnTo>
                    <a:lnTo>
                      <a:pt x="20" y="42"/>
                    </a:lnTo>
                    <a:lnTo>
                      <a:pt x="20" y="42"/>
                    </a:lnTo>
                    <a:lnTo>
                      <a:pt x="20" y="42"/>
                    </a:lnTo>
                    <a:lnTo>
                      <a:pt x="20" y="42"/>
                    </a:lnTo>
                    <a:lnTo>
                      <a:pt x="20" y="40"/>
                    </a:lnTo>
                    <a:lnTo>
                      <a:pt x="20" y="40"/>
                    </a:lnTo>
                    <a:lnTo>
                      <a:pt x="18" y="34"/>
                    </a:lnTo>
                    <a:lnTo>
                      <a:pt x="16" y="28"/>
                    </a:lnTo>
                    <a:lnTo>
                      <a:pt x="10" y="24"/>
                    </a:lnTo>
                    <a:lnTo>
                      <a:pt x="4" y="18"/>
                    </a:lnTo>
                    <a:lnTo>
                      <a:pt x="4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4" y="10"/>
                    </a:lnTo>
                    <a:lnTo>
                      <a:pt x="4" y="10"/>
                    </a:lnTo>
                    <a:close/>
                    <a:moveTo>
                      <a:pt x="260" y="90"/>
                    </a:moveTo>
                    <a:lnTo>
                      <a:pt x="260" y="90"/>
                    </a:lnTo>
                    <a:lnTo>
                      <a:pt x="264" y="102"/>
                    </a:lnTo>
                    <a:lnTo>
                      <a:pt x="268" y="106"/>
                    </a:lnTo>
                    <a:lnTo>
                      <a:pt x="274" y="112"/>
                    </a:lnTo>
                    <a:lnTo>
                      <a:pt x="274" y="112"/>
                    </a:lnTo>
                    <a:lnTo>
                      <a:pt x="268" y="114"/>
                    </a:lnTo>
                    <a:lnTo>
                      <a:pt x="268" y="114"/>
                    </a:lnTo>
                    <a:lnTo>
                      <a:pt x="262" y="118"/>
                    </a:lnTo>
                    <a:lnTo>
                      <a:pt x="258" y="124"/>
                    </a:lnTo>
                    <a:lnTo>
                      <a:pt x="258" y="124"/>
                    </a:lnTo>
                    <a:lnTo>
                      <a:pt x="258" y="114"/>
                    </a:lnTo>
                    <a:lnTo>
                      <a:pt x="254" y="106"/>
                    </a:lnTo>
                    <a:lnTo>
                      <a:pt x="248" y="100"/>
                    </a:lnTo>
                    <a:lnTo>
                      <a:pt x="240" y="96"/>
                    </a:lnTo>
                    <a:lnTo>
                      <a:pt x="240" y="96"/>
                    </a:lnTo>
                    <a:lnTo>
                      <a:pt x="246" y="96"/>
                    </a:lnTo>
                    <a:lnTo>
                      <a:pt x="252" y="94"/>
                    </a:lnTo>
                    <a:lnTo>
                      <a:pt x="260" y="90"/>
                    </a:lnTo>
                    <a:lnTo>
                      <a:pt x="260" y="90"/>
                    </a:lnTo>
                    <a:close/>
                    <a:moveTo>
                      <a:pt x="316" y="64"/>
                    </a:moveTo>
                    <a:lnTo>
                      <a:pt x="316" y="64"/>
                    </a:lnTo>
                    <a:lnTo>
                      <a:pt x="316" y="76"/>
                    </a:lnTo>
                    <a:lnTo>
                      <a:pt x="316" y="76"/>
                    </a:lnTo>
                    <a:lnTo>
                      <a:pt x="318" y="86"/>
                    </a:lnTo>
                    <a:lnTo>
                      <a:pt x="318" y="96"/>
                    </a:lnTo>
                    <a:lnTo>
                      <a:pt x="322" y="106"/>
                    </a:lnTo>
                    <a:lnTo>
                      <a:pt x="328" y="112"/>
                    </a:lnTo>
                    <a:lnTo>
                      <a:pt x="328" y="112"/>
                    </a:lnTo>
                    <a:lnTo>
                      <a:pt x="334" y="114"/>
                    </a:lnTo>
                    <a:lnTo>
                      <a:pt x="340" y="116"/>
                    </a:lnTo>
                    <a:lnTo>
                      <a:pt x="346" y="114"/>
                    </a:lnTo>
                    <a:lnTo>
                      <a:pt x="346" y="114"/>
                    </a:lnTo>
                    <a:lnTo>
                      <a:pt x="356" y="108"/>
                    </a:lnTo>
                    <a:lnTo>
                      <a:pt x="364" y="102"/>
                    </a:lnTo>
                    <a:lnTo>
                      <a:pt x="366" y="94"/>
                    </a:lnTo>
                    <a:lnTo>
                      <a:pt x="366" y="88"/>
                    </a:lnTo>
                    <a:lnTo>
                      <a:pt x="366" y="88"/>
                    </a:lnTo>
                    <a:lnTo>
                      <a:pt x="366" y="84"/>
                    </a:lnTo>
                    <a:lnTo>
                      <a:pt x="366" y="84"/>
                    </a:lnTo>
                    <a:lnTo>
                      <a:pt x="366" y="84"/>
                    </a:lnTo>
                    <a:lnTo>
                      <a:pt x="366" y="84"/>
                    </a:lnTo>
                    <a:lnTo>
                      <a:pt x="368" y="84"/>
                    </a:lnTo>
                    <a:lnTo>
                      <a:pt x="368" y="84"/>
                    </a:lnTo>
                    <a:lnTo>
                      <a:pt x="368" y="90"/>
                    </a:lnTo>
                    <a:lnTo>
                      <a:pt x="368" y="90"/>
                    </a:lnTo>
                    <a:lnTo>
                      <a:pt x="370" y="102"/>
                    </a:lnTo>
                    <a:lnTo>
                      <a:pt x="374" y="114"/>
                    </a:lnTo>
                    <a:lnTo>
                      <a:pt x="376" y="120"/>
                    </a:lnTo>
                    <a:lnTo>
                      <a:pt x="382" y="124"/>
                    </a:lnTo>
                    <a:lnTo>
                      <a:pt x="388" y="128"/>
                    </a:lnTo>
                    <a:lnTo>
                      <a:pt x="398" y="128"/>
                    </a:lnTo>
                    <a:lnTo>
                      <a:pt x="398" y="128"/>
                    </a:lnTo>
                    <a:lnTo>
                      <a:pt x="410" y="126"/>
                    </a:lnTo>
                    <a:lnTo>
                      <a:pt x="416" y="124"/>
                    </a:lnTo>
                    <a:lnTo>
                      <a:pt x="420" y="120"/>
                    </a:lnTo>
                    <a:lnTo>
                      <a:pt x="420" y="120"/>
                    </a:lnTo>
                    <a:lnTo>
                      <a:pt x="422" y="116"/>
                    </a:lnTo>
                    <a:lnTo>
                      <a:pt x="424" y="112"/>
                    </a:lnTo>
                    <a:lnTo>
                      <a:pt x="426" y="102"/>
                    </a:lnTo>
                    <a:lnTo>
                      <a:pt x="426" y="102"/>
                    </a:lnTo>
                    <a:lnTo>
                      <a:pt x="426" y="94"/>
                    </a:lnTo>
                    <a:lnTo>
                      <a:pt x="426" y="94"/>
                    </a:lnTo>
                    <a:lnTo>
                      <a:pt x="426" y="90"/>
                    </a:lnTo>
                    <a:lnTo>
                      <a:pt x="426" y="90"/>
                    </a:lnTo>
                    <a:lnTo>
                      <a:pt x="426" y="90"/>
                    </a:lnTo>
                    <a:lnTo>
                      <a:pt x="426" y="90"/>
                    </a:lnTo>
                    <a:lnTo>
                      <a:pt x="426" y="90"/>
                    </a:lnTo>
                    <a:lnTo>
                      <a:pt x="426" y="90"/>
                    </a:lnTo>
                    <a:lnTo>
                      <a:pt x="428" y="98"/>
                    </a:lnTo>
                    <a:lnTo>
                      <a:pt x="428" y="110"/>
                    </a:lnTo>
                    <a:lnTo>
                      <a:pt x="428" y="110"/>
                    </a:lnTo>
                    <a:lnTo>
                      <a:pt x="430" y="118"/>
                    </a:lnTo>
                    <a:lnTo>
                      <a:pt x="432" y="126"/>
                    </a:lnTo>
                    <a:lnTo>
                      <a:pt x="434" y="134"/>
                    </a:lnTo>
                    <a:lnTo>
                      <a:pt x="440" y="138"/>
                    </a:lnTo>
                    <a:lnTo>
                      <a:pt x="440" y="138"/>
                    </a:lnTo>
                    <a:lnTo>
                      <a:pt x="444" y="140"/>
                    </a:lnTo>
                    <a:lnTo>
                      <a:pt x="450" y="140"/>
                    </a:lnTo>
                    <a:lnTo>
                      <a:pt x="454" y="138"/>
                    </a:lnTo>
                    <a:lnTo>
                      <a:pt x="462" y="136"/>
                    </a:lnTo>
                    <a:lnTo>
                      <a:pt x="462" y="136"/>
                    </a:lnTo>
                    <a:lnTo>
                      <a:pt x="470" y="126"/>
                    </a:lnTo>
                    <a:lnTo>
                      <a:pt x="474" y="116"/>
                    </a:lnTo>
                    <a:lnTo>
                      <a:pt x="476" y="108"/>
                    </a:lnTo>
                    <a:lnTo>
                      <a:pt x="478" y="100"/>
                    </a:lnTo>
                    <a:lnTo>
                      <a:pt x="478" y="100"/>
                    </a:lnTo>
                    <a:lnTo>
                      <a:pt x="478" y="90"/>
                    </a:lnTo>
                    <a:lnTo>
                      <a:pt x="480" y="88"/>
                    </a:lnTo>
                    <a:lnTo>
                      <a:pt x="484" y="86"/>
                    </a:lnTo>
                    <a:lnTo>
                      <a:pt x="484" y="86"/>
                    </a:lnTo>
                    <a:lnTo>
                      <a:pt x="486" y="92"/>
                    </a:lnTo>
                    <a:lnTo>
                      <a:pt x="486" y="92"/>
                    </a:lnTo>
                    <a:lnTo>
                      <a:pt x="484" y="108"/>
                    </a:lnTo>
                    <a:lnTo>
                      <a:pt x="480" y="126"/>
                    </a:lnTo>
                    <a:lnTo>
                      <a:pt x="472" y="144"/>
                    </a:lnTo>
                    <a:lnTo>
                      <a:pt x="464" y="158"/>
                    </a:lnTo>
                    <a:lnTo>
                      <a:pt x="464" y="158"/>
                    </a:lnTo>
                    <a:lnTo>
                      <a:pt x="454" y="170"/>
                    </a:lnTo>
                    <a:lnTo>
                      <a:pt x="454" y="170"/>
                    </a:lnTo>
                    <a:lnTo>
                      <a:pt x="452" y="162"/>
                    </a:lnTo>
                    <a:lnTo>
                      <a:pt x="450" y="152"/>
                    </a:lnTo>
                    <a:lnTo>
                      <a:pt x="446" y="146"/>
                    </a:lnTo>
                    <a:lnTo>
                      <a:pt x="440" y="140"/>
                    </a:lnTo>
                    <a:lnTo>
                      <a:pt x="440" y="140"/>
                    </a:lnTo>
                    <a:lnTo>
                      <a:pt x="432" y="138"/>
                    </a:lnTo>
                    <a:lnTo>
                      <a:pt x="426" y="138"/>
                    </a:lnTo>
                    <a:lnTo>
                      <a:pt x="420" y="140"/>
                    </a:lnTo>
                    <a:lnTo>
                      <a:pt x="420" y="140"/>
                    </a:lnTo>
                    <a:lnTo>
                      <a:pt x="406" y="148"/>
                    </a:lnTo>
                    <a:lnTo>
                      <a:pt x="398" y="156"/>
                    </a:lnTo>
                    <a:lnTo>
                      <a:pt x="398" y="156"/>
                    </a:lnTo>
                    <a:lnTo>
                      <a:pt x="396" y="154"/>
                    </a:lnTo>
                    <a:lnTo>
                      <a:pt x="396" y="154"/>
                    </a:lnTo>
                    <a:lnTo>
                      <a:pt x="392" y="144"/>
                    </a:lnTo>
                    <a:lnTo>
                      <a:pt x="386" y="132"/>
                    </a:lnTo>
                    <a:lnTo>
                      <a:pt x="382" y="126"/>
                    </a:lnTo>
                    <a:lnTo>
                      <a:pt x="376" y="122"/>
                    </a:lnTo>
                    <a:lnTo>
                      <a:pt x="368" y="118"/>
                    </a:lnTo>
                    <a:lnTo>
                      <a:pt x="362" y="116"/>
                    </a:lnTo>
                    <a:lnTo>
                      <a:pt x="362" y="116"/>
                    </a:lnTo>
                    <a:lnTo>
                      <a:pt x="352" y="114"/>
                    </a:lnTo>
                    <a:lnTo>
                      <a:pt x="346" y="116"/>
                    </a:lnTo>
                    <a:lnTo>
                      <a:pt x="340" y="120"/>
                    </a:lnTo>
                    <a:lnTo>
                      <a:pt x="334" y="124"/>
                    </a:lnTo>
                    <a:lnTo>
                      <a:pt x="326" y="136"/>
                    </a:lnTo>
                    <a:lnTo>
                      <a:pt x="322" y="146"/>
                    </a:lnTo>
                    <a:lnTo>
                      <a:pt x="322" y="146"/>
                    </a:lnTo>
                    <a:lnTo>
                      <a:pt x="316" y="150"/>
                    </a:lnTo>
                    <a:lnTo>
                      <a:pt x="314" y="152"/>
                    </a:lnTo>
                    <a:lnTo>
                      <a:pt x="308" y="152"/>
                    </a:lnTo>
                    <a:lnTo>
                      <a:pt x="308" y="152"/>
                    </a:lnTo>
                    <a:lnTo>
                      <a:pt x="306" y="146"/>
                    </a:lnTo>
                    <a:lnTo>
                      <a:pt x="304" y="140"/>
                    </a:lnTo>
                    <a:lnTo>
                      <a:pt x="304" y="140"/>
                    </a:lnTo>
                    <a:lnTo>
                      <a:pt x="302" y="128"/>
                    </a:lnTo>
                    <a:lnTo>
                      <a:pt x="300" y="122"/>
                    </a:lnTo>
                    <a:lnTo>
                      <a:pt x="294" y="118"/>
                    </a:lnTo>
                    <a:lnTo>
                      <a:pt x="294" y="118"/>
                    </a:lnTo>
                    <a:lnTo>
                      <a:pt x="302" y="116"/>
                    </a:lnTo>
                    <a:lnTo>
                      <a:pt x="308" y="112"/>
                    </a:lnTo>
                    <a:lnTo>
                      <a:pt x="308" y="112"/>
                    </a:lnTo>
                    <a:lnTo>
                      <a:pt x="312" y="108"/>
                    </a:lnTo>
                    <a:lnTo>
                      <a:pt x="314" y="102"/>
                    </a:lnTo>
                    <a:lnTo>
                      <a:pt x="316" y="94"/>
                    </a:lnTo>
                    <a:lnTo>
                      <a:pt x="316" y="94"/>
                    </a:lnTo>
                    <a:lnTo>
                      <a:pt x="314" y="80"/>
                    </a:lnTo>
                    <a:lnTo>
                      <a:pt x="314" y="80"/>
                    </a:lnTo>
                    <a:lnTo>
                      <a:pt x="312" y="70"/>
                    </a:lnTo>
                    <a:lnTo>
                      <a:pt x="312" y="70"/>
                    </a:lnTo>
                    <a:lnTo>
                      <a:pt x="314" y="68"/>
                    </a:lnTo>
                    <a:lnTo>
                      <a:pt x="314" y="68"/>
                    </a:lnTo>
                    <a:lnTo>
                      <a:pt x="316" y="64"/>
                    </a:lnTo>
                    <a:lnTo>
                      <a:pt x="316" y="64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3" name="Freeform 381"/>
              <p:cNvSpPr>
                <a:spLocks/>
              </p:cNvSpPr>
              <p:nvPr/>
            </p:nvSpPr>
            <p:spPr bwMode="auto">
              <a:xfrm>
                <a:off x="4076" y="2706"/>
                <a:ext cx="448" cy="320"/>
              </a:xfrm>
              <a:custGeom>
                <a:avLst/>
                <a:gdLst/>
                <a:ahLst/>
                <a:cxnLst>
                  <a:cxn ang="0">
                    <a:pos x="2" y="26"/>
                  </a:cxn>
                  <a:cxn ang="0">
                    <a:pos x="14" y="28"/>
                  </a:cxn>
                  <a:cxn ang="0">
                    <a:pos x="30" y="48"/>
                  </a:cxn>
                  <a:cxn ang="0">
                    <a:pos x="56" y="66"/>
                  </a:cxn>
                  <a:cxn ang="0">
                    <a:pos x="84" y="72"/>
                  </a:cxn>
                  <a:cxn ang="0">
                    <a:pos x="98" y="94"/>
                  </a:cxn>
                  <a:cxn ang="0">
                    <a:pos x="120" y="112"/>
                  </a:cxn>
                  <a:cxn ang="0">
                    <a:pos x="138" y="112"/>
                  </a:cxn>
                  <a:cxn ang="0">
                    <a:pos x="148" y="120"/>
                  </a:cxn>
                  <a:cxn ang="0">
                    <a:pos x="168" y="140"/>
                  </a:cxn>
                  <a:cxn ang="0">
                    <a:pos x="198" y="146"/>
                  </a:cxn>
                  <a:cxn ang="0">
                    <a:pos x="216" y="144"/>
                  </a:cxn>
                  <a:cxn ang="0">
                    <a:pos x="212" y="170"/>
                  </a:cxn>
                  <a:cxn ang="0">
                    <a:pos x="234" y="194"/>
                  </a:cxn>
                  <a:cxn ang="0">
                    <a:pos x="258" y="196"/>
                  </a:cxn>
                  <a:cxn ang="0">
                    <a:pos x="276" y="200"/>
                  </a:cxn>
                  <a:cxn ang="0">
                    <a:pos x="284" y="208"/>
                  </a:cxn>
                  <a:cxn ang="0">
                    <a:pos x="266" y="206"/>
                  </a:cxn>
                  <a:cxn ang="0">
                    <a:pos x="244" y="214"/>
                  </a:cxn>
                  <a:cxn ang="0">
                    <a:pos x="238" y="236"/>
                  </a:cxn>
                  <a:cxn ang="0">
                    <a:pos x="248" y="260"/>
                  </a:cxn>
                  <a:cxn ang="0">
                    <a:pos x="248" y="272"/>
                  </a:cxn>
                  <a:cxn ang="0">
                    <a:pos x="242" y="292"/>
                  </a:cxn>
                  <a:cxn ang="0">
                    <a:pos x="254" y="314"/>
                  </a:cxn>
                  <a:cxn ang="0">
                    <a:pos x="302" y="314"/>
                  </a:cxn>
                  <a:cxn ang="0">
                    <a:pos x="318" y="302"/>
                  </a:cxn>
                  <a:cxn ang="0">
                    <a:pos x="342" y="296"/>
                  </a:cxn>
                  <a:cxn ang="0">
                    <a:pos x="392" y="308"/>
                  </a:cxn>
                  <a:cxn ang="0">
                    <a:pos x="434" y="300"/>
                  </a:cxn>
                  <a:cxn ang="0">
                    <a:pos x="448" y="278"/>
                  </a:cxn>
                  <a:cxn ang="0">
                    <a:pos x="444" y="252"/>
                  </a:cxn>
                  <a:cxn ang="0">
                    <a:pos x="422" y="248"/>
                  </a:cxn>
                  <a:cxn ang="0">
                    <a:pos x="396" y="252"/>
                  </a:cxn>
                  <a:cxn ang="0">
                    <a:pos x="410" y="226"/>
                  </a:cxn>
                  <a:cxn ang="0">
                    <a:pos x="408" y="212"/>
                  </a:cxn>
                  <a:cxn ang="0">
                    <a:pos x="392" y="188"/>
                  </a:cxn>
                  <a:cxn ang="0">
                    <a:pos x="358" y="198"/>
                  </a:cxn>
                  <a:cxn ang="0">
                    <a:pos x="338" y="208"/>
                  </a:cxn>
                  <a:cxn ang="0">
                    <a:pos x="336" y="200"/>
                  </a:cxn>
                  <a:cxn ang="0">
                    <a:pos x="340" y="184"/>
                  </a:cxn>
                  <a:cxn ang="0">
                    <a:pos x="332" y="164"/>
                  </a:cxn>
                  <a:cxn ang="0">
                    <a:pos x="304" y="150"/>
                  </a:cxn>
                  <a:cxn ang="0">
                    <a:pos x="286" y="152"/>
                  </a:cxn>
                  <a:cxn ang="0">
                    <a:pos x="284" y="150"/>
                  </a:cxn>
                  <a:cxn ang="0">
                    <a:pos x="274" y="128"/>
                  </a:cxn>
                  <a:cxn ang="0">
                    <a:pos x="258" y="108"/>
                  </a:cxn>
                  <a:cxn ang="0">
                    <a:pos x="232" y="110"/>
                  </a:cxn>
                  <a:cxn ang="0">
                    <a:pos x="220" y="94"/>
                  </a:cxn>
                  <a:cxn ang="0">
                    <a:pos x="202" y="94"/>
                  </a:cxn>
                  <a:cxn ang="0">
                    <a:pos x="178" y="88"/>
                  </a:cxn>
                  <a:cxn ang="0">
                    <a:pos x="150" y="68"/>
                  </a:cxn>
                  <a:cxn ang="0">
                    <a:pos x="136" y="56"/>
                  </a:cxn>
                  <a:cxn ang="0">
                    <a:pos x="116" y="46"/>
                  </a:cxn>
                  <a:cxn ang="0">
                    <a:pos x="110" y="38"/>
                  </a:cxn>
                  <a:cxn ang="0">
                    <a:pos x="48" y="6"/>
                  </a:cxn>
                  <a:cxn ang="0">
                    <a:pos x="36" y="0"/>
                  </a:cxn>
                </a:cxnLst>
                <a:rect l="0" t="0" r="r" b="b"/>
                <a:pathLst>
                  <a:path w="448" h="320">
                    <a:moveTo>
                      <a:pt x="0" y="18"/>
                    </a:moveTo>
                    <a:lnTo>
                      <a:pt x="0" y="18"/>
                    </a:lnTo>
                    <a:lnTo>
                      <a:pt x="2" y="26"/>
                    </a:lnTo>
                    <a:lnTo>
                      <a:pt x="2" y="26"/>
                    </a:lnTo>
                    <a:lnTo>
                      <a:pt x="6" y="26"/>
                    </a:lnTo>
                    <a:lnTo>
                      <a:pt x="6" y="26"/>
                    </a:lnTo>
                    <a:lnTo>
                      <a:pt x="14" y="28"/>
                    </a:lnTo>
                    <a:lnTo>
                      <a:pt x="14" y="28"/>
                    </a:lnTo>
                    <a:lnTo>
                      <a:pt x="20" y="34"/>
                    </a:lnTo>
                    <a:lnTo>
                      <a:pt x="26" y="40"/>
                    </a:lnTo>
                    <a:lnTo>
                      <a:pt x="26" y="40"/>
                    </a:lnTo>
                    <a:lnTo>
                      <a:pt x="30" y="48"/>
                    </a:lnTo>
                    <a:lnTo>
                      <a:pt x="36" y="54"/>
                    </a:lnTo>
                    <a:lnTo>
                      <a:pt x="44" y="62"/>
                    </a:lnTo>
                    <a:lnTo>
                      <a:pt x="56" y="66"/>
                    </a:lnTo>
                    <a:lnTo>
                      <a:pt x="56" y="66"/>
                    </a:lnTo>
                    <a:lnTo>
                      <a:pt x="70" y="68"/>
                    </a:lnTo>
                    <a:lnTo>
                      <a:pt x="78" y="68"/>
                    </a:lnTo>
                    <a:lnTo>
                      <a:pt x="84" y="72"/>
                    </a:lnTo>
                    <a:lnTo>
                      <a:pt x="84" y="72"/>
                    </a:lnTo>
                    <a:lnTo>
                      <a:pt x="90" y="76"/>
                    </a:lnTo>
                    <a:lnTo>
                      <a:pt x="94" y="84"/>
                    </a:lnTo>
                    <a:lnTo>
                      <a:pt x="94" y="84"/>
                    </a:lnTo>
                    <a:lnTo>
                      <a:pt x="98" y="94"/>
                    </a:lnTo>
                    <a:lnTo>
                      <a:pt x="104" y="102"/>
                    </a:lnTo>
                    <a:lnTo>
                      <a:pt x="104" y="102"/>
                    </a:lnTo>
                    <a:lnTo>
                      <a:pt x="112" y="108"/>
                    </a:lnTo>
                    <a:lnTo>
                      <a:pt x="120" y="112"/>
                    </a:lnTo>
                    <a:lnTo>
                      <a:pt x="128" y="112"/>
                    </a:lnTo>
                    <a:lnTo>
                      <a:pt x="134" y="112"/>
                    </a:lnTo>
                    <a:lnTo>
                      <a:pt x="134" y="112"/>
                    </a:lnTo>
                    <a:lnTo>
                      <a:pt x="138" y="112"/>
                    </a:lnTo>
                    <a:lnTo>
                      <a:pt x="142" y="112"/>
                    </a:lnTo>
                    <a:lnTo>
                      <a:pt x="142" y="112"/>
                    </a:lnTo>
                    <a:lnTo>
                      <a:pt x="146" y="116"/>
                    </a:lnTo>
                    <a:lnTo>
                      <a:pt x="148" y="120"/>
                    </a:lnTo>
                    <a:lnTo>
                      <a:pt x="148" y="120"/>
                    </a:lnTo>
                    <a:lnTo>
                      <a:pt x="154" y="130"/>
                    </a:lnTo>
                    <a:lnTo>
                      <a:pt x="160" y="136"/>
                    </a:lnTo>
                    <a:lnTo>
                      <a:pt x="168" y="140"/>
                    </a:lnTo>
                    <a:lnTo>
                      <a:pt x="168" y="140"/>
                    </a:lnTo>
                    <a:lnTo>
                      <a:pt x="180" y="144"/>
                    </a:lnTo>
                    <a:lnTo>
                      <a:pt x="190" y="146"/>
                    </a:lnTo>
                    <a:lnTo>
                      <a:pt x="198" y="146"/>
                    </a:lnTo>
                    <a:lnTo>
                      <a:pt x="206" y="146"/>
                    </a:lnTo>
                    <a:lnTo>
                      <a:pt x="206" y="146"/>
                    </a:lnTo>
                    <a:lnTo>
                      <a:pt x="216" y="144"/>
                    </a:lnTo>
                    <a:lnTo>
                      <a:pt x="216" y="144"/>
                    </a:lnTo>
                    <a:lnTo>
                      <a:pt x="212" y="152"/>
                    </a:lnTo>
                    <a:lnTo>
                      <a:pt x="210" y="162"/>
                    </a:lnTo>
                    <a:lnTo>
                      <a:pt x="210" y="162"/>
                    </a:lnTo>
                    <a:lnTo>
                      <a:pt x="212" y="170"/>
                    </a:lnTo>
                    <a:lnTo>
                      <a:pt x="216" y="180"/>
                    </a:lnTo>
                    <a:lnTo>
                      <a:pt x="216" y="180"/>
                    </a:lnTo>
                    <a:lnTo>
                      <a:pt x="226" y="190"/>
                    </a:lnTo>
                    <a:lnTo>
                      <a:pt x="234" y="194"/>
                    </a:lnTo>
                    <a:lnTo>
                      <a:pt x="242" y="196"/>
                    </a:lnTo>
                    <a:lnTo>
                      <a:pt x="250" y="196"/>
                    </a:lnTo>
                    <a:lnTo>
                      <a:pt x="250" y="196"/>
                    </a:lnTo>
                    <a:lnTo>
                      <a:pt x="258" y="196"/>
                    </a:lnTo>
                    <a:lnTo>
                      <a:pt x="266" y="198"/>
                    </a:lnTo>
                    <a:lnTo>
                      <a:pt x="268" y="198"/>
                    </a:lnTo>
                    <a:lnTo>
                      <a:pt x="268" y="198"/>
                    </a:lnTo>
                    <a:lnTo>
                      <a:pt x="276" y="200"/>
                    </a:lnTo>
                    <a:lnTo>
                      <a:pt x="276" y="200"/>
                    </a:lnTo>
                    <a:lnTo>
                      <a:pt x="284" y="204"/>
                    </a:lnTo>
                    <a:lnTo>
                      <a:pt x="284" y="204"/>
                    </a:lnTo>
                    <a:lnTo>
                      <a:pt x="284" y="208"/>
                    </a:lnTo>
                    <a:lnTo>
                      <a:pt x="282" y="210"/>
                    </a:lnTo>
                    <a:lnTo>
                      <a:pt x="278" y="208"/>
                    </a:lnTo>
                    <a:lnTo>
                      <a:pt x="278" y="208"/>
                    </a:lnTo>
                    <a:lnTo>
                      <a:pt x="266" y="206"/>
                    </a:lnTo>
                    <a:lnTo>
                      <a:pt x="260" y="206"/>
                    </a:lnTo>
                    <a:lnTo>
                      <a:pt x="252" y="208"/>
                    </a:lnTo>
                    <a:lnTo>
                      <a:pt x="252" y="208"/>
                    </a:lnTo>
                    <a:lnTo>
                      <a:pt x="244" y="214"/>
                    </a:lnTo>
                    <a:lnTo>
                      <a:pt x="240" y="224"/>
                    </a:lnTo>
                    <a:lnTo>
                      <a:pt x="240" y="224"/>
                    </a:lnTo>
                    <a:lnTo>
                      <a:pt x="238" y="236"/>
                    </a:lnTo>
                    <a:lnTo>
                      <a:pt x="238" y="236"/>
                    </a:lnTo>
                    <a:lnTo>
                      <a:pt x="240" y="246"/>
                    </a:lnTo>
                    <a:lnTo>
                      <a:pt x="244" y="254"/>
                    </a:lnTo>
                    <a:lnTo>
                      <a:pt x="244" y="254"/>
                    </a:lnTo>
                    <a:lnTo>
                      <a:pt x="248" y="260"/>
                    </a:lnTo>
                    <a:lnTo>
                      <a:pt x="248" y="264"/>
                    </a:lnTo>
                    <a:lnTo>
                      <a:pt x="248" y="268"/>
                    </a:lnTo>
                    <a:lnTo>
                      <a:pt x="248" y="272"/>
                    </a:lnTo>
                    <a:lnTo>
                      <a:pt x="248" y="272"/>
                    </a:lnTo>
                    <a:lnTo>
                      <a:pt x="244" y="278"/>
                    </a:lnTo>
                    <a:lnTo>
                      <a:pt x="242" y="284"/>
                    </a:lnTo>
                    <a:lnTo>
                      <a:pt x="242" y="292"/>
                    </a:lnTo>
                    <a:lnTo>
                      <a:pt x="242" y="292"/>
                    </a:lnTo>
                    <a:lnTo>
                      <a:pt x="244" y="302"/>
                    </a:lnTo>
                    <a:lnTo>
                      <a:pt x="250" y="310"/>
                    </a:lnTo>
                    <a:lnTo>
                      <a:pt x="250" y="310"/>
                    </a:lnTo>
                    <a:lnTo>
                      <a:pt x="254" y="314"/>
                    </a:lnTo>
                    <a:lnTo>
                      <a:pt x="260" y="316"/>
                    </a:lnTo>
                    <a:lnTo>
                      <a:pt x="274" y="320"/>
                    </a:lnTo>
                    <a:lnTo>
                      <a:pt x="288" y="318"/>
                    </a:lnTo>
                    <a:lnTo>
                      <a:pt x="302" y="314"/>
                    </a:lnTo>
                    <a:lnTo>
                      <a:pt x="302" y="314"/>
                    </a:lnTo>
                    <a:lnTo>
                      <a:pt x="312" y="308"/>
                    </a:lnTo>
                    <a:lnTo>
                      <a:pt x="318" y="302"/>
                    </a:lnTo>
                    <a:lnTo>
                      <a:pt x="318" y="302"/>
                    </a:lnTo>
                    <a:lnTo>
                      <a:pt x="324" y="298"/>
                    </a:lnTo>
                    <a:lnTo>
                      <a:pt x="332" y="296"/>
                    </a:lnTo>
                    <a:lnTo>
                      <a:pt x="332" y="296"/>
                    </a:lnTo>
                    <a:lnTo>
                      <a:pt x="342" y="296"/>
                    </a:lnTo>
                    <a:lnTo>
                      <a:pt x="350" y="298"/>
                    </a:lnTo>
                    <a:lnTo>
                      <a:pt x="370" y="302"/>
                    </a:lnTo>
                    <a:lnTo>
                      <a:pt x="370" y="302"/>
                    </a:lnTo>
                    <a:lnTo>
                      <a:pt x="392" y="308"/>
                    </a:lnTo>
                    <a:lnTo>
                      <a:pt x="402" y="308"/>
                    </a:lnTo>
                    <a:lnTo>
                      <a:pt x="414" y="308"/>
                    </a:lnTo>
                    <a:lnTo>
                      <a:pt x="424" y="306"/>
                    </a:lnTo>
                    <a:lnTo>
                      <a:pt x="434" y="300"/>
                    </a:lnTo>
                    <a:lnTo>
                      <a:pt x="440" y="292"/>
                    </a:lnTo>
                    <a:lnTo>
                      <a:pt x="448" y="278"/>
                    </a:lnTo>
                    <a:lnTo>
                      <a:pt x="448" y="278"/>
                    </a:lnTo>
                    <a:lnTo>
                      <a:pt x="448" y="278"/>
                    </a:lnTo>
                    <a:lnTo>
                      <a:pt x="448" y="278"/>
                    </a:lnTo>
                    <a:lnTo>
                      <a:pt x="448" y="266"/>
                    </a:lnTo>
                    <a:lnTo>
                      <a:pt x="448" y="260"/>
                    </a:lnTo>
                    <a:lnTo>
                      <a:pt x="444" y="252"/>
                    </a:lnTo>
                    <a:lnTo>
                      <a:pt x="444" y="252"/>
                    </a:lnTo>
                    <a:lnTo>
                      <a:pt x="436" y="248"/>
                    </a:lnTo>
                    <a:lnTo>
                      <a:pt x="430" y="246"/>
                    </a:lnTo>
                    <a:lnTo>
                      <a:pt x="422" y="24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396" y="252"/>
                    </a:lnTo>
                    <a:lnTo>
                      <a:pt x="396" y="252"/>
                    </a:lnTo>
                    <a:lnTo>
                      <a:pt x="402" y="248"/>
                    </a:lnTo>
                    <a:lnTo>
                      <a:pt x="406" y="242"/>
                    </a:lnTo>
                    <a:lnTo>
                      <a:pt x="408" y="234"/>
                    </a:lnTo>
                    <a:lnTo>
                      <a:pt x="410" y="226"/>
                    </a:lnTo>
                    <a:lnTo>
                      <a:pt x="410" y="226"/>
                    </a:lnTo>
                    <a:lnTo>
                      <a:pt x="410" y="222"/>
                    </a:lnTo>
                    <a:lnTo>
                      <a:pt x="410" y="222"/>
                    </a:lnTo>
                    <a:lnTo>
                      <a:pt x="408" y="212"/>
                    </a:lnTo>
                    <a:lnTo>
                      <a:pt x="404" y="202"/>
                    </a:lnTo>
                    <a:lnTo>
                      <a:pt x="400" y="194"/>
                    </a:lnTo>
                    <a:lnTo>
                      <a:pt x="392" y="188"/>
                    </a:lnTo>
                    <a:lnTo>
                      <a:pt x="392" y="188"/>
                    </a:lnTo>
                    <a:lnTo>
                      <a:pt x="382" y="186"/>
                    </a:lnTo>
                    <a:lnTo>
                      <a:pt x="374" y="188"/>
                    </a:lnTo>
                    <a:lnTo>
                      <a:pt x="366" y="192"/>
                    </a:lnTo>
                    <a:lnTo>
                      <a:pt x="358" y="198"/>
                    </a:lnTo>
                    <a:lnTo>
                      <a:pt x="358" y="198"/>
                    </a:lnTo>
                    <a:lnTo>
                      <a:pt x="346" y="206"/>
                    </a:lnTo>
                    <a:lnTo>
                      <a:pt x="342" y="208"/>
                    </a:lnTo>
                    <a:lnTo>
                      <a:pt x="338" y="208"/>
                    </a:lnTo>
                    <a:lnTo>
                      <a:pt x="338" y="208"/>
                    </a:lnTo>
                    <a:lnTo>
                      <a:pt x="336" y="206"/>
                    </a:lnTo>
                    <a:lnTo>
                      <a:pt x="334" y="204"/>
                    </a:lnTo>
                    <a:lnTo>
                      <a:pt x="336" y="200"/>
                    </a:lnTo>
                    <a:lnTo>
                      <a:pt x="336" y="200"/>
                    </a:lnTo>
                    <a:lnTo>
                      <a:pt x="338" y="192"/>
                    </a:lnTo>
                    <a:lnTo>
                      <a:pt x="340" y="184"/>
                    </a:lnTo>
                    <a:lnTo>
                      <a:pt x="340" y="184"/>
                    </a:lnTo>
                    <a:lnTo>
                      <a:pt x="338" y="178"/>
                    </a:lnTo>
                    <a:lnTo>
                      <a:pt x="336" y="172"/>
                    </a:lnTo>
                    <a:lnTo>
                      <a:pt x="336" y="172"/>
                    </a:lnTo>
                    <a:lnTo>
                      <a:pt x="332" y="164"/>
                    </a:lnTo>
                    <a:lnTo>
                      <a:pt x="326" y="158"/>
                    </a:lnTo>
                    <a:lnTo>
                      <a:pt x="320" y="154"/>
                    </a:lnTo>
                    <a:lnTo>
                      <a:pt x="314" y="152"/>
                    </a:lnTo>
                    <a:lnTo>
                      <a:pt x="304" y="150"/>
                    </a:lnTo>
                    <a:lnTo>
                      <a:pt x="296" y="152"/>
                    </a:lnTo>
                    <a:lnTo>
                      <a:pt x="296" y="152"/>
                    </a:lnTo>
                    <a:lnTo>
                      <a:pt x="290" y="154"/>
                    </a:lnTo>
                    <a:lnTo>
                      <a:pt x="286" y="152"/>
                    </a:lnTo>
                    <a:lnTo>
                      <a:pt x="284" y="150"/>
                    </a:lnTo>
                    <a:lnTo>
                      <a:pt x="284" y="150"/>
                    </a:lnTo>
                    <a:lnTo>
                      <a:pt x="284" y="150"/>
                    </a:lnTo>
                    <a:lnTo>
                      <a:pt x="284" y="150"/>
                    </a:lnTo>
                    <a:lnTo>
                      <a:pt x="282" y="148"/>
                    </a:lnTo>
                    <a:lnTo>
                      <a:pt x="282" y="148"/>
                    </a:lnTo>
                    <a:lnTo>
                      <a:pt x="280" y="140"/>
                    </a:lnTo>
                    <a:lnTo>
                      <a:pt x="274" y="128"/>
                    </a:lnTo>
                    <a:lnTo>
                      <a:pt x="274" y="128"/>
                    </a:lnTo>
                    <a:lnTo>
                      <a:pt x="266" y="116"/>
                    </a:lnTo>
                    <a:lnTo>
                      <a:pt x="258" y="108"/>
                    </a:lnTo>
                    <a:lnTo>
                      <a:pt x="258" y="108"/>
                    </a:lnTo>
                    <a:lnTo>
                      <a:pt x="252" y="112"/>
                    </a:lnTo>
                    <a:lnTo>
                      <a:pt x="246" y="114"/>
                    </a:lnTo>
                    <a:lnTo>
                      <a:pt x="240" y="114"/>
                    </a:lnTo>
                    <a:lnTo>
                      <a:pt x="232" y="110"/>
                    </a:lnTo>
                    <a:lnTo>
                      <a:pt x="232" y="110"/>
                    </a:lnTo>
                    <a:lnTo>
                      <a:pt x="228" y="108"/>
                    </a:lnTo>
                    <a:lnTo>
                      <a:pt x="224" y="102"/>
                    </a:lnTo>
                    <a:lnTo>
                      <a:pt x="220" y="94"/>
                    </a:lnTo>
                    <a:lnTo>
                      <a:pt x="220" y="94"/>
                    </a:lnTo>
                    <a:lnTo>
                      <a:pt x="212" y="92"/>
                    </a:lnTo>
                    <a:lnTo>
                      <a:pt x="202" y="94"/>
                    </a:lnTo>
                    <a:lnTo>
                      <a:pt x="202" y="94"/>
                    </a:lnTo>
                    <a:lnTo>
                      <a:pt x="192" y="94"/>
                    </a:lnTo>
                    <a:lnTo>
                      <a:pt x="192" y="94"/>
                    </a:lnTo>
                    <a:lnTo>
                      <a:pt x="178" y="88"/>
                    </a:lnTo>
                    <a:lnTo>
                      <a:pt x="178" y="88"/>
                    </a:lnTo>
                    <a:lnTo>
                      <a:pt x="176" y="88"/>
                    </a:lnTo>
                    <a:lnTo>
                      <a:pt x="176" y="88"/>
                    </a:lnTo>
                    <a:lnTo>
                      <a:pt x="164" y="78"/>
                    </a:lnTo>
                    <a:lnTo>
                      <a:pt x="150" y="68"/>
                    </a:lnTo>
                    <a:lnTo>
                      <a:pt x="140" y="60"/>
                    </a:lnTo>
                    <a:lnTo>
                      <a:pt x="140" y="60"/>
                    </a:lnTo>
                    <a:lnTo>
                      <a:pt x="136" y="56"/>
                    </a:lnTo>
                    <a:lnTo>
                      <a:pt x="136" y="56"/>
                    </a:lnTo>
                    <a:lnTo>
                      <a:pt x="126" y="54"/>
                    </a:lnTo>
                    <a:lnTo>
                      <a:pt x="126" y="54"/>
                    </a:lnTo>
                    <a:lnTo>
                      <a:pt x="120" y="50"/>
                    </a:lnTo>
                    <a:lnTo>
                      <a:pt x="116" y="46"/>
                    </a:lnTo>
                    <a:lnTo>
                      <a:pt x="112" y="38"/>
                    </a:lnTo>
                    <a:lnTo>
                      <a:pt x="112" y="38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90" y="24"/>
                    </a:lnTo>
                    <a:lnTo>
                      <a:pt x="66" y="12"/>
                    </a:lnTo>
                    <a:lnTo>
                      <a:pt x="66" y="12"/>
                    </a:lnTo>
                    <a:lnTo>
                      <a:pt x="48" y="6"/>
                    </a:lnTo>
                    <a:lnTo>
                      <a:pt x="40" y="4"/>
                    </a:lnTo>
                    <a:lnTo>
                      <a:pt x="36" y="2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34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4" name="Freeform 382"/>
              <p:cNvSpPr>
                <a:spLocks/>
              </p:cNvSpPr>
              <p:nvPr/>
            </p:nvSpPr>
            <p:spPr bwMode="auto">
              <a:xfrm>
                <a:off x="4196" y="2782"/>
                <a:ext cx="10" cy="10"/>
              </a:xfrm>
              <a:custGeom>
                <a:avLst/>
                <a:gdLst/>
                <a:ahLst/>
                <a:cxnLst>
                  <a:cxn ang="0">
                    <a:pos x="4" y="8"/>
                  </a:cxn>
                  <a:cxn ang="0">
                    <a:pos x="4" y="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0" y="10"/>
                  </a:cxn>
                  <a:cxn ang="0">
                    <a:pos x="10" y="10"/>
                  </a:cxn>
                  <a:cxn ang="0">
                    <a:pos x="6" y="10"/>
                  </a:cxn>
                  <a:cxn ang="0">
                    <a:pos x="4" y="8"/>
                  </a:cxn>
                  <a:cxn ang="0">
                    <a:pos x="4" y="8"/>
                  </a:cxn>
                </a:cxnLst>
                <a:rect l="0" t="0" r="r" b="b"/>
                <a:pathLst>
                  <a:path w="10" h="10">
                    <a:moveTo>
                      <a:pt x="4" y="8"/>
                    </a:moveTo>
                    <a:lnTo>
                      <a:pt x="4" y="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6" y="10"/>
                    </a:lnTo>
                    <a:lnTo>
                      <a:pt x="4" y="8"/>
                    </a:lnTo>
                    <a:lnTo>
                      <a:pt x="4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5" name="Freeform 383"/>
              <p:cNvSpPr>
                <a:spLocks/>
              </p:cNvSpPr>
              <p:nvPr/>
            </p:nvSpPr>
            <p:spPr bwMode="auto">
              <a:xfrm>
                <a:off x="4312" y="2834"/>
                <a:ext cx="32" cy="42"/>
              </a:xfrm>
              <a:custGeom>
                <a:avLst/>
                <a:gdLst/>
                <a:ahLst/>
                <a:cxnLst>
                  <a:cxn ang="0">
                    <a:pos x="14" y="42"/>
                  </a:cxn>
                  <a:cxn ang="0">
                    <a:pos x="14" y="42"/>
                  </a:cxn>
                  <a:cxn ang="0">
                    <a:pos x="8" y="40"/>
                  </a:cxn>
                  <a:cxn ang="0">
                    <a:pos x="2" y="36"/>
                  </a:cxn>
                  <a:cxn ang="0">
                    <a:pos x="2" y="36"/>
                  </a:cxn>
                  <a:cxn ang="0">
                    <a:pos x="0" y="34"/>
                  </a:cxn>
                  <a:cxn ang="0">
                    <a:pos x="0" y="34"/>
                  </a:cxn>
                  <a:cxn ang="0">
                    <a:pos x="4" y="30"/>
                  </a:cxn>
                  <a:cxn ang="0">
                    <a:pos x="4" y="30"/>
                  </a:cxn>
                  <a:cxn ang="0">
                    <a:pos x="8" y="20"/>
                  </a:cxn>
                  <a:cxn ang="0">
                    <a:pos x="10" y="12"/>
                  </a:cxn>
                  <a:cxn ang="0">
                    <a:pos x="10" y="12"/>
                  </a:cxn>
                  <a:cxn ang="0">
                    <a:pos x="8" y="6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8" y="4"/>
                  </a:cxn>
                  <a:cxn ang="0">
                    <a:pos x="16" y="16"/>
                  </a:cxn>
                  <a:cxn ang="0">
                    <a:pos x="16" y="16"/>
                  </a:cxn>
                  <a:cxn ang="0">
                    <a:pos x="20" y="20"/>
                  </a:cxn>
                  <a:cxn ang="0">
                    <a:pos x="20" y="24"/>
                  </a:cxn>
                  <a:cxn ang="0">
                    <a:pos x="20" y="24"/>
                  </a:cxn>
                  <a:cxn ang="0">
                    <a:pos x="24" y="34"/>
                  </a:cxn>
                  <a:cxn ang="0">
                    <a:pos x="32" y="42"/>
                  </a:cxn>
                  <a:cxn ang="0">
                    <a:pos x="32" y="42"/>
                  </a:cxn>
                  <a:cxn ang="0">
                    <a:pos x="22" y="42"/>
                  </a:cxn>
                  <a:cxn ang="0">
                    <a:pos x="14" y="42"/>
                  </a:cxn>
                  <a:cxn ang="0">
                    <a:pos x="14" y="42"/>
                  </a:cxn>
                </a:cxnLst>
                <a:rect l="0" t="0" r="r" b="b"/>
                <a:pathLst>
                  <a:path w="32" h="42">
                    <a:moveTo>
                      <a:pt x="14" y="42"/>
                    </a:moveTo>
                    <a:lnTo>
                      <a:pt x="14" y="42"/>
                    </a:lnTo>
                    <a:lnTo>
                      <a:pt x="8" y="40"/>
                    </a:lnTo>
                    <a:lnTo>
                      <a:pt x="2" y="36"/>
                    </a:lnTo>
                    <a:lnTo>
                      <a:pt x="2" y="36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4" y="30"/>
                    </a:lnTo>
                    <a:lnTo>
                      <a:pt x="4" y="30"/>
                    </a:lnTo>
                    <a:lnTo>
                      <a:pt x="8" y="20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8" y="6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8" y="4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20" y="20"/>
                    </a:lnTo>
                    <a:lnTo>
                      <a:pt x="20" y="24"/>
                    </a:lnTo>
                    <a:lnTo>
                      <a:pt x="20" y="24"/>
                    </a:lnTo>
                    <a:lnTo>
                      <a:pt x="24" y="34"/>
                    </a:lnTo>
                    <a:lnTo>
                      <a:pt x="32" y="42"/>
                    </a:lnTo>
                    <a:lnTo>
                      <a:pt x="32" y="42"/>
                    </a:lnTo>
                    <a:lnTo>
                      <a:pt x="22" y="42"/>
                    </a:lnTo>
                    <a:lnTo>
                      <a:pt x="14" y="42"/>
                    </a:lnTo>
                    <a:lnTo>
                      <a:pt x="14" y="4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6" name="Freeform 384"/>
              <p:cNvSpPr>
                <a:spLocks/>
              </p:cNvSpPr>
              <p:nvPr/>
            </p:nvSpPr>
            <p:spPr bwMode="auto">
              <a:xfrm>
                <a:off x="4372" y="2886"/>
                <a:ext cx="16" cy="18"/>
              </a:xfrm>
              <a:custGeom>
                <a:avLst/>
                <a:gdLst/>
                <a:ahLst/>
                <a:cxnLst>
                  <a:cxn ang="0">
                    <a:pos x="16" y="2"/>
                  </a:cxn>
                  <a:cxn ang="0">
                    <a:pos x="16" y="2"/>
                  </a:cxn>
                  <a:cxn ang="0">
                    <a:pos x="16" y="8"/>
                  </a:cxn>
                  <a:cxn ang="0">
                    <a:pos x="14" y="10"/>
                  </a:cxn>
                  <a:cxn ang="0">
                    <a:pos x="14" y="10"/>
                  </a:cxn>
                  <a:cxn ang="0">
                    <a:pos x="12" y="18"/>
                  </a:cxn>
                  <a:cxn ang="0">
                    <a:pos x="12" y="18"/>
                  </a:cxn>
                  <a:cxn ang="0">
                    <a:pos x="10" y="12"/>
                  </a:cxn>
                  <a:cxn ang="0">
                    <a:pos x="8" y="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8" y="0"/>
                  </a:cxn>
                  <a:cxn ang="0">
                    <a:pos x="12" y="0"/>
                  </a:cxn>
                  <a:cxn ang="0">
                    <a:pos x="16" y="2"/>
                  </a:cxn>
                  <a:cxn ang="0">
                    <a:pos x="16" y="2"/>
                  </a:cxn>
                </a:cxnLst>
                <a:rect l="0" t="0" r="r" b="b"/>
                <a:pathLst>
                  <a:path w="16" h="18">
                    <a:moveTo>
                      <a:pt x="16" y="2"/>
                    </a:moveTo>
                    <a:lnTo>
                      <a:pt x="16" y="2"/>
                    </a:lnTo>
                    <a:lnTo>
                      <a:pt x="16" y="8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12" y="18"/>
                    </a:lnTo>
                    <a:lnTo>
                      <a:pt x="12" y="18"/>
                    </a:lnTo>
                    <a:lnTo>
                      <a:pt x="10" y="12"/>
                    </a:lnTo>
                    <a:lnTo>
                      <a:pt x="8" y="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6" y="2"/>
                    </a:lnTo>
                    <a:lnTo>
                      <a:pt x="16" y="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7" name="Freeform 385"/>
              <p:cNvSpPr>
                <a:spLocks/>
              </p:cNvSpPr>
              <p:nvPr/>
            </p:nvSpPr>
            <p:spPr bwMode="auto">
              <a:xfrm>
                <a:off x="4348" y="2920"/>
                <a:ext cx="102" cy="76"/>
              </a:xfrm>
              <a:custGeom>
                <a:avLst/>
                <a:gdLst/>
                <a:ahLst/>
                <a:cxnLst>
                  <a:cxn ang="0">
                    <a:pos x="98" y="22"/>
                  </a:cxn>
                  <a:cxn ang="0">
                    <a:pos x="84" y="34"/>
                  </a:cxn>
                  <a:cxn ang="0">
                    <a:pos x="82" y="40"/>
                  </a:cxn>
                  <a:cxn ang="0">
                    <a:pos x="82" y="42"/>
                  </a:cxn>
                  <a:cxn ang="0">
                    <a:pos x="84" y="48"/>
                  </a:cxn>
                  <a:cxn ang="0">
                    <a:pos x="82" y="54"/>
                  </a:cxn>
                  <a:cxn ang="0">
                    <a:pos x="66" y="56"/>
                  </a:cxn>
                  <a:cxn ang="0">
                    <a:pos x="52" y="56"/>
                  </a:cxn>
                  <a:cxn ang="0">
                    <a:pos x="42" y="58"/>
                  </a:cxn>
                  <a:cxn ang="0">
                    <a:pos x="30" y="66"/>
                  </a:cxn>
                  <a:cxn ang="0">
                    <a:pos x="26" y="70"/>
                  </a:cxn>
                  <a:cxn ang="0">
                    <a:pos x="18" y="76"/>
                  </a:cxn>
                  <a:cxn ang="0">
                    <a:pos x="16" y="76"/>
                  </a:cxn>
                  <a:cxn ang="0">
                    <a:pos x="6" y="74"/>
                  </a:cxn>
                  <a:cxn ang="0">
                    <a:pos x="4" y="68"/>
                  </a:cxn>
                  <a:cxn ang="0">
                    <a:pos x="6" y="66"/>
                  </a:cxn>
                  <a:cxn ang="0">
                    <a:pos x="12" y="60"/>
                  </a:cxn>
                  <a:cxn ang="0">
                    <a:pos x="16" y="54"/>
                  </a:cxn>
                  <a:cxn ang="0">
                    <a:pos x="16" y="52"/>
                  </a:cxn>
                  <a:cxn ang="0">
                    <a:pos x="14" y="44"/>
                  </a:cxn>
                  <a:cxn ang="0">
                    <a:pos x="8" y="34"/>
                  </a:cxn>
                  <a:cxn ang="0">
                    <a:pos x="2" y="30"/>
                  </a:cxn>
                  <a:cxn ang="0">
                    <a:pos x="0" y="24"/>
                  </a:cxn>
                  <a:cxn ang="0">
                    <a:pos x="6" y="22"/>
                  </a:cxn>
                  <a:cxn ang="0">
                    <a:pos x="18" y="22"/>
                  </a:cxn>
                  <a:cxn ang="0">
                    <a:pos x="24" y="20"/>
                  </a:cxn>
                  <a:cxn ang="0">
                    <a:pos x="34" y="4"/>
                  </a:cxn>
                  <a:cxn ang="0">
                    <a:pos x="36" y="0"/>
                  </a:cxn>
                  <a:cxn ang="0">
                    <a:pos x="36" y="14"/>
                  </a:cxn>
                  <a:cxn ang="0">
                    <a:pos x="42" y="26"/>
                  </a:cxn>
                  <a:cxn ang="0">
                    <a:pos x="48" y="28"/>
                  </a:cxn>
                  <a:cxn ang="0">
                    <a:pos x="60" y="30"/>
                  </a:cxn>
                  <a:cxn ang="0">
                    <a:pos x="72" y="26"/>
                  </a:cxn>
                  <a:cxn ang="0">
                    <a:pos x="94" y="12"/>
                  </a:cxn>
                  <a:cxn ang="0">
                    <a:pos x="96" y="10"/>
                  </a:cxn>
                  <a:cxn ang="0">
                    <a:pos x="102" y="10"/>
                  </a:cxn>
                  <a:cxn ang="0">
                    <a:pos x="102" y="18"/>
                  </a:cxn>
                  <a:cxn ang="0">
                    <a:pos x="98" y="22"/>
                  </a:cxn>
                </a:cxnLst>
                <a:rect l="0" t="0" r="r" b="b"/>
                <a:pathLst>
                  <a:path w="102" h="76">
                    <a:moveTo>
                      <a:pt x="98" y="22"/>
                    </a:moveTo>
                    <a:lnTo>
                      <a:pt x="98" y="22"/>
                    </a:lnTo>
                    <a:lnTo>
                      <a:pt x="88" y="28"/>
                    </a:lnTo>
                    <a:lnTo>
                      <a:pt x="84" y="34"/>
                    </a:lnTo>
                    <a:lnTo>
                      <a:pt x="82" y="40"/>
                    </a:lnTo>
                    <a:lnTo>
                      <a:pt x="82" y="40"/>
                    </a:lnTo>
                    <a:lnTo>
                      <a:pt x="82" y="42"/>
                    </a:lnTo>
                    <a:lnTo>
                      <a:pt x="82" y="42"/>
                    </a:lnTo>
                    <a:lnTo>
                      <a:pt x="84" y="48"/>
                    </a:lnTo>
                    <a:lnTo>
                      <a:pt x="84" y="48"/>
                    </a:lnTo>
                    <a:lnTo>
                      <a:pt x="84" y="52"/>
                    </a:lnTo>
                    <a:lnTo>
                      <a:pt x="82" y="54"/>
                    </a:lnTo>
                    <a:lnTo>
                      <a:pt x="76" y="56"/>
                    </a:lnTo>
                    <a:lnTo>
                      <a:pt x="66" y="56"/>
                    </a:lnTo>
                    <a:lnTo>
                      <a:pt x="66" y="56"/>
                    </a:lnTo>
                    <a:lnTo>
                      <a:pt x="52" y="56"/>
                    </a:lnTo>
                    <a:lnTo>
                      <a:pt x="52" y="56"/>
                    </a:lnTo>
                    <a:lnTo>
                      <a:pt x="42" y="58"/>
                    </a:lnTo>
                    <a:lnTo>
                      <a:pt x="36" y="62"/>
                    </a:lnTo>
                    <a:lnTo>
                      <a:pt x="30" y="66"/>
                    </a:lnTo>
                    <a:lnTo>
                      <a:pt x="26" y="70"/>
                    </a:lnTo>
                    <a:lnTo>
                      <a:pt x="26" y="70"/>
                    </a:lnTo>
                    <a:lnTo>
                      <a:pt x="22" y="74"/>
                    </a:lnTo>
                    <a:lnTo>
                      <a:pt x="18" y="76"/>
                    </a:lnTo>
                    <a:lnTo>
                      <a:pt x="18" y="76"/>
                    </a:lnTo>
                    <a:lnTo>
                      <a:pt x="16" y="76"/>
                    </a:lnTo>
                    <a:lnTo>
                      <a:pt x="12" y="76"/>
                    </a:lnTo>
                    <a:lnTo>
                      <a:pt x="6" y="74"/>
                    </a:lnTo>
                    <a:lnTo>
                      <a:pt x="4" y="68"/>
                    </a:lnTo>
                    <a:lnTo>
                      <a:pt x="4" y="68"/>
                    </a:lnTo>
                    <a:lnTo>
                      <a:pt x="6" y="66"/>
                    </a:lnTo>
                    <a:lnTo>
                      <a:pt x="6" y="66"/>
                    </a:lnTo>
                    <a:lnTo>
                      <a:pt x="10" y="64"/>
                    </a:lnTo>
                    <a:lnTo>
                      <a:pt x="12" y="60"/>
                    </a:lnTo>
                    <a:lnTo>
                      <a:pt x="14" y="58"/>
                    </a:lnTo>
                    <a:lnTo>
                      <a:pt x="16" y="54"/>
                    </a:lnTo>
                    <a:lnTo>
                      <a:pt x="16" y="54"/>
                    </a:lnTo>
                    <a:lnTo>
                      <a:pt x="16" y="52"/>
                    </a:lnTo>
                    <a:lnTo>
                      <a:pt x="16" y="52"/>
                    </a:lnTo>
                    <a:lnTo>
                      <a:pt x="14" y="44"/>
                    </a:lnTo>
                    <a:lnTo>
                      <a:pt x="10" y="38"/>
                    </a:lnTo>
                    <a:lnTo>
                      <a:pt x="8" y="34"/>
                    </a:lnTo>
                    <a:lnTo>
                      <a:pt x="2" y="30"/>
                    </a:lnTo>
                    <a:lnTo>
                      <a:pt x="2" y="30"/>
                    </a:lnTo>
                    <a:lnTo>
                      <a:pt x="0" y="26"/>
                    </a:lnTo>
                    <a:lnTo>
                      <a:pt x="0" y="24"/>
                    </a:lnTo>
                    <a:lnTo>
                      <a:pt x="6" y="22"/>
                    </a:lnTo>
                    <a:lnTo>
                      <a:pt x="6" y="22"/>
                    </a:lnTo>
                    <a:lnTo>
                      <a:pt x="14" y="24"/>
                    </a:lnTo>
                    <a:lnTo>
                      <a:pt x="18" y="22"/>
                    </a:lnTo>
                    <a:lnTo>
                      <a:pt x="24" y="20"/>
                    </a:lnTo>
                    <a:lnTo>
                      <a:pt x="24" y="20"/>
                    </a:lnTo>
                    <a:lnTo>
                      <a:pt x="30" y="14"/>
                    </a:lnTo>
                    <a:lnTo>
                      <a:pt x="34" y="4"/>
                    </a:lnTo>
                    <a:lnTo>
                      <a:pt x="34" y="4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36" y="14"/>
                    </a:lnTo>
                    <a:lnTo>
                      <a:pt x="40" y="22"/>
                    </a:lnTo>
                    <a:lnTo>
                      <a:pt x="42" y="26"/>
                    </a:lnTo>
                    <a:lnTo>
                      <a:pt x="48" y="28"/>
                    </a:lnTo>
                    <a:lnTo>
                      <a:pt x="48" y="28"/>
                    </a:lnTo>
                    <a:lnTo>
                      <a:pt x="54" y="30"/>
                    </a:lnTo>
                    <a:lnTo>
                      <a:pt x="60" y="30"/>
                    </a:lnTo>
                    <a:lnTo>
                      <a:pt x="66" y="30"/>
                    </a:lnTo>
                    <a:lnTo>
                      <a:pt x="72" y="26"/>
                    </a:lnTo>
                    <a:lnTo>
                      <a:pt x="84" y="20"/>
                    </a:lnTo>
                    <a:lnTo>
                      <a:pt x="94" y="12"/>
                    </a:lnTo>
                    <a:lnTo>
                      <a:pt x="94" y="12"/>
                    </a:lnTo>
                    <a:lnTo>
                      <a:pt x="96" y="10"/>
                    </a:lnTo>
                    <a:lnTo>
                      <a:pt x="98" y="10"/>
                    </a:lnTo>
                    <a:lnTo>
                      <a:pt x="102" y="10"/>
                    </a:lnTo>
                    <a:lnTo>
                      <a:pt x="102" y="12"/>
                    </a:lnTo>
                    <a:lnTo>
                      <a:pt x="102" y="18"/>
                    </a:lnTo>
                    <a:lnTo>
                      <a:pt x="102" y="20"/>
                    </a:lnTo>
                    <a:lnTo>
                      <a:pt x="98" y="22"/>
                    </a:lnTo>
                    <a:lnTo>
                      <a:pt x="98" y="2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8" name="Freeform 386"/>
              <p:cNvSpPr>
                <a:spLocks/>
              </p:cNvSpPr>
              <p:nvPr/>
            </p:nvSpPr>
            <p:spPr bwMode="auto">
              <a:xfrm>
                <a:off x="4016" y="2724"/>
                <a:ext cx="266" cy="248"/>
              </a:xfrm>
              <a:custGeom>
                <a:avLst/>
                <a:gdLst/>
                <a:ahLst/>
                <a:cxnLst>
                  <a:cxn ang="0">
                    <a:pos x="12" y="16"/>
                  </a:cxn>
                  <a:cxn ang="0">
                    <a:pos x="20" y="20"/>
                  </a:cxn>
                  <a:cxn ang="0">
                    <a:pos x="28" y="42"/>
                  </a:cxn>
                  <a:cxn ang="0">
                    <a:pos x="22" y="62"/>
                  </a:cxn>
                  <a:cxn ang="0">
                    <a:pos x="4" y="80"/>
                  </a:cxn>
                  <a:cxn ang="0">
                    <a:pos x="0" y="98"/>
                  </a:cxn>
                  <a:cxn ang="0">
                    <a:pos x="4" y="116"/>
                  </a:cxn>
                  <a:cxn ang="0">
                    <a:pos x="20" y="124"/>
                  </a:cxn>
                  <a:cxn ang="0">
                    <a:pos x="40" y="122"/>
                  </a:cxn>
                  <a:cxn ang="0">
                    <a:pos x="26" y="130"/>
                  </a:cxn>
                  <a:cxn ang="0">
                    <a:pos x="16" y="142"/>
                  </a:cxn>
                  <a:cxn ang="0">
                    <a:pos x="16" y="156"/>
                  </a:cxn>
                  <a:cxn ang="0">
                    <a:pos x="26" y="170"/>
                  </a:cxn>
                  <a:cxn ang="0">
                    <a:pos x="46" y="176"/>
                  </a:cxn>
                  <a:cxn ang="0">
                    <a:pos x="72" y="166"/>
                  </a:cxn>
                  <a:cxn ang="0">
                    <a:pos x="76" y="174"/>
                  </a:cxn>
                  <a:cxn ang="0">
                    <a:pos x="72" y="192"/>
                  </a:cxn>
                  <a:cxn ang="0">
                    <a:pos x="76" y="206"/>
                  </a:cxn>
                  <a:cxn ang="0">
                    <a:pos x="84" y="212"/>
                  </a:cxn>
                  <a:cxn ang="0">
                    <a:pos x="106" y="208"/>
                  </a:cxn>
                  <a:cxn ang="0">
                    <a:pos x="122" y="194"/>
                  </a:cxn>
                  <a:cxn ang="0">
                    <a:pos x="128" y="194"/>
                  </a:cxn>
                  <a:cxn ang="0">
                    <a:pos x="124" y="200"/>
                  </a:cxn>
                  <a:cxn ang="0">
                    <a:pos x="124" y="214"/>
                  </a:cxn>
                  <a:cxn ang="0">
                    <a:pos x="140" y="232"/>
                  </a:cxn>
                  <a:cxn ang="0">
                    <a:pos x="166" y="240"/>
                  </a:cxn>
                  <a:cxn ang="0">
                    <a:pos x="182" y="234"/>
                  </a:cxn>
                  <a:cxn ang="0">
                    <a:pos x="200" y="238"/>
                  </a:cxn>
                  <a:cxn ang="0">
                    <a:pos x="224" y="246"/>
                  </a:cxn>
                  <a:cxn ang="0">
                    <a:pos x="248" y="244"/>
                  </a:cxn>
                  <a:cxn ang="0">
                    <a:pos x="258" y="238"/>
                  </a:cxn>
                  <a:cxn ang="0">
                    <a:pos x="264" y="224"/>
                  </a:cxn>
                  <a:cxn ang="0">
                    <a:pos x="264" y="202"/>
                  </a:cxn>
                  <a:cxn ang="0">
                    <a:pos x="256" y="192"/>
                  </a:cxn>
                  <a:cxn ang="0">
                    <a:pos x="230" y="188"/>
                  </a:cxn>
                  <a:cxn ang="0">
                    <a:pos x="204" y="190"/>
                  </a:cxn>
                  <a:cxn ang="0">
                    <a:pos x="200" y="184"/>
                  </a:cxn>
                  <a:cxn ang="0">
                    <a:pos x="212" y="164"/>
                  </a:cxn>
                  <a:cxn ang="0">
                    <a:pos x="218" y="148"/>
                  </a:cxn>
                  <a:cxn ang="0">
                    <a:pos x="216" y="140"/>
                  </a:cxn>
                  <a:cxn ang="0">
                    <a:pos x="202" y="124"/>
                  </a:cxn>
                  <a:cxn ang="0">
                    <a:pos x="188" y="120"/>
                  </a:cxn>
                  <a:cxn ang="0">
                    <a:pos x="164" y="128"/>
                  </a:cxn>
                  <a:cxn ang="0">
                    <a:pos x="144" y="142"/>
                  </a:cxn>
                  <a:cxn ang="0">
                    <a:pos x="136" y="146"/>
                  </a:cxn>
                  <a:cxn ang="0">
                    <a:pos x="134" y="136"/>
                  </a:cxn>
                  <a:cxn ang="0">
                    <a:pos x="136" y="118"/>
                  </a:cxn>
                  <a:cxn ang="0">
                    <a:pos x="134" y="106"/>
                  </a:cxn>
                  <a:cxn ang="0">
                    <a:pos x="126" y="94"/>
                  </a:cxn>
                  <a:cxn ang="0">
                    <a:pos x="102" y="88"/>
                  </a:cxn>
                  <a:cxn ang="0">
                    <a:pos x="92" y="86"/>
                  </a:cxn>
                  <a:cxn ang="0">
                    <a:pos x="94" y="78"/>
                  </a:cxn>
                  <a:cxn ang="0">
                    <a:pos x="92" y="56"/>
                  </a:cxn>
                  <a:cxn ang="0">
                    <a:pos x="76" y="28"/>
                  </a:cxn>
                  <a:cxn ang="0">
                    <a:pos x="62" y="8"/>
                  </a:cxn>
                </a:cxnLst>
                <a:rect l="0" t="0" r="r" b="b"/>
                <a:pathLst>
                  <a:path w="266" h="248">
                    <a:moveTo>
                      <a:pt x="12" y="16"/>
                    </a:moveTo>
                    <a:lnTo>
                      <a:pt x="12" y="16"/>
                    </a:lnTo>
                    <a:lnTo>
                      <a:pt x="12" y="16"/>
                    </a:lnTo>
                    <a:lnTo>
                      <a:pt x="12" y="16"/>
                    </a:lnTo>
                    <a:lnTo>
                      <a:pt x="16" y="18"/>
                    </a:lnTo>
                    <a:lnTo>
                      <a:pt x="20" y="20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8" y="42"/>
                    </a:lnTo>
                    <a:lnTo>
                      <a:pt x="30" y="52"/>
                    </a:lnTo>
                    <a:lnTo>
                      <a:pt x="26" y="58"/>
                    </a:lnTo>
                    <a:lnTo>
                      <a:pt x="22" y="62"/>
                    </a:lnTo>
                    <a:lnTo>
                      <a:pt x="22" y="62"/>
                    </a:lnTo>
                    <a:lnTo>
                      <a:pt x="10" y="74"/>
                    </a:lnTo>
                    <a:lnTo>
                      <a:pt x="4" y="80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0" y="98"/>
                    </a:lnTo>
                    <a:lnTo>
                      <a:pt x="0" y="104"/>
                    </a:lnTo>
                    <a:lnTo>
                      <a:pt x="2" y="110"/>
                    </a:lnTo>
                    <a:lnTo>
                      <a:pt x="4" y="116"/>
                    </a:lnTo>
                    <a:lnTo>
                      <a:pt x="4" y="116"/>
                    </a:lnTo>
                    <a:lnTo>
                      <a:pt x="12" y="120"/>
                    </a:lnTo>
                    <a:lnTo>
                      <a:pt x="20" y="124"/>
                    </a:lnTo>
                    <a:lnTo>
                      <a:pt x="30" y="124"/>
                    </a:lnTo>
                    <a:lnTo>
                      <a:pt x="40" y="122"/>
                    </a:lnTo>
                    <a:lnTo>
                      <a:pt x="40" y="122"/>
                    </a:lnTo>
                    <a:lnTo>
                      <a:pt x="40" y="122"/>
                    </a:lnTo>
                    <a:lnTo>
                      <a:pt x="40" y="122"/>
                    </a:lnTo>
                    <a:lnTo>
                      <a:pt x="26" y="130"/>
                    </a:lnTo>
                    <a:lnTo>
                      <a:pt x="20" y="136"/>
                    </a:lnTo>
                    <a:lnTo>
                      <a:pt x="16" y="142"/>
                    </a:lnTo>
                    <a:lnTo>
                      <a:pt x="16" y="142"/>
                    </a:lnTo>
                    <a:lnTo>
                      <a:pt x="16" y="150"/>
                    </a:lnTo>
                    <a:lnTo>
                      <a:pt x="16" y="150"/>
                    </a:lnTo>
                    <a:lnTo>
                      <a:pt x="16" y="156"/>
                    </a:lnTo>
                    <a:lnTo>
                      <a:pt x="20" y="162"/>
                    </a:lnTo>
                    <a:lnTo>
                      <a:pt x="20" y="162"/>
                    </a:lnTo>
                    <a:lnTo>
                      <a:pt x="26" y="170"/>
                    </a:lnTo>
                    <a:lnTo>
                      <a:pt x="32" y="174"/>
                    </a:lnTo>
                    <a:lnTo>
                      <a:pt x="38" y="176"/>
                    </a:lnTo>
                    <a:lnTo>
                      <a:pt x="46" y="176"/>
                    </a:lnTo>
                    <a:lnTo>
                      <a:pt x="60" y="172"/>
                    </a:lnTo>
                    <a:lnTo>
                      <a:pt x="72" y="166"/>
                    </a:lnTo>
                    <a:lnTo>
                      <a:pt x="72" y="166"/>
                    </a:lnTo>
                    <a:lnTo>
                      <a:pt x="78" y="162"/>
                    </a:lnTo>
                    <a:lnTo>
                      <a:pt x="78" y="162"/>
                    </a:lnTo>
                    <a:lnTo>
                      <a:pt x="76" y="174"/>
                    </a:lnTo>
                    <a:lnTo>
                      <a:pt x="76" y="174"/>
                    </a:lnTo>
                    <a:lnTo>
                      <a:pt x="74" y="184"/>
                    </a:lnTo>
                    <a:lnTo>
                      <a:pt x="72" y="192"/>
                    </a:lnTo>
                    <a:lnTo>
                      <a:pt x="72" y="192"/>
                    </a:lnTo>
                    <a:lnTo>
                      <a:pt x="74" y="202"/>
                    </a:lnTo>
                    <a:lnTo>
                      <a:pt x="76" y="206"/>
                    </a:lnTo>
                    <a:lnTo>
                      <a:pt x="80" y="210"/>
                    </a:lnTo>
                    <a:lnTo>
                      <a:pt x="80" y="210"/>
                    </a:lnTo>
                    <a:lnTo>
                      <a:pt x="84" y="212"/>
                    </a:lnTo>
                    <a:lnTo>
                      <a:pt x="90" y="214"/>
                    </a:lnTo>
                    <a:lnTo>
                      <a:pt x="98" y="212"/>
                    </a:lnTo>
                    <a:lnTo>
                      <a:pt x="106" y="208"/>
                    </a:lnTo>
                    <a:lnTo>
                      <a:pt x="112" y="202"/>
                    </a:lnTo>
                    <a:lnTo>
                      <a:pt x="112" y="202"/>
                    </a:lnTo>
                    <a:lnTo>
                      <a:pt x="122" y="194"/>
                    </a:lnTo>
                    <a:lnTo>
                      <a:pt x="124" y="194"/>
                    </a:lnTo>
                    <a:lnTo>
                      <a:pt x="128" y="194"/>
                    </a:lnTo>
                    <a:lnTo>
                      <a:pt x="128" y="194"/>
                    </a:lnTo>
                    <a:lnTo>
                      <a:pt x="126" y="194"/>
                    </a:lnTo>
                    <a:lnTo>
                      <a:pt x="126" y="194"/>
                    </a:lnTo>
                    <a:lnTo>
                      <a:pt x="124" y="200"/>
                    </a:lnTo>
                    <a:lnTo>
                      <a:pt x="124" y="208"/>
                    </a:lnTo>
                    <a:lnTo>
                      <a:pt x="124" y="208"/>
                    </a:lnTo>
                    <a:lnTo>
                      <a:pt x="124" y="214"/>
                    </a:lnTo>
                    <a:lnTo>
                      <a:pt x="128" y="220"/>
                    </a:lnTo>
                    <a:lnTo>
                      <a:pt x="132" y="226"/>
                    </a:lnTo>
                    <a:lnTo>
                      <a:pt x="140" y="232"/>
                    </a:lnTo>
                    <a:lnTo>
                      <a:pt x="140" y="232"/>
                    </a:lnTo>
                    <a:lnTo>
                      <a:pt x="156" y="238"/>
                    </a:lnTo>
                    <a:lnTo>
                      <a:pt x="166" y="240"/>
                    </a:lnTo>
                    <a:lnTo>
                      <a:pt x="176" y="238"/>
                    </a:lnTo>
                    <a:lnTo>
                      <a:pt x="182" y="234"/>
                    </a:lnTo>
                    <a:lnTo>
                      <a:pt x="182" y="234"/>
                    </a:lnTo>
                    <a:lnTo>
                      <a:pt x="186" y="232"/>
                    </a:lnTo>
                    <a:lnTo>
                      <a:pt x="186" y="232"/>
                    </a:lnTo>
                    <a:lnTo>
                      <a:pt x="200" y="238"/>
                    </a:lnTo>
                    <a:lnTo>
                      <a:pt x="200" y="238"/>
                    </a:lnTo>
                    <a:lnTo>
                      <a:pt x="212" y="242"/>
                    </a:lnTo>
                    <a:lnTo>
                      <a:pt x="224" y="246"/>
                    </a:lnTo>
                    <a:lnTo>
                      <a:pt x="236" y="248"/>
                    </a:lnTo>
                    <a:lnTo>
                      <a:pt x="242" y="246"/>
                    </a:lnTo>
                    <a:lnTo>
                      <a:pt x="248" y="244"/>
                    </a:lnTo>
                    <a:lnTo>
                      <a:pt x="248" y="244"/>
                    </a:lnTo>
                    <a:lnTo>
                      <a:pt x="252" y="242"/>
                    </a:lnTo>
                    <a:lnTo>
                      <a:pt x="258" y="238"/>
                    </a:lnTo>
                    <a:lnTo>
                      <a:pt x="262" y="232"/>
                    </a:lnTo>
                    <a:lnTo>
                      <a:pt x="264" y="224"/>
                    </a:lnTo>
                    <a:lnTo>
                      <a:pt x="264" y="224"/>
                    </a:lnTo>
                    <a:lnTo>
                      <a:pt x="266" y="216"/>
                    </a:lnTo>
                    <a:lnTo>
                      <a:pt x="266" y="208"/>
                    </a:lnTo>
                    <a:lnTo>
                      <a:pt x="264" y="202"/>
                    </a:lnTo>
                    <a:lnTo>
                      <a:pt x="260" y="196"/>
                    </a:lnTo>
                    <a:lnTo>
                      <a:pt x="260" y="196"/>
                    </a:lnTo>
                    <a:lnTo>
                      <a:pt x="256" y="192"/>
                    </a:lnTo>
                    <a:lnTo>
                      <a:pt x="252" y="190"/>
                    </a:lnTo>
                    <a:lnTo>
                      <a:pt x="242" y="188"/>
                    </a:lnTo>
                    <a:lnTo>
                      <a:pt x="230" y="188"/>
                    </a:lnTo>
                    <a:lnTo>
                      <a:pt x="218" y="188"/>
                    </a:lnTo>
                    <a:lnTo>
                      <a:pt x="218" y="188"/>
                    </a:lnTo>
                    <a:lnTo>
                      <a:pt x="204" y="190"/>
                    </a:lnTo>
                    <a:lnTo>
                      <a:pt x="204" y="190"/>
                    </a:lnTo>
                    <a:lnTo>
                      <a:pt x="202" y="188"/>
                    </a:lnTo>
                    <a:lnTo>
                      <a:pt x="200" y="184"/>
                    </a:lnTo>
                    <a:lnTo>
                      <a:pt x="204" y="176"/>
                    </a:lnTo>
                    <a:lnTo>
                      <a:pt x="204" y="176"/>
                    </a:lnTo>
                    <a:lnTo>
                      <a:pt x="212" y="164"/>
                    </a:lnTo>
                    <a:lnTo>
                      <a:pt x="216" y="156"/>
                    </a:lnTo>
                    <a:lnTo>
                      <a:pt x="218" y="148"/>
                    </a:lnTo>
                    <a:lnTo>
                      <a:pt x="218" y="148"/>
                    </a:lnTo>
                    <a:lnTo>
                      <a:pt x="218" y="146"/>
                    </a:lnTo>
                    <a:lnTo>
                      <a:pt x="218" y="146"/>
                    </a:lnTo>
                    <a:lnTo>
                      <a:pt x="216" y="140"/>
                    </a:lnTo>
                    <a:lnTo>
                      <a:pt x="212" y="134"/>
                    </a:lnTo>
                    <a:lnTo>
                      <a:pt x="208" y="130"/>
                    </a:lnTo>
                    <a:lnTo>
                      <a:pt x="202" y="124"/>
                    </a:lnTo>
                    <a:lnTo>
                      <a:pt x="202" y="124"/>
                    </a:lnTo>
                    <a:lnTo>
                      <a:pt x="196" y="122"/>
                    </a:lnTo>
                    <a:lnTo>
                      <a:pt x="188" y="120"/>
                    </a:lnTo>
                    <a:lnTo>
                      <a:pt x="182" y="120"/>
                    </a:lnTo>
                    <a:lnTo>
                      <a:pt x="176" y="122"/>
                    </a:lnTo>
                    <a:lnTo>
                      <a:pt x="164" y="128"/>
                    </a:lnTo>
                    <a:lnTo>
                      <a:pt x="154" y="136"/>
                    </a:lnTo>
                    <a:lnTo>
                      <a:pt x="154" y="136"/>
                    </a:lnTo>
                    <a:lnTo>
                      <a:pt x="144" y="142"/>
                    </a:lnTo>
                    <a:lnTo>
                      <a:pt x="140" y="144"/>
                    </a:lnTo>
                    <a:lnTo>
                      <a:pt x="136" y="146"/>
                    </a:lnTo>
                    <a:lnTo>
                      <a:pt x="136" y="146"/>
                    </a:lnTo>
                    <a:lnTo>
                      <a:pt x="134" y="144"/>
                    </a:lnTo>
                    <a:lnTo>
                      <a:pt x="132" y="142"/>
                    </a:lnTo>
                    <a:lnTo>
                      <a:pt x="134" y="136"/>
                    </a:lnTo>
                    <a:lnTo>
                      <a:pt x="134" y="136"/>
                    </a:lnTo>
                    <a:lnTo>
                      <a:pt x="136" y="128"/>
                    </a:lnTo>
                    <a:lnTo>
                      <a:pt x="136" y="118"/>
                    </a:lnTo>
                    <a:lnTo>
                      <a:pt x="136" y="118"/>
                    </a:lnTo>
                    <a:lnTo>
                      <a:pt x="136" y="112"/>
                    </a:lnTo>
                    <a:lnTo>
                      <a:pt x="134" y="106"/>
                    </a:lnTo>
                    <a:lnTo>
                      <a:pt x="134" y="106"/>
                    </a:lnTo>
                    <a:lnTo>
                      <a:pt x="130" y="98"/>
                    </a:lnTo>
                    <a:lnTo>
                      <a:pt x="126" y="94"/>
                    </a:lnTo>
                    <a:lnTo>
                      <a:pt x="120" y="90"/>
                    </a:lnTo>
                    <a:lnTo>
                      <a:pt x="114" y="88"/>
                    </a:lnTo>
                    <a:lnTo>
                      <a:pt x="102" y="88"/>
                    </a:lnTo>
                    <a:lnTo>
                      <a:pt x="94" y="90"/>
                    </a:lnTo>
                    <a:lnTo>
                      <a:pt x="94" y="90"/>
                    </a:lnTo>
                    <a:lnTo>
                      <a:pt x="92" y="86"/>
                    </a:lnTo>
                    <a:lnTo>
                      <a:pt x="92" y="86"/>
                    </a:lnTo>
                    <a:lnTo>
                      <a:pt x="94" y="78"/>
                    </a:lnTo>
                    <a:lnTo>
                      <a:pt x="94" y="78"/>
                    </a:lnTo>
                    <a:lnTo>
                      <a:pt x="94" y="68"/>
                    </a:lnTo>
                    <a:lnTo>
                      <a:pt x="94" y="68"/>
                    </a:lnTo>
                    <a:lnTo>
                      <a:pt x="92" y="56"/>
                    </a:lnTo>
                    <a:lnTo>
                      <a:pt x="90" y="48"/>
                    </a:lnTo>
                    <a:lnTo>
                      <a:pt x="86" y="42"/>
                    </a:lnTo>
                    <a:lnTo>
                      <a:pt x="76" y="28"/>
                    </a:lnTo>
                    <a:lnTo>
                      <a:pt x="76" y="28"/>
                    </a:lnTo>
                    <a:lnTo>
                      <a:pt x="66" y="14"/>
                    </a:lnTo>
                    <a:lnTo>
                      <a:pt x="62" y="8"/>
                    </a:lnTo>
                    <a:lnTo>
                      <a:pt x="6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9" name="Freeform 387"/>
              <p:cNvSpPr>
                <a:spLocks/>
              </p:cNvSpPr>
              <p:nvPr/>
            </p:nvSpPr>
            <p:spPr bwMode="auto">
              <a:xfrm>
                <a:off x="4042" y="2770"/>
                <a:ext cx="42" cy="54"/>
              </a:xfrm>
              <a:custGeom>
                <a:avLst/>
                <a:gdLst/>
                <a:ahLst/>
                <a:cxnLst>
                  <a:cxn ang="0">
                    <a:pos x="12" y="50"/>
                  </a:cxn>
                  <a:cxn ang="0">
                    <a:pos x="12" y="50"/>
                  </a:cxn>
                  <a:cxn ang="0">
                    <a:pos x="0" y="50"/>
                  </a:cxn>
                  <a:cxn ang="0">
                    <a:pos x="0" y="50"/>
                  </a:cxn>
                  <a:cxn ang="0">
                    <a:pos x="4" y="44"/>
                  </a:cxn>
                  <a:cxn ang="0">
                    <a:pos x="12" y="38"/>
                  </a:cxn>
                  <a:cxn ang="0">
                    <a:pos x="12" y="38"/>
                  </a:cxn>
                  <a:cxn ang="0">
                    <a:pos x="20" y="30"/>
                  </a:cxn>
                  <a:cxn ang="0">
                    <a:pos x="26" y="24"/>
                  </a:cxn>
                  <a:cxn ang="0">
                    <a:pos x="30" y="14"/>
                  </a:cxn>
                  <a:cxn ang="0">
                    <a:pos x="30" y="4"/>
                  </a:cxn>
                  <a:cxn ang="0">
                    <a:pos x="30" y="4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38" y="10"/>
                  </a:cxn>
                  <a:cxn ang="0">
                    <a:pos x="38" y="10"/>
                  </a:cxn>
                  <a:cxn ang="0">
                    <a:pos x="40" y="16"/>
                  </a:cxn>
                  <a:cxn ang="0">
                    <a:pos x="40" y="22"/>
                  </a:cxn>
                  <a:cxn ang="0">
                    <a:pos x="40" y="22"/>
                  </a:cxn>
                  <a:cxn ang="0">
                    <a:pos x="40" y="30"/>
                  </a:cxn>
                  <a:cxn ang="0">
                    <a:pos x="40" y="30"/>
                  </a:cxn>
                  <a:cxn ang="0">
                    <a:pos x="40" y="40"/>
                  </a:cxn>
                  <a:cxn ang="0">
                    <a:pos x="40" y="40"/>
                  </a:cxn>
                  <a:cxn ang="0">
                    <a:pos x="42" y="54"/>
                  </a:cxn>
                  <a:cxn ang="0">
                    <a:pos x="42" y="54"/>
                  </a:cxn>
                  <a:cxn ang="0">
                    <a:pos x="34" y="50"/>
                  </a:cxn>
                  <a:cxn ang="0">
                    <a:pos x="26" y="50"/>
                  </a:cxn>
                  <a:cxn ang="0">
                    <a:pos x="12" y="50"/>
                  </a:cxn>
                  <a:cxn ang="0">
                    <a:pos x="12" y="50"/>
                  </a:cxn>
                </a:cxnLst>
                <a:rect l="0" t="0" r="r" b="b"/>
                <a:pathLst>
                  <a:path w="42" h="54">
                    <a:moveTo>
                      <a:pt x="12" y="50"/>
                    </a:moveTo>
                    <a:lnTo>
                      <a:pt x="12" y="50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4" y="44"/>
                    </a:lnTo>
                    <a:lnTo>
                      <a:pt x="12" y="38"/>
                    </a:lnTo>
                    <a:lnTo>
                      <a:pt x="12" y="38"/>
                    </a:lnTo>
                    <a:lnTo>
                      <a:pt x="20" y="30"/>
                    </a:lnTo>
                    <a:lnTo>
                      <a:pt x="26" y="24"/>
                    </a:lnTo>
                    <a:lnTo>
                      <a:pt x="30" y="14"/>
                    </a:lnTo>
                    <a:lnTo>
                      <a:pt x="30" y="4"/>
                    </a:lnTo>
                    <a:lnTo>
                      <a:pt x="30" y="4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8" y="10"/>
                    </a:lnTo>
                    <a:lnTo>
                      <a:pt x="38" y="10"/>
                    </a:lnTo>
                    <a:lnTo>
                      <a:pt x="40" y="16"/>
                    </a:lnTo>
                    <a:lnTo>
                      <a:pt x="40" y="22"/>
                    </a:lnTo>
                    <a:lnTo>
                      <a:pt x="40" y="22"/>
                    </a:lnTo>
                    <a:lnTo>
                      <a:pt x="40" y="30"/>
                    </a:lnTo>
                    <a:lnTo>
                      <a:pt x="40" y="30"/>
                    </a:lnTo>
                    <a:lnTo>
                      <a:pt x="40" y="40"/>
                    </a:lnTo>
                    <a:lnTo>
                      <a:pt x="40" y="40"/>
                    </a:lnTo>
                    <a:lnTo>
                      <a:pt x="42" y="54"/>
                    </a:lnTo>
                    <a:lnTo>
                      <a:pt x="42" y="54"/>
                    </a:lnTo>
                    <a:lnTo>
                      <a:pt x="34" y="50"/>
                    </a:lnTo>
                    <a:lnTo>
                      <a:pt x="26" y="50"/>
                    </a:lnTo>
                    <a:lnTo>
                      <a:pt x="12" y="50"/>
                    </a:lnTo>
                    <a:lnTo>
                      <a:pt x="12" y="5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0" name="Freeform 388"/>
              <p:cNvSpPr>
                <a:spLocks/>
              </p:cNvSpPr>
              <p:nvPr/>
            </p:nvSpPr>
            <p:spPr bwMode="auto">
              <a:xfrm>
                <a:off x="4086" y="2840"/>
                <a:ext cx="48" cy="60"/>
              </a:xfrm>
              <a:custGeom>
                <a:avLst/>
                <a:gdLst/>
                <a:ahLst/>
                <a:cxnLst>
                  <a:cxn ang="0">
                    <a:pos x="32" y="60"/>
                  </a:cxn>
                  <a:cxn ang="0">
                    <a:pos x="32" y="60"/>
                  </a:cxn>
                  <a:cxn ang="0">
                    <a:pos x="34" y="44"/>
                  </a:cxn>
                  <a:cxn ang="0">
                    <a:pos x="34" y="44"/>
                  </a:cxn>
                  <a:cxn ang="0">
                    <a:pos x="34" y="34"/>
                  </a:cxn>
                  <a:cxn ang="0">
                    <a:pos x="30" y="26"/>
                  </a:cxn>
                  <a:cxn ang="0">
                    <a:pos x="30" y="26"/>
                  </a:cxn>
                  <a:cxn ang="0">
                    <a:pos x="24" y="20"/>
                  </a:cxn>
                  <a:cxn ang="0">
                    <a:pos x="16" y="16"/>
                  </a:cxn>
                  <a:cxn ang="0">
                    <a:pos x="8" y="18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4" y="16"/>
                  </a:cxn>
                  <a:cxn ang="0">
                    <a:pos x="8" y="10"/>
                  </a:cxn>
                  <a:cxn ang="0">
                    <a:pos x="8" y="1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14" y="2"/>
                  </a:cxn>
                  <a:cxn ang="0">
                    <a:pos x="18" y="2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40" y="0"/>
                  </a:cxn>
                  <a:cxn ang="0">
                    <a:pos x="40" y="0"/>
                  </a:cxn>
                  <a:cxn ang="0">
                    <a:pos x="40" y="0"/>
                  </a:cxn>
                  <a:cxn ang="0">
                    <a:pos x="40" y="0"/>
                  </a:cxn>
                  <a:cxn ang="0">
                    <a:pos x="40" y="2"/>
                  </a:cxn>
                  <a:cxn ang="0">
                    <a:pos x="40" y="2"/>
                  </a:cxn>
                  <a:cxn ang="0">
                    <a:pos x="38" y="14"/>
                  </a:cxn>
                  <a:cxn ang="0">
                    <a:pos x="38" y="14"/>
                  </a:cxn>
                  <a:cxn ang="0">
                    <a:pos x="36" y="22"/>
                  </a:cxn>
                  <a:cxn ang="0">
                    <a:pos x="36" y="30"/>
                  </a:cxn>
                  <a:cxn ang="0">
                    <a:pos x="36" y="30"/>
                  </a:cxn>
                  <a:cxn ang="0">
                    <a:pos x="36" y="38"/>
                  </a:cxn>
                  <a:cxn ang="0">
                    <a:pos x="40" y="46"/>
                  </a:cxn>
                  <a:cxn ang="0">
                    <a:pos x="40" y="46"/>
                  </a:cxn>
                  <a:cxn ang="0">
                    <a:pos x="48" y="52"/>
                  </a:cxn>
                  <a:cxn ang="0">
                    <a:pos x="48" y="52"/>
                  </a:cxn>
                  <a:cxn ang="0">
                    <a:pos x="40" y="54"/>
                  </a:cxn>
                  <a:cxn ang="0">
                    <a:pos x="32" y="60"/>
                  </a:cxn>
                  <a:cxn ang="0">
                    <a:pos x="32" y="60"/>
                  </a:cxn>
                </a:cxnLst>
                <a:rect l="0" t="0" r="r" b="b"/>
                <a:pathLst>
                  <a:path w="48" h="60">
                    <a:moveTo>
                      <a:pt x="32" y="60"/>
                    </a:moveTo>
                    <a:lnTo>
                      <a:pt x="32" y="60"/>
                    </a:lnTo>
                    <a:lnTo>
                      <a:pt x="34" y="44"/>
                    </a:lnTo>
                    <a:lnTo>
                      <a:pt x="34" y="44"/>
                    </a:lnTo>
                    <a:lnTo>
                      <a:pt x="34" y="34"/>
                    </a:lnTo>
                    <a:lnTo>
                      <a:pt x="30" y="26"/>
                    </a:lnTo>
                    <a:lnTo>
                      <a:pt x="30" y="26"/>
                    </a:lnTo>
                    <a:lnTo>
                      <a:pt x="24" y="20"/>
                    </a:lnTo>
                    <a:lnTo>
                      <a:pt x="16" y="16"/>
                    </a:lnTo>
                    <a:lnTo>
                      <a:pt x="8" y="18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4" y="16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14" y="2"/>
                    </a:lnTo>
                    <a:lnTo>
                      <a:pt x="18" y="2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40" y="0"/>
                    </a:lnTo>
                    <a:lnTo>
                      <a:pt x="40" y="0"/>
                    </a:lnTo>
                    <a:lnTo>
                      <a:pt x="40" y="0"/>
                    </a:lnTo>
                    <a:lnTo>
                      <a:pt x="40" y="0"/>
                    </a:lnTo>
                    <a:lnTo>
                      <a:pt x="40" y="2"/>
                    </a:lnTo>
                    <a:lnTo>
                      <a:pt x="40" y="2"/>
                    </a:lnTo>
                    <a:lnTo>
                      <a:pt x="38" y="14"/>
                    </a:lnTo>
                    <a:lnTo>
                      <a:pt x="38" y="14"/>
                    </a:lnTo>
                    <a:lnTo>
                      <a:pt x="36" y="22"/>
                    </a:lnTo>
                    <a:lnTo>
                      <a:pt x="36" y="30"/>
                    </a:lnTo>
                    <a:lnTo>
                      <a:pt x="36" y="30"/>
                    </a:lnTo>
                    <a:lnTo>
                      <a:pt x="36" y="38"/>
                    </a:lnTo>
                    <a:lnTo>
                      <a:pt x="40" y="46"/>
                    </a:lnTo>
                    <a:lnTo>
                      <a:pt x="40" y="46"/>
                    </a:lnTo>
                    <a:lnTo>
                      <a:pt x="48" y="52"/>
                    </a:lnTo>
                    <a:lnTo>
                      <a:pt x="48" y="52"/>
                    </a:lnTo>
                    <a:lnTo>
                      <a:pt x="40" y="54"/>
                    </a:lnTo>
                    <a:lnTo>
                      <a:pt x="32" y="60"/>
                    </a:lnTo>
                    <a:lnTo>
                      <a:pt x="32" y="6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1" name="Freeform 389"/>
              <p:cNvSpPr>
                <a:spLocks/>
              </p:cNvSpPr>
              <p:nvPr/>
            </p:nvSpPr>
            <p:spPr bwMode="auto">
              <a:xfrm>
                <a:off x="4158" y="2870"/>
                <a:ext cx="48" cy="66"/>
              </a:xfrm>
              <a:custGeom>
                <a:avLst/>
                <a:gdLst/>
                <a:ahLst/>
                <a:cxnLst>
                  <a:cxn ang="0">
                    <a:pos x="42" y="12"/>
                  </a:cxn>
                  <a:cxn ang="0">
                    <a:pos x="42" y="12"/>
                  </a:cxn>
                  <a:cxn ang="0">
                    <a:pos x="32" y="26"/>
                  </a:cxn>
                  <a:cxn ang="0">
                    <a:pos x="28" y="32"/>
                  </a:cxn>
                  <a:cxn ang="0">
                    <a:pos x="26" y="40"/>
                  </a:cxn>
                  <a:cxn ang="0">
                    <a:pos x="26" y="40"/>
                  </a:cxn>
                  <a:cxn ang="0">
                    <a:pos x="28" y="46"/>
                  </a:cxn>
                  <a:cxn ang="0">
                    <a:pos x="28" y="46"/>
                  </a:cxn>
                  <a:cxn ang="0">
                    <a:pos x="30" y="54"/>
                  </a:cxn>
                  <a:cxn ang="0">
                    <a:pos x="36" y="60"/>
                  </a:cxn>
                  <a:cxn ang="0">
                    <a:pos x="36" y="60"/>
                  </a:cxn>
                  <a:cxn ang="0">
                    <a:pos x="26" y="64"/>
                  </a:cxn>
                  <a:cxn ang="0">
                    <a:pos x="26" y="64"/>
                  </a:cxn>
                  <a:cxn ang="0">
                    <a:pos x="22" y="66"/>
                  </a:cxn>
                  <a:cxn ang="0">
                    <a:pos x="12" y="62"/>
                  </a:cxn>
                  <a:cxn ang="0">
                    <a:pos x="12" y="62"/>
                  </a:cxn>
                  <a:cxn ang="0">
                    <a:pos x="10" y="60"/>
                  </a:cxn>
                  <a:cxn ang="0">
                    <a:pos x="10" y="60"/>
                  </a:cxn>
                  <a:cxn ang="0">
                    <a:pos x="10" y="58"/>
                  </a:cxn>
                  <a:cxn ang="0">
                    <a:pos x="10" y="58"/>
                  </a:cxn>
                  <a:cxn ang="0">
                    <a:pos x="12" y="54"/>
                  </a:cxn>
                  <a:cxn ang="0">
                    <a:pos x="12" y="46"/>
                  </a:cxn>
                  <a:cxn ang="0">
                    <a:pos x="12" y="46"/>
                  </a:cxn>
                  <a:cxn ang="0">
                    <a:pos x="12" y="40"/>
                  </a:cxn>
                  <a:cxn ang="0">
                    <a:pos x="10" y="36"/>
                  </a:cxn>
                  <a:cxn ang="0">
                    <a:pos x="6" y="30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24"/>
                  </a:cxn>
                  <a:cxn ang="0">
                    <a:pos x="14" y="20"/>
                  </a:cxn>
                  <a:cxn ang="0">
                    <a:pos x="28" y="10"/>
                  </a:cxn>
                  <a:cxn ang="0">
                    <a:pos x="28" y="10"/>
                  </a:cxn>
                  <a:cxn ang="0">
                    <a:pos x="40" y="2"/>
                  </a:cxn>
                  <a:cxn ang="0">
                    <a:pos x="44" y="0"/>
                  </a:cxn>
                  <a:cxn ang="0">
                    <a:pos x="46" y="2"/>
                  </a:cxn>
                  <a:cxn ang="0">
                    <a:pos x="46" y="2"/>
                  </a:cxn>
                  <a:cxn ang="0">
                    <a:pos x="48" y="4"/>
                  </a:cxn>
                  <a:cxn ang="0">
                    <a:pos x="46" y="8"/>
                  </a:cxn>
                  <a:cxn ang="0">
                    <a:pos x="42" y="12"/>
                  </a:cxn>
                  <a:cxn ang="0">
                    <a:pos x="42" y="12"/>
                  </a:cxn>
                </a:cxnLst>
                <a:rect l="0" t="0" r="r" b="b"/>
                <a:pathLst>
                  <a:path w="48" h="66">
                    <a:moveTo>
                      <a:pt x="42" y="12"/>
                    </a:moveTo>
                    <a:lnTo>
                      <a:pt x="42" y="12"/>
                    </a:lnTo>
                    <a:lnTo>
                      <a:pt x="32" y="26"/>
                    </a:lnTo>
                    <a:lnTo>
                      <a:pt x="28" y="32"/>
                    </a:lnTo>
                    <a:lnTo>
                      <a:pt x="26" y="40"/>
                    </a:lnTo>
                    <a:lnTo>
                      <a:pt x="26" y="40"/>
                    </a:lnTo>
                    <a:lnTo>
                      <a:pt x="28" y="46"/>
                    </a:lnTo>
                    <a:lnTo>
                      <a:pt x="28" y="46"/>
                    </a:lnTo>
                    <a:lnTo>
                      <a:pt x="30" y="54"/>
                    </a:lnTo>
                    <a:lnTo>
                      <a:pt x="36" y="60"/>
                    </a:lnTo>
                    <a:lnTo>
                      <a:pt x="36" y="60"/>
                    </a:lnTo>
                    <a:lnTo>
                      <a:pt x="26" y="64"/>
                    </a:lnTo>
                    <a:lnTo>
                      <a:pt x="26" y="64"/>
                    </a:lnTo>
                    <a:lnTo>
                      <a:pt x="22" y="66"/>
                    </a:lnTo>
                    <a:lnTo>
                      <a:pt x="12" y="62"/>
                    </a:lnTo>
                    <a:lnTo>
                      <a:pt x="12" y="62"/>
                    </a:lnTo>
                    <a:lnTo>
                      <a:pt x="10" y="60"/>
                    </a:lnTo>
                    <a:lnTo>
                      <a:pt x="10" y="60"/>
                    </a:lnTo>
                    <a:lnTo>
                      <a:pt x="10" y="58"/>
                    </a:lnTo>
                    <a:lnTo>
                      <a:pt x="10" y="58"/>
                    </a:lnTo>
                    <a:lnTo>
                      <a:pt x="12" y="54"/>
                    </a:lnTo>
                    <a:lnTo>
                      <a:pt x="12" y="46"/>
                    </a:lnTo>
                    <a:lnTo>
                      <a:pt x="12" y="46"/>
                    </a:lnTo>
                    <a:lnTo>
                      <a:pt x="12" y="40"/>
                    </a:lnTo>
                    <a:lnTo>
                      <a:pt x="10" y="36"/>
                    </a:lnTo>
                    <a:lnTo>
                      <a:pt x="6" y="30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24"/>
                    </a:lnTo>
                    <a:lnTo>
                      <a:pt x="14" y="20"/>
                    </a:lnTo>
                    <a:lnTo>
                      <a:pt x="28" y="10"/>
                    </a:lnTo>
                    <a:lnTo>
                      <a:pt x="28" y="10"/>
                    </a:lnTo>
                    <a:lnTo>
                      <a:pt x="40" y="2"/>
                    </a:lnTo>
                    <a:lnTo>
                      <a:pt x="44" y="0"/>
                    </a:lnTo>
                    <a:lnTo>
                      <a:pt x="46" y="2"/>
                    </a:lnTo>
                    <a:lnTo>
                      <a:pt x="46" y="2"/>
                    </a:lnTo>
                    <a:lnTo>
                      <a:pt x="48" y="4"/>
                    </a:lnTo>
                    <a:lnTo>
                      <a:pt x="46" y="8"/>
                    </a:lnTo>
                    <a:lnTo>
                      <a:pt x="42" y="12"/>
                    </a:lnTo>
                    <a:lnTo>
                      <a:pt x="42" y="1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2" name="Freeform 390"/>
              <p:cNvSpPr>
                <a:spLocks/>
              </p:cNvSpPr>
              <p:nvPr/>
            </p:nvSpPr>
            <p:spPr bwMode="auto">
              <a:xfrm>
                <a:off x="4234" y="2938"/>
                <a:ext cx="22" cy="6"/>
              </a:xfrm>
              <a:custGeom>
                <a:avLst/>
                <a:gdLst/>
                <a:ahLst/>
                <a:cxnLst>
                  <a:cxn ang="0">
                    <a:pos x="20" y="2"/>
                  </a:cxn>
                  <a:cxn ang="0">
                    <a:pos x="20" y="2"/>
                  </a:cxn>
                  <a:cxn ang="0">
                    <a:pos x="18" y="6"/>
                  </a:cxn>
                  <a:cxn ang="0">
                    <a:pos x="18" y="6"/>
                  </a:cxn>
                  <a:cxn ang="0">
                    <a:pos x="16" y="6"/>
                  </a:cxn>
                  <a:cxn ang="0">
                    <a:pos x="10" y="6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12" y="0"/>
                  </a:cxn>
                  <a:cxn ang="0">
                    <a:pos x="22" y="0"/>
                  </a:cxn>
                  <a:cxn ang="0">
                    <a:pos x="22" y="0"/>
                  </a:cxn>
                  <a:cxn ang="0">
                    <a:pos x="20" y="2"/>
                  </a:cxn>
                  <a:cxn ang="0">
                    <a:pos x="20" y="2"/>
                  </a:cxn>
                </a:cxnLst>
                <a:rect l="0" t="0" r="r" b="b"/>
                <a:pathLst>
                  <a:path w="22" h="6">
                    <a:moveTo>
                      <a:pt x="20" y="2"/>
                    </a:moveTo>
                    <a:lnTo>
                      <a:pt x="20" y="2"/>
                    </a:lnTo>
                    <a:lnTo>
                      <a:pt x="18" y="6"/>
                    </a:lnTo>
                    <a:lnTo>
                      <a:pt x="18" y="6"/>
                    </a:lnTo>
                    <a:lnTo>
                      <a:pt x="16" y="6"/>
                    </a:lnTo>
                    <a:lnTo>
                      <a:pt x="10" y="6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12" y="0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0" y="2"/>
                    </a:lnTo>
                    <a:lnTo>
                      <a:pt x="20" y="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3" name="Freeform 391"/>
              <p:cNvSpPr>
                <a:spLocks/>
              </p:cNvSpPr>
              <p:nvPr/>
            </p:nvSpPr>
            <p:spPr bwMode="auto">
              <a:xfrm>
                <a:off x="4118" y="2588"/>
                <a:ext cx="60" cy="58"/>
              </a:xfrm>
              <a:custGeom>
                <a:avLst/>
                <a:gdLst/>
                <a:ahLst/>
                <a:cxnLst>
                  <a:cxn ang="0">
                    <a:pos x="30" y="48"/>
                  </a:cxn>
                  <a:cxn ang="0">
                    <a:pos x="30" y="48"/>
                  </a:cxn>
                  <a:cxn ang="0">
                    <a:pos x="32" y="56"/>
                  </a:cxn>
                  <a:cxn ang="0">
                    <a:pos x="36" y="58"/>
                  </a:cxn>
                  <a:cxn ang="0">
                    <a:pos x="40" y="58"/>
                  </a:cxn>
                  <a:cxn ang="0">
                    <a:pos x="46" y="54"/>
                  </a:cxn>
                  <a:cxn ang="0">
                    <a:pos x="46" y="54"/>
                  </a:cxn>
                  <a:cxn ang="0">
                    <a:pos x="56" y="44"/>
                  </a:cxn>
                  <a:cxn ang="0">
                    <a:pos x="58" y="38"/>
                  </a:cxn>
                  <a:cxn ang="0">
                    <a:pos x="60" y="36"/>
                  </a:cxn>
                  <a:cxn ang="0">
                    <a:pos x="58" y="34"/>
                  </a:cxn>
                  <a:cxn ang="0">
                    <a:pos x="58" y="34"/>
                  </a:cxn>
                  <a:cxn ang="0">
                    <a:pos x="52" y="26"/>
                  </a:cxn>
                  <a:cxn ang="0">
                    <a:pos x="44" y="10"/>
                  </a:cxn>
                  <a:cxn ang="0">
                    <a:pos x="44" y="10"/>
                  </a:cxn>
                  <a:cxn ang="0">
                    <a:pos x="42" y="4"/>
                  </a:cxn>
                  <a:cxn ang="0">
                    <a:pos x="38" y="0"/>
                  </a:cxn>
                  <a:cxn ang="0">
                    <a:pos x="34" y="0"/>
                  </a:cxn>
                  <a:cxn ang="0">
                    <a:pos x="28" y="4"/>
                  </a:cxn>
                  <a:cxn ang="0">
                    <a:pos x="28" y="4"/>
                  </a:cxn>
                  <a:cxn ang="0">
                    <a:pos x="22" y="8"/>
                  </a:cxn>
                  <a:cxn ang="0">
                    <a:pos x="14" y="10"/>
                  </a:cxn>
                  <a:cxn ang="0">
                    <a:pos x="8" y="12"/>
                  </a:cxn>
                  <a:cxn ang="0">
                    <a:pos x="4" y="14"/>
                  </a:cxn>
                  <a:cxn ang="0">
                    <a:pos x="2" y="18"/>
                  </a:cxn>
                  <a:cxn ang="0">
                    <a:pos x="2" y="18"/>
                  </a:cxn>
                  <a:cxn ang="0">
                    <a:pos x="0" y="24"/>
                  </a:cxn>
                  <a:cxn ang="0">
                    <a:pos x="0" y="30"/>
                  </a:cxn>
                  <a:cxn ang="0">
                    <a:pos x="2" y="36"/>
                  </a:cxn>
                  <a:cxn ang="0">
                    <a:pos x="10" y="40"/>
                  </a:cxn>
                  <a:cxn ang="0">
                    <a:pos x="10" y="40"/>
                  </a:cxn>
                  <a:cxn ang="0">
                    <a:pos x="22" y="44"/>
                  </a:cxn>
                  <a:cxn ang="0">
                    <a:pos x="26" y="46"/>
                  </a:cxn>
                  <a:cxn ang="0">
                    <a:pos x="30" y="48"/>
                  </a:cxn>
                  <a:cxn ang="0">
                    <a:pos x="30" y="48"/>
                  </a:cxn>
                </a:cxnLst>
                <a:rect l="0" t="0" r="r" b="b"/>
                <a:pathLst>
                  <a:path w="60" h="58">
                    <a:moveTo>
                      <a:pt x="30" y="48"/>
                    </a:moveTo>
                    <a:lnTo>
                      <a:pt x="30" y="48"/>
                    </a:lnTo>
                    <a:lnTo>
                      <a:pt x="32" y="56"/>
                    </a:lnTo>
                    <a:lnTo>
                      <a:pt x="36" y="58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46" y="54"/>
                    </a:lnTo>
                    <a:lnTo>
                      <a:pt x="56" y="44"/>
                    </a:lnTo>
                    <a:lnTo>
                      <a:pt x="58" y="38"/>
                    </a:lnTo>
                    <a:lnTo>
                      <a:pt x="60" y="36"/>
                    </a:lnTo>
                    <a:lnTo>
                      <a:pt x="58" y="34"/>
                    </a:lnTo>
                    <a:lnTo>
                      <a:pt x="58" y="34"/>
                    </a:lnTo>
                    <a:lnTo>
                      <a:pt x="52" y="26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42" y="4"/>
                    </a:lnTo>
                    <a:lnTo>
                      <a:pt x="38" y="0"/>
                    </a:lnTo>
                    <a:lnTo>
                      <a:pt x="34" y="0"/>
                    </a:lnTo>
                    <a:lnTo>
                      <a:pt x="28" y="4"/>
                    </a:lnTo>
                    <a:lnTo>
                      <a:pt x="28" y="4"/>
                    </a:lnTo>
                    <a:lnTo>
                      <a:pt x="22" y="8"/>
                    </a:lnTo>
                    <a:lnTo>
                      <a:pt x="14" y="10"/>
                    </a:lnTo>
                    <a:lnTo>
                      <a:pt x="8" y="12"/>
                    </a:lnTo>
                    <a:lnTo>
                      <a:pt x="4" y="14"/>
                    </a:lnTo>
                    <a:lnTo>
                      <a:pt x="2" y="18"/>
                    </a:lnTo>
                    <a:lnTo>
                      <a:pt x="2" y="18"/>
                    </a:lnTo>
                    <a:lnTo>
                      <a:pt x="0" y="24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10" y="40"/>
                    </a:lnTo>
                    <a:lnTo>
                      <a:pt x="10" y="40"/>
                    </a:lnTo>
                    <a:lnTo>
                      <a:pt x="22" y="44"/>
                    </a:lnTo>
                    <a:lnTo>
                      <a:pt x="26" y="46"/>
                    </a:lnTo>
                    <a:lnTo>
                      <a:pt x="30" y="48"/>
                    </a:lnTo>
                    <a:lnTo>
                      <a:pt x="30" y="48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4" name="Freeform 392"/>
              <p:cNvSpPr>
                <a:spLocks/>
              </p:cNvSpPr>
              <p:nvPr/>
            </p:nvSpPr>
            <p:spPr bwMode="auto">
              <a:xfrm>
                <a:off x="4126" y="2662"/>
                <a:ext cx="578" cy="232"/>
              </a:xfrm>
              <a:custGeom>
                <a:avLst/>
                <a:gdLst/>
                <a:ahLst/>
                <a:cxnLst>
                  <a:cxn ang="0">
                    <a:pos x="8" y="34"/>
                  </a:cxn>
                  <a:cxn ang="0">
                    <a:pos x="48" y="60"/>
                  </a:cxn>
                  <a:cxn ang="0">
                    <a:pos x="60" y="76"/>
                  </a:cxn>
                  <a:cxn ang="0">
                    <a:pos x="76" y="98"/>
                  </a:cxn>
                  <a:cxn ang="0">
                    <a:pos x="114" y="96"/>
                  </a:cxn>
                  <a:cxn ang="0">
                    <a:pos x="116" y="110"/>
                  </a:cxn>
                  <a:cxn ang="0">
                    <a:pos x="136" y="134"/>
                  </a:cxn>
                  <a:cxn ang="0">
                    <a:pos x="160" y="122"/>
                  </a:cxn>
                  <a:cxn ang="0">
                    <a:pos x="170" y="122"/>
                  </a:cxn>
                  <a:cxn ang="0">
                    <a:pos x="170" y="136"/>
                  </a:cxn>
                  <a:cxn ang="0">
                    <a:pos x="188" y="156"/>
                  </a:cxn>
                  <a:cxn ang="0">
                    <a:pos x="218" y="148"/>
                  </a:cxn>
                  <a:cxn ang="0">
                    <a:pos x="230" y="146"/>
                  </a:cxn>
                  <a:cxn ang="0">
                    <a:pos x="232" y="174"/>
                  </a:cxn>
                  <a:cxn ang="0">
                    <a:pos x="260" y="190"/>
                  </a:cxn>
                  <a:cxn ang="0">
                    <a:pos x="282" y="178"/>
                  </a:cxn>
                  <a:cxn ang="0">
                    <a:pos x="296" y="150"/>
                  </a:cxn>
                  <a:cxn ang="0">
                    <a:pos x="298" y="156"/>
                  </a:cxn>
                  <a:cxn ang="0">
                    <a:pos x="298" y="188"/>
                  </a:cxn>
                  <a:cxn ang="0">
                    <a:pos x="320" y="210"/>
                  </a:cxn>
                  <a:cxn ang="0">
                    <a:pos x="342" y="192"/>
                  </a:cxn>
                  <a:cxn ang="0">
                    <a:pos x="348" y="192"/>
                  </a:cxn>
                  <a:cxn ang="0">
                    <a:pos x="384" y="212"/>
                  </a:cxn>
                  <a:cxn ang="0">
                    <a:pos x="410" y="188"/>
                  </a:cxn>
                  <a:cxn ang="0">
                    <a:pos x="428" y="178"/>
                  </a:cxn>
                  <a:cxn ang="0">
                    <a:pos x="448" y="210"/>
                  </a:cxn>
                  <a:cxn ang="0">
                    <a:pos x="470" y="216"/>
                  </a:cxn>
                  <a:cxn ang="0">
                    <a:pos x="486" y="202"/>
                  </a:cxn>
                  <a:cxn ang="0">
                    <a:pos x="496" y="218"/>
                  </a:cxn>
                  <a:cxn ang="0">
                    <a:pos x="518" y="232"/>
                  </a:cxn>
                  <a:cxn ang="0">
                    <a:pos x="550" y="206"/>
                  </a:cxn>
                  <a:cxn ang="0">
                    <a:pos x="576" y="136"/>
                  </a:cxn>
                  <a:cxn ang="0">
                    <a:pos x="566" y="92"/>
                  </a:cxn>
                  <a:cxn ang="0">
                    <a:pos x="532" y="94"/>
                  </a:cxn>
                  <a:cxn ang="0">
                    <a:pos x="514" y="106"/>
                  </a:cxn>
                  <a:cxn ang="0">
                    <a:pos x="488" y="92"/>
                  </a:cxn>
                  <a:cxn ang="0">
                    <a:pos x="468" y="104"/>
                  </a:cxn>
                  <a:cxn ang="0">
                    <a:pos x="466" y="126"/>
                  </a:cxn>
                  <a:cxn ang="0">
                    <a:pos x="464" y="132"/>
                  </a:cxn>
                  <a:cxn ang="0">
                    <a:pos x="462" y="120"/>
                  </a:cxn>
                  <a:cxn ang="0">
                    <a:pos x="448" y="88"/>
                  </a:cxn>
                  <a:cxn ang="0">
                    <a:pos x="416" y="92"/>
                  </a:cxn>
                  <a:cxn ang="0">
                    <a:pos x="406" y="80"/>
                  </a:cxn>
                  <a:cxn ang="0">
                    <a:pos x="384" y="66"/>
                  </a:cxn>
                  <a:cxn ang="0">
                    <a:pos x="356" y="82"/>
                  </a:cxn>
                  <a:cxn ang="0">
                    <a:pos x="354" y="114"/>
                  </a:cxn>
                  <a:cxn ang="0">
                    <a:pos x="354" y="116"/>
                  </a:cxn>
                  <a:cxn ang="0">
                    <a:pos x="340" y="94"/>
                  </a:cxn>
                  <a:cxn ang="0">
                    <a:pos x="314" y="96"/>
                  </a:cxn>
                  <a:cxn ang="0">
                    <a:pos x="308" y="90"/>
                  </a:cxn>
                  <a:cxn ang="0">
                    <a:pos x="292" y="58"/>
                  </a:cxn>
                  <a:cxn ang="0">
                    <a:pos x="266" y="58"/>
                  </a:cxn>
                  <a:cxn ang="0">
                    <a:pos x="256" y="90"/>
                  </a:cxn>
                  <a:cxn ang="0">
                    <a:pos x="234" y="58"/>
                  </a:cxn>
                  <a:cxn ang="0">
                    <a:pos x="208" y="54"/>
                  </a:cxn>
                  <a:cxn ang="0">
                    <a:pos x="192" y="66"/>
                  </a:cxn>
                  <a:cxn ang="0">
                    <a:pos x="180" y="40"/>
                  </a:cxn>
                  <a:cxn ang="0">
                    <a:pos x="156" y="26"/>
                  </a:cxn>
                  <a:cxn ang="0">
                    <a:pos x="124" y="36"/>
                  </a:cxn>
                  <a:cxn ang="0">
                    <a:pos x="116" y="22"/>
                  </a:cxn>
                  <a:cxn ang="0">
                    <a:pos x="90" y="4"/>
                  </a:cxn>
                  <a:cxn ang="0">
                    <a:pos x="60" y="16"/>
                  </a:cxn>
                  <a:cxn ang="0">
                    <a:pos x="36" y="10"/>
                  </a:cxn>
                </a:cxnLst>
                <a:rect l="0" t="0" r="r" b="b"/>
                <a:pathLst>
                  <a:path w="578" h="232">
                    <a:moveTo>
                      <a:pt x="2" y="32"/>
                    </a:moveTo>
                    <a:lnTo>
                      <a:pt x="2" y="32"/>
                    </a:lnTo>
                    <a:lnTo>
                      <a:pt x="0" y="34"/>
                    </a:lnTo>
                    <a:lnTo>
                      <a:pt x="2" y="34"/>
                    </a:lnTo>
                    <a:lnTo>
                      <a:pt x="8" y="34"/>
                    </a:lnTo>
                    <a:lnTo>
                      <a:pt x="18" y="36"/>
                    </a:lnTo>
                    <a:lnTo>
                      <a:pt x="32" y="42"/>
                    </a:lnTo>
                    <a:lnTo>
                      <a:pt x="32" y="42"/>
                    </a:lnTo>
                    <a:lnTo>
                      <a:pt x="42" y="50"/>
                    </a:lnTo>
                    <a:lnTo>
                      <a:pt x="48" y="60"/>
                    </a:lnTo>
                    <a:lnTo>
                      <a:pt x="52" y="68"/>
                    </a:lnTo>
                    <a:lnTo>
                      <a:pt x="52" y="68"/>
                    </a:lnTo>
                    <a:lnTo>
                      <a:pt x="58" y="72"/>
                    </a:lnTo>
                    <a:lnTo>
                      <a:pt x="60" y="76"/>
                    </a:lnTo>
                    <a:lnTo>
                      <a:pt x="60" y="76"/>
                    </a:lnTo>
                    <a:lnTo>
                      <a:pt x="62" y="82"/>
                    </a:lnTo>
                    <a:lnTo>
                      <a:pt x="64" y="86"/>
                    </a:lnTo>
                    <a:lnTo>
                      <a:pt x="68" y="92"/>
                    </a:lnTo>
                    <a:lnTo>
                      <a:pt x="76" y="98"/>
                    </a:lnTo>
                    <a:lnTo>
                      <a:pt x="76" y="98"/>
                    </a:lnTo>
                    <a:lnTo>
                      <a:pt x="86" y="100"/>
                    </a:lnTo>
                    <a:lnTo>
                      <a:pt x="96" y="100"/>
                    </a:lnTo>
                    <a:lnTo>
                      <a:pt x="106" y="98"/>
                    </a:lnTo>
                    <a:lnTo>
                      <a:pt x="114" y="96"/>
                    </a:lnTo>
                    <a:lnTo>
                      <a:pt x="114" y="96"/>
                    </a:lnTo>
                    <a:lnTo>
                      <a:pt x="120" y="94"/>
                    </a:lnTo>
                    <a:lnTo>
                      <a:pt x="120" y="94"/>
                    </a:lnTo>
                    <a:lnTo>
                      <a:pt x="116" y="102"/>
                    </a:lnTo>
                    <a:lnTo>
                      <a:pt x="116" y="110"/>
                    </a:lnTo>
                    <a:lnTo>
                      <a:pt x="116" y="110"/>
                    </a:lnTo>
                    <a:lnTo>
                      <a:pt x="118" y="118"/>
                    </a:lnTo>
                    <a:lnTo>
                      <a:pt x="122" y="126"/>
                    </a:lnTo>
                    <a:lnTo>
                      <a:pt x="122" y="126"/>
                    </a:lnTo>
                    <a:lnTo>
                      <a:pt x="130" y="132"/>
                    </a:lnTo>
                    <a:lnTo>
                      <a:pt x="136" y="134"/>
                    </a:lnTo>
                    <a:lnTo>
                      <a:pt x="136" y="134"/>
                    </a:lnTo>
                    <a:lnTo>
                      <a:pt x="142" y="134"/>
                    </a:lnTo>
                    <a:lnTo>
                      <a:pt x="150" y="130"/>
                    </a:lnTo>
                    <a:lnTo>
                      <a:pt x="160" y="122"/>
                    </a:lnTo>
                    <a:lnTo>
                      <a:pt x="160" y="122"/>
                    </a:lnTo>
                    <a:lnTo>
                      <a:pt x="168" y="116"/>
                    </a:lnTo>
                    <a:lnTo>
                      <a:pt x="168" y="116"/>
                    </a:lnTo>
                    <a:lnTo>
                      <a:pt x="170" y="118"/>
                    </a:lnTo>
                    <a:lnTo>
                      <a:pt x="170" y="122"/>
                    </a:lnTo>
                    <a:lnTo>
                      <a:pt x="170" y="122"/>
                    </a:lnTo>
                    <a:lnTo>
                      <a:pt x="170" y="126"/>
                    </a:lnTo>
                    <a:lnTo>
                      <a:pt x="170" y="126"/>
                    </a:lnTo>
                    <a:lnTo>
                      <a:pt x="170" y="130"/>
                    </a:lnTo>
                    <a:lnTo>
                      <a:pt x="170" y="130"/>
                    </a:lnTo>
                    <a:lnTo>
                      <a:pt x="170" y="136"/>
                    </a:lnTo>
                    <a:lnTo>
                      <a:pt x="172" y="144"/>
                    </a:lnTo>
                    <a:lnTo>
                      <a:pt x="176" y="150"/>
                    </a:lnTo>
                    <a:lnTo>
                      <a:pt x="182" y="154"/>
                    </a:lnTo>
                    <a:lnTo>
                      <a:pt x="182" y="154"/>
                    </a:lnTo>
                    <a:lnTo>
                      <a:pt x="188" y="156"/>
                    </a:lnTo>
                    <a:lnTo>
                      <a:pt x="192" y="158"/>
                    </a:lnTo>
                    <a:lnTo>
                      <a:pt x="202" y="156"/>
                    </a:lnTo>
                    <a:lnTo>
                      <a:pt x="210" y="152"/>
                    </a:lnTo>
                    <a:lnTo>
                      <a:pt x="218" y="148"/>
                    </a:lnTo>
                    <a:lnTo>
                      <a:pt x="218" y="148"/>
                    </a:lnTo>
                    <a:lnTo>
                      <a:pt x="224" y="142"/>
                    </a:lnTo>
                    <a:lnTo>
                      <a:pt x="232" y="140"/>
                    </a:lnTo>
                    <a:lnTo>
                      <a:pt x="232" y="140"/>
                    </a:lnTo>
                    <a:lnTo>
                      <a:pt x="230" y="146"/>
                    </a:lnTo>
                    <a:lnTo>
                      <a:pt x="230" y="146"/>
                    </a:lnTo>
                    <a:lnTo>
                      <a:pt x="228" y="152"/>
                    </a:lnTo>
                    <a:lnTo>
                      <a:pt x="228" y="160"/>
                    </a:lnTo>
                    <a:lnTo>
                      <a:pt x="228" y="160"/>
                    </a:lnTo>
                    <a:lnTo>
                      <a:pt x="228" y="168"/>
                    </a:lnTo>
                    <a:lnTo>
                      <a:pt x="232" y="174"/>
                    </a:lnTo>
                    <a:lnTo>
                      <a:pt x="236" y="180"/>
                    </a:lnTo>
                    <a:lnTo>
                      <a:pt x="244" y="184"/>
                    </a:lnTo>
                    <a:lnTo>
                      <a:pt x="244" y="184"/>
                    </a:lnTo>
                    <a:lnTo>
                      <a:pt x="252" y="188"/>
                    </a:lnTo>
                    <a:lnTo>
                      <a:pt x="260" y="190"/>
                    </a:lnTo>
                    <a:lnTo>
                      <a:pt x="266" y="188"/>
                    </a:lnTo>
                    <a:lnTo>
                      <a:pt x="272" y="186"/>
                    </a:lnTo>
                    <a:lnTo>
                      <a:pt x="272" y="186"/>
                    </a:lnTo>
                    <a:lnTo>
                      <a:pt x="278" y="182"/>
                    </a:lnTo>
                    <a:lnTo>
                      <a:pt x="282" y="178"/>
                    </a:lnTo>
                    <a:lnTo>
                      <a:pt x="288" y="168"/>
                    </a:lnTo>
                    <a:lnTo>
                      <a:pt x="292" y="158"/>
                    </a:lnTo>
                    <a:lnTo>
                      <a:pt x="294" y="150"/>
                    </a:lnTo>
                    <a:lnTo>
                      <a:pt x="294" y="150"/>
                    </a:lnTo>
                    <a:lnTo>
                      <a:pt x="296" y="150"/>
                    </a:lnTo>
                    <a:lnTo>
                      <a:pt x="296" y="150"/>
                    </a:lnTo>
                    <a:lnTo>
                      <a:pt x="298" y="152"/>
                    </a:lnTo>
                    <a:lnTo>
                      <a:pt x="298" y="156"/>
                    </a:lnTo>
                    <a:lnTo>
                      <a:pt x="298" y="156"/>
                    </a:lnTo>
                    <a:lnTo>
                      <a:pt x="298" y="156"/>
                    </a:lnTo>
                    <a:lnTo>
                      <a:pt x="298" y="166"/>
                    </a:lnTo>
                    <a:lnTo>
                      <a:pt x="298" y="166"/>
                    </a:lnTo>
                    <a:lnTo>
                      <a:pt x="298" y="178"/>
                    </a:lnTo>
                    <a:lnTo>
                      <a:pt x="298" y="178"/>
                    </a:lnTo>
                    <a:lnTo>
                      <a:pt x="298" y="188"/>
                    </a:lnTo>
                    <a:lnTo>
                      <a:pt x="302" y="198"/>
                    </a:lnTo>
                    <a:lnTo>
                      <a:pt x="304" y="202"/>
                    </a:lnTo>
                    <a:lnTo>
                      <a:pt x="308" y="206"/>
                    </a:lnTo>
                    <a:lnTo>
                      <a:pt x="314" y="208"/>
                    </a:lnTo>
                    <a:lnTo>
                      <a:pt x="320" y="210"/>
                    </a:lnTo>
                    <a:lnTo>
                      <a:pt x="320" y="210"/>
                    </a:lnTo>
                    <a:lnTo>
                      <a:pt x="328" y="210"/>
                    </a:lnTo>
                    <a:lnTo>
                      <a:pt x="334" y="206"/>
                    </a:lnTo>
                    <a:lnTo>
                      <a:pt x="340" y="200"/>
                    </a:lnTo>
                    <a:lnTo>
                      <a:pt x="342" y="192"/>
                    </a:lnTo>
                    <a:lnTo>
                      <a:pt x="342" y="192"/>
                    </a:lnTo>
                    <a:lnTo>
                      <a:pt x="346" y="190"/>
                    </a:lnTo>
                    <a:lnTo>
                      <a:pt x="348" y="190"/>
                    </a:lnTo>
                    <a:lnTo>
                      <a:pt x="348" y="192"/>
                    </a:lnTo>
                    <a:lnTo>
                      <a:pt x="348" y="192"/>
                    </a:lnTo>
                    <a:lnTo>
                      <a:pt x="356" y="200"/>
                    </a:lnTo>
                    <a:lnTo>
                      <a:pt x="368" y="208"/>
                    </a:lnTo>
                    <a:lnTo>
                      <a:pt x="368" y="208"/>
                    </a:lnTo>
                    <a:lnTo>
                      <a:pt x="376" y="210"/>
                    </a:lnTo>
                    <a:lnTo>
                      <a:pt x="384" y="212"/>
                    </a:lnTo>
                    <a:lnTo>
                      <a:pt x="390" y="210"/>
                    </a:lnTo>
                    <a:lnTo>
                      <a:pt x="396" y="206"/>
                    </a:lnTo>
                    <a:lnTo>
                      <a:pt x="406" y="198"/>
                    </a:lnTo>
                    <a:lnTo>
                      <a:pt x="410" y="188"/>
                    </a:lnTo>
                    <a:lnTo>
                      <a:pt x="410" y="188"/>
                    </a:lnTo>
                    <a:lnTo>
                      <a:pt x="418" y="178"/>
                    </a:lnTo>
                    <a:lnTo>
                      <a:pt x="420" y="176"/>
                    </a:lnTo>
                    <a:lnTo>
                      <a:pt x="422" y="176"/>
                    </a:lnTo>
                    <a:lnTo>
                      <a:pt x="422" y="176"/>
                    </a:lnTo>
                    <a:lnTo>
                      <a:pt x="428" y="178"/>
                    </a:lnTo>
                    <a:lnTo>
                      <a:pt x="432" y="180"/>
                    </a:lnTo>
                    <a:lnTo>
                      <a:pt x="438" y="194"/>
                    </a:lnTo>
                    <a:lnTo>
                      <a:pt x="438" y="194"/>
                    </a:lnTo>
                    <a:lnTo>
                      <a:pt x="442" y="202"/>
                    </a:lnTo>
                    <a:lnTo>
                      <a:pt x="448" y="210"/>
                    </a:lnTo>
                    <a:lnTo>
                      <a:pt x="452" y="214"/>
                    </a:lnTo>
                    <a:lnTo>
                      <a:pt x="458" y="216"/>
                    </a:lnTo>
                    <a:lnTo>
                      <a:pt x="464" y="218"/>
                    </a:lnTo>
                    <a:lnTo>
                      <a:pt x="470" y="216"/>
                    </a:lnTo>
                    <a:lnTo>
                      <a:pt x="470" y="216"/>
                    </a:lnTo>
                    <a:lnTo>
                      <a:pt x="476" y="212"/>
                    </a:lnTo>
                    <a:lnTo>
                      <a:pt x="482" y="206"/>
                    </a:lnTo>
                    <a:lnTo>
                      <a:pt x="482" y="206"/>
                    </a:lnTo>
                    <a:lnTo>
                      <a:pt x="486" y="202"/>
                    </a:lnTo>
                    <a:lnTo>
                      <a:pt x="486" y="202"/>
                    </a:lnTo>
                    <a:lnTo>
                      <a:pt x="488" y="200"/>
                    </a:lnTo>
                    <a:lnTo>
                      <a:pt x="490" y="200"/>
                    </a:lnTo>
                    <a:lnTo>
                      <a:pt x="494" y="204"/>
                    </a:lnTo>
                    <a:lnTo>
                      <a:pt x="494" y="204"/>
                    </a:lnTo>
                    <a:lnTo>
                      <a:pt x="496" y="218"/>
                    </a:lnTo>
                    <a:lnTo>
                      <a:pt x="500" y="224"/>
                    </a:lnTo>
                    <a:lnTo>
                      <a:pt x="504" y="230"/>
                    </a:lnTo>
                    <a:lnTo>
                      <a:pt x="504" y="230"/>
                    </a:lnTo>
                    <a:lnTo>
                      <a:pt x="510" y="232"/>
                    </a:lnTo>
                    <a:lnTo>
                      <a:pt x="518" y="232"/>
                    </a:lnTo>
                    <a:lnTo>
                      <a:pt x="524" y="230"/>
                    </a:lnTo>
                    <a:lnTo>
                      <a:pt x="530" y="226"/>
                    </a:lnTo>
                    <a:lnTo>
                      <a:pt x="540" y="216"/>
                    </a:lnTo>
                    <a:lnTo>
                      <a:pt x="550" y="206"/>
                    </a:lnTo>
                    <a:lnTo>
                      <a:pt x="550" y="206"/>
                    </a:lnTo>
                    <a:lnTo>
                      <a:pt x="558" y="196"/>
                    </a:lnTo>
                    <a:lnTo>
                      <a:pt x="564" y="182"/>
                    </a:lnTo>
                    <a:lnTo>
                      <a:pt x="570" y="168"/>
                    </a:lnTo>
                    <a:lnTo>
                      <a:pt x="574" y="152"/>
                    </a:lnTo>
                    <a:lnTo>
                      <a:pt x="576" y="136"/>
                    </a:lnTo>
                    <a:lnTo>
                      <a:pt x="578" y="122"/>
                    </a:lnTo>
                    <a:lnTo>
                      <a:pt x="576" y="108"/>
                    </a:lnTo>
                    <a:lnTo>
                      <a:pt x="572" y="98"/>
                    </a:lnTo>
                    <a:lnTo>
                      <a:pt x="572" y="98"/>
                    </a:lnTo>
                    <a:lnTo>
                      <a:pt x="566" y="92"/>
                    </a:lnTo>
                    <a:lnTo>
                      <a:pt x="560" y="90"/>
                    </a:lnTo>
                    <a:lnTo>
                      <a:pt x="552" y="88"/>
                    </a:lnTo>
                    <a:lnTo>
                      <a:pt x="542" y="90"/>
                    </a:lnTo>
                    <a:lnTo>
                      <a:pt x="542" y="90"/>
                    </a:lnTo>
                    <a:lnTo>
                      <a:pt x="532" y="94"/>
                    </a:lnTo>
                    <a:lnTo>
                      <a:pt x="526" y="100"/>
                    </a:lnTo>
                    <a:lnTo>
                      <a:pt x="520" y="106"/>
                    </a:lnTo>
                    <a:lnTo>
                      <a:pt x="518" y="114"/>
                    </a:lnTo>
                    <a:lnTo>
                      <a:pt x="518" y="114"/>
                    </a:lnTo>
                    <a:lnTo>
                      <a:pt x="514" y="106"/>
                    </a:lnTo>
                    <a:lnTo>
                      <a:pt x="510" y="98"/>
                    </a:lnTo>
                    <a:lnTo>
                      <a:pt x="510" y="98"/>
                    </a:lnTo>
                    <a:lnTo>
                      <a:pt x="500" y="94"/>
                    </a:lnTo>
                    <a:lnTo>
                      <a:pt x="494" y="92"/>
                    </a:lnTo>
                    <a:lnTo>
                      <a:pt x="488" y="92"/>
                    </a:lnTo>
                    <a:lnTo>
                      <a:pt x="488" y="92"/>
                    </a:lnTo>
                    <a:lnTo>
                      <a:pt x="480" y="94"/>
                    </a:lnTo>
                    <a:lnTo>
                      <a:pt x="476" y="96"/>
                    </a:lnTo>
                    <a:lnTo>
                      <a:pt x="472" y="100"/>
                    </a:lnTo>
                    <a:lnTo>
                      <a:pt x="468" y="104"/>
                    </a:lnTo>
                    <a:lnTo>
                      <a:pt x="466" y="112"/>
                    </a:lnTo>
                    <a:lnTo>
                      <a:pt x="464" y="122"/>
                    </a:lnTo>
                    <a:lnTo>
                      <a:pt x="464" y="122"/>
                    </a:lnTo>
                    <a:lnTo>
                      <a:pt x="466" y="126"/>
                    </a:lnTo>
                    <a:lnTo>
                      <a:pt x="466" y="126"/>
                    </a:lnTo>
                    <a:lnTo>
                      <a:pt x="466" y="132"/>
                    </a:lnTo>
                    <a:lnTo>
                      <a:pt x="466" y="132"/>
                    </a:lnTo>
                    <a:lnTo>
                      <a:pt x="466" y="132"/>
                    </a:lnTo>
                    <a:lnTo>
                      <a:pt x="466" y="132"/>
                    </a:lnTo>
                    <a:lnTo>
                      <a:pt x="464" y="132"/>
                    </a:lnTo>
                    <a:lnTo>
                      <a:pt x="464" y="132"/>
                    </a:lnTo>
                    <a:lnTo>
                      <a:pt x="462" y="132"/>
                    </a:lnTo>
                    <a:lnTo>
                      <a:pt x="462" y="132"/>
                    </a:lnTo>
                    <a:lnTo>
                      <a:pt x="462" y="120"/>
                    </a:lnTo>
                    <a:lnTo>
                      <a:pt x="462" y="120"/>
                    </a:lnTo>
                    <a:lnTo>
                      <a:pt x="460" y="104"/>
                    </a:lnTo>
                    <a:lnTo>
                      <a:pt x="458" y="98"/>
                    </a:lnTo>
                    <a:lnTo>
                      <a:pt x="452" y="92"/>
                    </a:lnTo>
                    <a:lnTo>
                      <a:pt x="452" y="92"/>
                    </a:lnTo>
                    <a:lnTo>
                      <a:pt x="448" y="88"/>
                    </a:lnTo>
                    <a:lnTo>
                      <a:pt x="442" y="86"/>
                    </a:lnTo>
                    <a:lnTo>
                      <a:pt x="430" y="88"/>
                    </a:lnTo>
                    <a:lnTo>
                      <a:pt x="430" y="88"/>
                    </a:lnTo>
                    <a:lnTo>
                      <a:pt x="422" y="90"/>
                    </a:lnTo>
                    <a:lnTo>
                      <a:pt x="416" y="92"/>
                    </a:lnTo>
                    <a:lnTo>
                      <a:pt x="412" y="96"/>
                    </a:lnTo>
                    <a:lnTo>
                      <a:pt x="410" y="100"/>
                    </a:lnTo>
                    <a:lnTo>
                      <a:pt x="410" y="100"/>
                    </a:lnTo>
                    <a:lnTo>
                      <a:pt x="408" y="90"/>
                    </a:lnTo>
                    <a:lnTo>
                      <a:pt x="406" y="80"/>
                    </a:lnTo>
                    <a:lnTo>
                      <a:pt x="402" y="72"/>
                    </a:lnTo>
                    <a:lnTo>
                      <a:pt x="396" y="66"/>
                    </a:lnTo>
                    <a:lnTo>
                      <a:pt x="396" y="66"/>
                    </a:lnTo>
                    <a:lnTo>
                      <a:pt x="390" y="66"/>
                    </a:lnTo>
                    <a:lnTo>
                      <a:pt x="384" y="66"/>
                    </a:lnTo>
                    <a:lnTo>
                      <a:pt x="376" y="68"/>
                    </a:lnTo>
                    <a:lnTo>
                      <a:pt x="366" y="72"/>
                    </a:lnTo>
                    <a:lnTo>
                      <a:pt x="362" y="78"/>
                    </a:lnTo>
                    <a:lnTo>
                      <a:pt x="362" y="78"/>
                    </a:lnTo>
                    <a:lnTo>
                      <a:pt x="356" y="82"/>
                    </a:lnTo>
                    <a:lnTo>
                      <a:pt x="354" y="88"/>
                    </a:lnTo>
                    <a:lnTo>
                      <a:pt x="352" y="100"/>
                    </a:lnTo>
                    <a:lnTo>
                      <a:pt x="352" y="100"/>
                    </a:lnTo>
                    <a:lnTo>
                      <a:pt x="354" y="114"/>
                    </a:lnTo>
                    <a:lnTo>
                      <a:pt x="354" y="114"/>
                    </a:lnTo>
                    <a:lnTo>
                      <a:pt x="354" y="120"/>
                    </a:lnTo>
                    <a:lnTo>
                      <a:pt x="354" y="120"/>
                    </a:lnTo>
                    <a:lnTo>
                      <a:pt x="354" y="120"/>
                    </a:lnTo>
                    <a:lnTo>
                      <a:pt x="354" y="120"/>
                    </a:lnTo>
                    <a:lnTo>
                      <a:pt x="354" y="116"/>
                    </a:lnTo>
                    <a:lnTo>
                      <a:pt x="354" y="116"/>
                    </a:lnTo>
                    <a:lnTo>
                      <a:pt x="350" y="104"/>
                    </a:lnTo>
                    <a:lnTo>
                      <a:pt x="346" y="98"/>
                    </a:lnTo>
                    <a:lnTo>
                      <a:pt x="340" y="94"/>
                    </a:lnTo>
                    <a:lnTo>
                      <a:pt x="340" y="94"/>
                    </a:lnTo>
                    <a:lnTo>
                      <a:pt x="332" y="90"/>
                    </a:lnTo>
                    <a:lnTo>
                      <a:pt x="326" y="92"/>
                    </a:lnTo>
                    <a:lnTo>
                      <a:pt x="320" y="94"/>
                    </a:lnTo>
                    <a:lnTo>
                      <a:pt x="314" y="96"/>
                    </a:lnTo>
                    <a:lnTo>
                      <a:pt x="314" y="96"/>
                    </a:lnTo>
                    <a:lnTo>
                      <a:pt x="310" y="98"/>
                    </a:lnTo>
                    <a:lnTo>
                      <a:pt x="310" y="98"/>
                    </a:lnTo>
                    <a:lnTo>
                      <a:pt x="310" y="96"/>
                    </a:lnTo>
                    <a:lnTo>
                      <a:pt x="308" y="90"/>
                    </a:lnTo>
                    <a:lnTo>
                      <a:pt x="308" y="90"/>
                    </a:lnTo>
                    <a:lnTo>
                      <a:pt x="308" y="82"/>
                    </a:lnTo>
                    <a:lnTo>
                      <a:pt x="306" y="74"/>
                    </a:lnTo>
                    <a:lnTo>
                      <a:pt x="300" y="66"/>
                    </a:lnTo>
                    <a:lnTo>
                      <a:pt x="292" y="58"/>
                    </a:lnTo>
                    <a:lnTo>
                      <a:pt x="292" y="58"/>
                    </a:lnTo>
                    <a:lnTo>
                      <a:pt x="284" y="54"/>
                    </a:lnTo>
                    <a:lnTo>
                      <a:pt x="278" y="52"/>
                    </a:lnTo>
                    <a:lnTo>
                      <a:pt x="272" y="54"/>
                    </a:lnTo>
                    <a:lnTo>
                      <a:pt x="272" y="54"/>
                    </a:lnTo>
                    <a:lnTo>
                      <a:pt x="266" y="58"/>
                    </a:lnTo>
                    <a:lnTo>
                      <a:pt x="264" y="64"/>
                    </a:lnTo>
                    <a:lnTo>
                      <a:pt x="260" y="74"/>
                    </a:lnTo>
                    <a:lnTo>
                      <a:pt x="260" y="74"/>
                    </a:lnTo>
                    <a:lnTo>
                      <a:pt x="260" y="84"/>
                    </a:lnTo>
                    <a:lnTo>
                      <a:pt x="256" y="90"/>
                    </a:lnTo>
                    <a:lnTo>
                      <a:pt x="256" y="90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40" y="64"/>
                    </a:lnTo>
                    <a:lnTo>
                      <a:pt x="234" y="58"/>
                    </a:lnTo>
                    <a:lnTo>
                      <a:pt x="226" y="54"/>
                    </a:lnTo>
                    <a:lnTo>
                      <a:pt x="226" y="54"/>
                    </a:lnTo>
                    <a:lnTo>
                      <a:pt x="216" y="52"/>
                    </a:lnTo>
                    <a:lnTo>
                      <a:pt x="208" y="54"/>
                    </a:lnTo>
                    <a:lnTo>
                      <a:pt x="208" y="54"/>
                    </a:lnTo>
                    <a:lnTo>
                      <a:pt x="202" y="56"/>
                    </a:lnTo>
                    <a:lnTo>
                      <a:pt x="200" y="60"/>
                    </a:lnTo>
                    <a:lnTo>
                      <a:pt x="196" y="68"/>
                    </a:lnTo>
                    <a:lnTo>
                      <a:pt x="196" y="68"/>
                    </a:lnTo>
                    <a:lnTo>
                      <a:pt x="192" y="66"/>
                    </a:lnTo>
                    <a:lnTo>
                      <a:pt x="190" y="64"/>
                    </a:lnTo>
                    <a:lnTo>
                      <a:pt x="186" y="56"/>
                    </a:lnTo>
                    <a:lnTo>
                      <a:pt x="186" y="56"/>
                    </a:lnTo>
                    <a:lnTo>
                      <a:pt x="184" y="48"/>
                    </a:lnTo>
                    <a:lnTo>
                      <a:pt x="180" y="40"/>
                    </a:lnTo>
                    <a:lnTo>
                      <a:pt x="174" y="32"/>
                    </a:lnTo>
                    <a:lnTo>
                      <a:pt x="170" y="30"/>
                    </a:lnTo>
                    <a:lnTo>
                      <a:pt x="164" y="28"/>
                    </a:lnTo>
                    <a:lnTo>
                      <a:pt x="164" y="28"/>
                    </a:lnTo>
                    <a:lnTo>
                      <a:pt x="156" y="26"/>
                    </a:lnTo>
                    <a:lnTo>
                      <a:pt x="150" y="28"/>
                    </a:lnTo>
                    <a:lnTo>
                      <a:pt x="142" y="32"/>
                    </a:lnTo>
                    <a:lnTo>
                      <a:pt x="142" y="32"/>
                    </a:lnTo>
                    <a:lnTo>
                      <a:pt x="136" y="34"/>
                    </a:lnTo>
                    <a:lnTo>
                      <a:pt x="124" y="36"/>
                    </a:lnTo>
                    <a:lnTo>
                      <a:pt x="124" y="36"/>
                    </a:lnTo>
                    <a:lnTo>
                      <a:pt x="120" y="34"/>
                    </a:lnTo>
                    <a:lnTo>
                      <a:pt x="118" y="28"/>
                    </a:lnTo>
                    <a:lnTo>
                      <a:pt x="118" y="28"/>
                    </a:lnTo>
                    <a:lnTo>
                      <a:pt x="116" y="22"/>
                    </a:lnTo>
                    <a:lnTo>
                      <a:pt x="110" y="14"/>
                    </a:lnTo>
                    <a:lnTo>
                      <a:pt x="104" y="8"/>
                    </a:lnTo>
                    <a:lnTo>
                      <a:pt x="98" y="6"/>
                    </a:lnTo>
                    <a:lnTo>
                      <a:pt x="90" y="4"/>
                    </a:lnTo>
                    <a:lnTo>
                      <a:pt x="90" y="4"/>
                    </a:lnTo>
                    <a:lnTo>
                      <a:pt x="80" y="4"/>
                    </a:lnTo>
                    <a:lnTo>
                      <a:pt x="74" y="6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0" y="16"/>
                    </a:lnTo>
                    <a:lnTo>
                      <a:pt x="52" y="14"/>
                    </a:lnTo>
                    <a:lnTo>
                      <a:pt x="52" y="14"/>
                    </a:lnTo>
                    <a:lnTo>
                      <a:pt x="40" y="12"/>
                    </a:lnTo>
                    <a:lnTo>
                      <a:pt x="40" y="12"/>
                    </a:lnTo>
                    <a:lnTo>
                      <a:pt x="36" y="10"/>
                    </a:lnTo>
                    <a:lnTo>
                      <a:pt x="34" y="6"/>
                    </a:lnTo>
                    <a:lnTo>
                      <a:pt x="34" y="4"/>
                    </a:lnTo>
                    <a:lnTo>
                      <a:pt x="36" y="0"/>
                    </a:lnTo>
                    <a:lnTo>
                      <a:pt x="36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5" name="Freeform 393"/>
              <p:cNvSpPr>
                <a:spLocks/>
              </p:cNvSpPr>
              <p:nvPr/>
            </p:nvSpPr>
            <p:spPr bwMode="auto">
              <a:xfrm>
                <a:off x="4072" y="2650"/>
                <a:ext cx="38" cy="42"/>
              </a:xfrm>
              <a:custGeom>
                <a:avLst/>
                <a:gdLst/>
                <a:ahLst/>
                <a:cxnLst>
                  <a:cxn ang="0">
                    <a:pos x="22" y="10"/>
                  </a:cxn>
                  <a:cxn ang="0">
                    <a:pos x="22" y="10"/>
                  </a:cxn>
                  <a:cxn ang="0">
                    <a:pos x="14" y="8"/>
                  </a:cxn>
                  <a:cxn ang="0">
                    <a:pos x="12" y="4"/>
                  </a:cxn>
                  <a:cxn ang="0">
                    <a:pos x="8" y="0"/>
                  </a:cxn>
                  <a:cxn ang="0">
                    <a:pos x="4" y="2"/>
                  </a:cxn>
                  <a:cxn ang="0">
                    <a:pos x="4" y="2"/>
                  </a:cxn>
                  <a:cxn ang="0">
                    <a:pos x="2" y="4"/>
                  </a:cxn>
                  <a:cxn ang="0">
                    <a:pos x="0" y="8"/>
                  </a:cxn>
                  <a:cxn ang="0">
                    <a:pos x="0" y="14"/>
                  </a:cxn>
                  <a:cxn ang="0">
                    <a:pos x="6" y="28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2" y="38"/>
                  </a:cxn>
                  <a:cxn ang="0">
                    <a:pos x="18" y="42"/>
                  </a:cxn>
                  <a:cxn ang="0">
                    <a:pos x="24" y="40"/>
                  </a:cxn>
                  <a:cxn ang="0">
                    <a:pos x="24" y="40"/>
                  </a:cxn>
                  <a:cxn ang="0">
                    <a:pos x="34" y="36"/>
                  </a:cxn>
                  <a:cxn ang="0">
                    <a:pos x="36" y="34"/>
                  </a:cxn>
                  <a:cxn ang="0">
                    <a:pos x="38" y="30"/>
                  </a:cxn>
                  <a:cxn ang="0">
                    <a:pos x="38" y="30"/>
                  </a:cxn>
                  <a:cxn ang="0">
                    <a:pos x="38" y="26"/>
                  </a:cxn>
                  <a:cxn ang="0">
                    <a:pos x="36" y="20"/>
                  </a:cxn>
                  <a:cxn ang="0">
                    <a:pos x="30" y="16"/>
                  </a:cxn>
                  <a:cxn ang="0">
                    <a:pos x="22" y="10"/>
                  </a:cxn>
                  <a:cxn ang="0">
                    <a:pos x="22" y="10"/>
                  </a:cxn>
                </a:cxnLst>
                <a:rect l="0" t="0" r="r" b="b"/>
                <a:pathLst>
                  <a:path w="38" h="42">
                    <a:moveTo>
                      <a:pt x="22" y="10"/>
                    </a:moveTo>
                    <a:lnTo>
                      <a:pt x="22" y="10"/>
                    </a:lnTo>
                    <a:lnTo>
                      <a:pt x="14" y="8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2" y="4"/>
                    </a:lnTo>
                    <a:lnTo>
                      <a:pt x="0" y="8"/>
                    </a:lnTo>
                    <a:lnTo>
                      <a:pt x="0" y="14"/>
                    </a:lnTo>
                    <a:lnTo>
                      <a:pt x="6" y="28"/>
                    </a:lnTo>
                    <a:lnTo>
                      <a:pt x="6" y="28"/>
                    </a:lnTo>
                    <a:lnTo>
                      <a:pt x="8" y="34"/>
                    </a:lnTo>
                    <a:lnTo>
                      <a:pt x="12" y="38"/>
                    </a:lnTo>
                    <a:lnTo>
                      <a:pt x="18" y="42"/>
                    </a:lnTo>
                    <a:lnTo>
                      <a:pt x="24" y="40"/>
                    </a:lnTo>
                    <a:lnTo>
                      <a:pt x="24" y="40"/>
                    </a:lnTo>
                    <a:lnTo>
                      <a:pt x="34" y="36"/>
                    </a:lnTo>
                    <a:lnTo>
                      <a:pt x="36" y="34"/>
                    </a:lnTo>
                    <a:lnTo>
                      <a:pt x="38" y="30"/>
                    </a:lnTo>
                    <a:lnTo>
                      <a:pt x="38" y="30"/>
                    </a:lnTo>
                    <a:lnTo>
                      <a:pt x="38" y="26"/>
                    </a:lnTo>
                    <a:lnTo>
                      <a:pt x="36" y="20"/>
                    </a:lnTo>
                    <a:lnTo>
                      <a:pt x="30" y="16"/>
                    </a:lnTo>
                    <a:lnTo>
                      <a:pt x="22" y="10"/>
                    </a:lnTo>
                    <a:lnTo>
                      <a:pt x="22" y="10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6" name="Freeform 394"/>
              <p:cNvSpPr>
                <a:spLocks/>
              </p:cNvSpPr>
              <p:nvPr/>
            </p:nvSpPr>
            <p:spPr bwMode="auto">
              <a:xfrm>
                <a:off x="4094" y="2634"/>
                <a:ext cx="20" cy="1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"/>
                  </a:cxn>
                  <a:cxn ang="0">
                    <a:pos x="0" y="6"/>
                  </a:cxn>
                  <a:cxn ang="0">
                    <a:pos x="0" y="10"/>
                  </a:cxn>
                  <a:cxn ang="0">
                    <a:pos x="4" y="12"/>
                  </a:cxn>
                  <a:cxn ang="0">
                    <a:pos x="8" y="14"/>
                  </a:cxn>
                  <a:cxn ang="0">
                    <a:pos x="8" y="14"/>
                  </a:cxn>
                  <a:cxn ang="0">
                    <a:pos x="16" y="18"/>
                  </a:cxn>
                  <a:cxn ang="0">
                    <a:pos x="18" y="18"/>
                  </a:cxn>
                  <a:cxn ang="0">
                    <a:pos x="20" y="16"/>
                  </a:cxn>
                  <a:cxn ang="0">
                    <a:pos x="20" y="16"/>
                  </a:cxn>
                  <a:cxn ang="0">
                    <a:pos x="18" y="10"/>
                  </a:cxn>
                  <a:cxn ang="0">
                    <a:pos x="12" y="4"/>
                  </a:cxn>
                  <a:cxn ang="0">
                    <a:pos x="6" y="0"/>
                  </a:cxn>
                  <a:cxn ang="0">
                    <a:pos x="2" y="0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20" h="18">
                    <a:moveTo>
                      <a:pt x="0" y="2"/>
                    </a:moveTo>
                    <a:lnTo>
                      <a:pt x="0" y="2"/>
                    </a:lnTo>
                    <a:lnTo>
                      <a:pt x="0" y="6"/>
                    </a:lnTo>
                    <a:lnTo>
                      <a:pt x="0" y="10"/>
                    </a:lnTo>
                    <a:lnTo>
                      <a:pt x="4" y="12"/>
                    </a:lnTo>
                    <a:lnTo>
                      <a:pt x="8" y="14"/>
                    </a:lnTo>
                    <a:lnTo>
                      <a:pt x="8" y="14"/>
                    </a:lnTo>
                    <a:lnTo>
                      <a:pt x="16" y="18"/>
                    </a:lnTo>
                    <a:lnTo>
                      <a:pt x="18" y="18"/>
                    </a:lnTo>
                    <a:lnTo>
                      <a:pt x="20" y="16"/>
                    </a:lnTo>
                    <a:lnTo>
                      <a:pt x="20" y="16"/>
                    </a:lnTo>
                    <a:lnTo>
                      <a:pt x="18" y="10"/>
                    </a:lnTo>
                    <a:lnTo>
                      <a:pt x="12" y="4"/>
                    </a:lnTo>
                    <a:lnTo>
                      <a:pt x="6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7" name="Freeform 395"/>
              <p:cNvSpPr>
                <a:spLocks/>
              </p:cNvSpPr>
              <p:nvPr/>
            </p:nvSpPr>
            <p:spPr bwMode="auto">
              <a:xfrm>
                <a:off x="4050" y="2632"/>
                <a:ext cx="16" cy="14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4" y="12"/>
                  </a:cxn>
                  <a:cxn ang="0">
                    <a:pos x="8" y="14"/>
                  </a:cxn>
                  <a:cxn ang="0">
                    <a:pos x="10" y="14"/>
                  </a:cxn>
                  <a:cxn ang="0">
                    <a:pos x="14" y="12"/>
                  </a:cxn>
                  <a:cxn ang="0">
                    <a:pos x="16" y="8"/>
                  </a:cxn>
                  <a:cxn ang="0">
                    <a:pos x="16" y="8"/>
                  </a:cxn>
                  <a:cxn ang="0">
                    <a:pos x="14" y="4"/>
                  </a:cxn>
                  <a:cxn ang="0">
                    <a:pos x="10" y="2"/>
                  </a:cxn>
                  <a:cxn ang="0">
                    <a:pos x="6" y="0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0" y="4"/>
                  </a:cxn>
                  <a:cxn ang="0">
                    <a:pos x="0" y="6"/>
                  </a:cxn>
                  <a:cxn ang="0">
                    <a:pos x="4" y="12"/>
                  </a:cxn>
                  <a:cxn ang="0">
                    <a:pos x="4" y="12"/>
                  </a:cxn>
                </a:cxnLst>
                <a:rect l="0" t="0" r="r" b="b"/>
                <a:pathLst>
                  <a:path w="16" h="14">
                    <a:moveTo>
                      <a:pt x="4" y="12"/>
                    </a:moveTo>
                    <a:lnTo>
                      <a:pt x="4" y="12"/>
                    </a:lnTo>
                    <a:lnTo>
                      <a:pt x="8" y="14"/>
                    </a:lnTo>
                    <a:lnTo>
                      <a:pt x="10" y="14"/>
                    </a:lnTo>
                    <a:lnTo>
                      <a:pt x="14" y="12"/>
                    </a:lnTo>
                    <a:lnTo>
                      <a:pt x="16" y="8"/>
                    </a:lnTo>
                    <a:lnTo>
                      <a:pt x="16" y="8"/>
                    </a:lnTo>
                    <a:lnTo>
                      <a:pt x="14" y="4"/>
                    </a:lnTo>
                    <a:lnTo>
                      <a:pt x="10" y="2"/>
                    </a:lnTo>
                    <a:lnTo>
                      <a:pt x="6" y="0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4" y="12"/>
                    </a:lnTo>
                    <a:lnTo>
                      <a:pt x="4" y="12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8" name="Freeform 396"/>
              <p:cNvSpPr>
                <a:spLocks/>
              </p:cNvSpPr>
              <p:nvPr/>
            </p:nvSpPr>
            <p:spPr bwMode="auto">
              <a:xfrm>
                <a:off x="4040" y="2670"/>
                <a:ext cx="22" cy="36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6" y="36"/>
                  </a:cxn>
                  <a:cxn ang="0">
                    <a:pos x="14" y="36"/>
                  </a:cxn>
                  <a:cxn ang="0">
                    <a:pos x="18" y="32"/>
                  </a:cxn>
                  <a:cxn ang="0">
                    <a:pos x="22" y="26"/>
                  </a:cxn>
                  <a:cxn ang="0">
                    <a:pos x="22" y="18"/>
                  </a:cxn>
                  <a:cxn ang="0">
                    <a:pos x="22" y="18"/>
                  </a:cxn>
                  <a:cxn ang="0">
                    <a:pos x="20" y="12"/>
                  </a:cxn>
                  <a:cxn ang="0">
                    <a:pos x="16" y="4"/>
                  </a:cxn>
                  <a:cxn ang="0">
                    <a:pos x="14" y="0"/>
                  </a:cxn>
                  <a:cxn ang="0">
                    <a:pos x="12" y="0"/>
                  </a:cxn>
                  <a:cxn ang="0">
                    <a:pos x="10" y="2"/>
                  </a:cxn>
                  <a:cxn ang="0">
                    <a:pos x="10" y="2"/>
                  </a:cxn>
                  <a:cxn ang="0">
                    <a:pos x="6" y="6"/>
                  </a:cxn>
                  <a:cxn ang="0">
                    <a:pos x="6" y="10"/>
                  </a:cxn>
                  <a:cxn ang="0">
                    <a:pos x="4" y="16"/>
                  </a:cxn>
                  <a:cxn ang="0">
                    <a:pos x="2" y="22"/>
                  </a:cxn>
                  <a:cxn ang="0">
                    <a:pos x="2" y="22"/>
                  </a:cxn>
                  <a:cxn ang="0">
                    <a:pos x="0" y="28"/>
                  </a:cxn>
                  <a:cxn ang="0">
                    <a:pos x="0" y="32"/>
                  </a:cxn>
                  <a:cxn ang="0">
                    <a:pos x="2" y="36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22" h="36">
                    <a:moveTo>
                      <a:pt x="6" y="36"/>
                    </a:moveTo>
                    <a:lnTo>
                      <a:pt x="6" y="36"/>
                    </a:lnTo>
                    <a:lnTo>
                      <a:pt x="14" y="36"/>
                    </a:lnTo>
                    <a:lnTo>
                      <a:pt x="18" y="32"/>
                    </a:lnTo>
                    <a:lnTo>
                      <a:pt x="22" y="26"/>
                    </a:lnTo>
                    <a:lnTo>
                      <a:pt x="22" y="18"/>
                    </a:lnTo>
                    <a:lnTo>
                      <a:pt x="22" y="18"/>
                    </a:lnTo>
                    <a:lnTo>
                      <a:pt x="20" y="12"/>
                    </a:lnTo>
                    <a:lnTo>
                      <a:pt x="16" y="4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10" y="2"/>
                    </a:lnTo>
                    <a:lnTo>
                      <a:pt x="10" y="2"/>
                    </a:lnTo>
                    <a:lnTo>
                      <a:pt x="6" y="6"/>
                    </a:lnTo>
                    <a:lnTo>
                      <a:pt x="6" y="10"/>
                    </a:lnTo>
                    <a:lnTo>
                      <a:pt x="4" y="16"/>
                    </a:lnTo>
                    <a:lnTo>
                      <a:pt x="2" y="22"/>
                    </a:lnTo>
                    <a:lnTo>
                      <a:pt x="2" y="22"/>
                    </a:lnTo>
                    <a:lnTo>
                      <a:pt x="0" y="28"/>
                    </a:lnTo>
                    <a:lnTo>
                      <a:pt x="0" y="32"/>
                    </a:lnTo>
                    <a:lnTo>
                      <a:pt x="2" y="36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9" name="Freeform 397"/>
              <p:cNvSpPr>
                <a:spLocks/>
              </p:cNvSpPr>
              <p:nvPr/>
            </p:nvSpPr>
            <p:spPr bwMode="auto">
              <a:xfrm>
                <a:off x="4022" y="2706"/>
                <a:ext cx="10" cy="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10" y="4"/>
                  </a:cxn>
                  <a:cxn ang="0">
                    <a:pos x="8" y="6"/>
                  </a:cxn>
                  <a:cxn ang="0">
                    <a:pos x="6" y="8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6"/>
                  </a:cxn>
                  <a:cxn ang="0">
                    <a:pos x="2" y="2"/>
                  </a:cxn>
                  <a:cxn ang="0">
                    <a:pos x="6" y="0"/>
                  </a:cxn>
                  <a:cxn ang="0">
                    <a:pos x="10" y="0"/>
                  </a:cxn>
                  <a:cxn ang="0">
                    <a:pos x="10" y="0"/>
                  </a:cxn>
                </a:cxnLst>
                <a:rect l="0" t="0" r="r" b="b"/>
                <a:pathLst>
                  <a:path w="10" h="8">
                    <a:moveTo>
                      <a:pt x="10" y="0"/>
                    </a:moveTo>
                    <a:lnTo>
                      <a:pt x="10" y="0"/>
                    </a:lnTo>
                    <a:lnTo>
                      <a:pt x="10" y="4"/>
                    </a:lnTo>
                    <a:lnTo>
                      <a:pt x="8" y="6"/>
                    </a:lnTo>
                    <a:lnTo>
                      <a:pt x="6" y="8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2" y="2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0" y="0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0" name="Freeform 398"/>
              <p:cNvSpPr>
                <a:spLocks/>
              </p:cNvSpPr>
              <p:nvPr/>
            </p:nvSpPr>
            <p:spPr bwMode="auto">
              <a:xfrm>
                <a:off x="4156" y="2552"/>
                <a:ext cx="10" cy="1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6"/>
                  </a:cxn>
                  <a:cxn ang="0">
                    <a:pos x="0" y="8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6" y="10"/>
                  </a:cxn>
                  <a:cxn ang="0">
                    <a:pos x="8" y="8"/>
                  </a:cxn>
                  <a:cxn ang="0">
                    <a:pos x="10" y="4"/>
                  </a:cxn>
                  <a:cxn ang="0">
                    <a:pos x="8" y="0"/>
                  </a:cxn>
                  <a:cxn ang="0">
                    <a:pos x="6" y="0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10" h="10">
                    <a:moveTo>
                      <a:pt x="4" y="0"/>
                    </a:moveTo>
                    <a:lnTo>
                      <a:pt x="4" y="0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4" y="10"/>
                    </a:lnTo>
                    <a:lnTo>
                      <a:pt x="4" y="10"/>
                    </a:lnTo>
                    <a:lnTo>
                      <a:pt x="6" y="10"/>
                    </a:lnTo>
                    <a:lnTo>
                      <a:pt x="8" y="8"/>
                    </a:lnTo>
                    <a:lnTo>
                      <a:pt x="10" y="4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1" name="Freeform 399"/>
              <p:cNvSpPr>
                <a:spLocks/>
              </p:cNvSpPr>
              <p:nvPr/>
            </p:nvSpPr>
            <p:spPr bwMode="auto">
              <a:xfrm>
                <a:off x="4196" y="1554"/>
                <a:ext cx="120" cy="506"/>
              </a:xfrm>
              <a:custGeom>
                <a:avLst/>
                <a:gdLst/>
                <a:ahLst/>
                <a:cxnLst>
                  <a:cxn ang="0">
                    <a:pos x="0" y="506"/>
                  </a:cxn>
                  <a:cxn ang="0">
                    <a:pos x="0" y="506"/>
                  </a:cxn>
                  <a:cxn ang="0">
                    <a:pos x="28" y="500"/>
                  </a:cxn>
                  <a:cxn ang="0">
                    <a:pos x="56" y="498"/>
                  </a:cxn>
                  <a:cxn ang="0">
                    <a:pos x="56" y="498"/>
                  </a:cxn>
                  <a:cxn ang="0">
                    <a:pos x="56" y="472"/>
                  </a:cxn>
                  <a:cxn ang="0">
                    <a:pos x="56" y="448"/>
                  </a:cxn>
                  <a:cxn ang="0">
                    <a:pos x="56" y="428"/>
                  </a:cxn>
                  <a:cxn ang="0">
                    <a:pos x="56" y="428"/>
                  </a:cxn>
                  <a:cxn ang="0">
                    <a:pos x="58" y="382"/>
                  </a:cxn>
                  <a:cxn ang="0">
                    <a:pos x="62" y="340"/>
                  </a:cxn>
                  <a:cxn ang="0">
                    <a:pos x="68" y="302"/>
                  </a:cxn>
                  <a:cxn ang="0">
                    <a:pos x="78" y="264"/>
                  </a:cxn>
                  <a:cxn ang="0">
                    <a:pos x="80" y="256"/>
                  </a:cxn>
                  <a:cxn ang="0">
                    <a:pos x="80" y="256"/>
                  </a:cxn>
                  <a:cxn ang="0">
                    <a:pos x="94" y="214"/>
                  </a:cxn>
                  <a:cxn ang="0">
                    <a:pos x="106" y="168"/>
                  </a:cxn>
                  <a:cxn ang="0">
                    <a:pos x="116" y="124"/>
                  </a:cxn>
                  <a:cxn ang="0">
                    <a:pos x="118" y="100"/>
                  </a:cxn>
                  <a:cxn ang="0">
                    <a:pos x="120" y="76"/>
                  </a:cxn>
                  <a:cxn ang="0">
                    <a:pos x="120" y="76"/>
                  </a:cxn>
                  <a:cxn ang="0">
                    <a:pos x="120" y="46"/>
                  </a:cxn>
                  <a:cxn ang="0">
                    <a:pos x="120" y="16"/>
                  </a:cxn>
                  <a:cxn ang="0">
                    <a:pos x="120" y="16"/>
                  </a:cxn>
                  <a:cxn ang="0">
                    <a:pos x="120" y="8"/>
                  </a:cxn>
                  <a:cxn ang="0">
                    <a:pos x="120" y="8"/>
                  </a:cxn>
                  <a:cxn ang="0">
                    <a:pos x="96" y="4"/>
                  </a:cxn>
                  <a:cxn ang="0">
                    <a:pos x="72" y="0"/>
                  </a:cxn>
                  <a:cxn ang="0">
                    <a:pos x="72" y="0"/>
                  </a:cxn>
                  <a:cxn ang="0">
                    <a:pos x="66" y="0"/>
                  </a:cxn>
                  <a:cxn ang="0">
                    <a:pos x="66" y="0"/>
                  </a:cxn>
                  <a:cxn ang="0">
                    <a:pos x="66" y="18"/>
                  </a:cxn>
                  <a:cxn ang="0">
                    <a:pos x="66" y="18"/>
                  </a:cxn>
                  <a:cxn ang="0">
                    <a:pos x="68" y="46"/>
                  </a:cxn>
                  <a:cxn ang="0">
                    <a:pos x="66" y="74"/>
                  </a:cxn>
                  <a:cxn ang="0">
                    <a:pos x="66" y="74"/>
                  </a:cxn>
                  <a:cxn ang="0">
                    <a:pos x="66" y="96"/>
                  </a:cxn>
                  <a:cxn ang="0">
                    <a:pos x="62" y="116"/>
                  </a:cxn>
                  <a:cxn ang="0">
                    <a:pos x="54" y="158"/>
                  </a:cxn>
                  <a:cxn ang="0">
                    <a:pos x="42" y="198"/>
                  </a:cxn>
                  <a:cxn ang="0">
                    <a:pos x="30" y="240"/>
                  </a:cxn>
                  <a:cxn ang="0">
                    <a:pos x="28" y="248"/>
                  </a:cxn>
                  <a:cxn ang="0">
                    <a:pos x="28" y="248"/>
                  </a:cxn>
                  <a:cxn ang="0">
                    <a:pos x="16" y="288"/>
                  </a:cxn>
                  <a:cxn ang="0">
                    <a:pos x="8" y="332"/>
                  </a:cxn>
                  <a:cxn ang="0">
                    <a:pos x="4" y="378"/>
                  </a:cxn>
                  <a:cxn ang="0">
                    <a:pos x="2" y="428"/>
                  </a:cxn>
                  <a:cxn ang="0">
                    <a:pos x="2" y="450"/>
                  </a:cxn>
                  <a:cxn ang="0">
                    <a:pos x="2" y="450"/>
                  </a:cxn>
                  <a:cxn ang="0">
                    <a:pos x="4" y="478"/>
                  </a:cxn>
                  <a:cxn ang="0">
                    <a:pos x="2" y="492"/>
                  </a:cxn>
                  <a:cxn ang="0">
                    <a:pos x="0" y="504"/>
                  </a:cxn>
                  <a:cxn ang="0">
                    <a:pos x="0" y="504"/>
                  </a:cxn>
                  <a:cxn ang="0">
                    <a:pos x="0" y="506"/>
                  </a:cxn>
                  <a:cxn ang="0">
                    <a:pos x="0" y="506"/>
                  </a:cxn>
                </a:cxnLst>
                <a:rect l="0" t="0" r="r" b="b"/>
                <a:pathLst>
                  <a:path w="120" h="506">
                    <a:moveTo>
                      <a:pt x="0" y="506"/>
                    </a:moveTo>
                    <a:lnTo>
                      <a:pt x="0" y="506"/>
                    </a:lnTo>
                    <a:lnTo>
                      <a:pt x="28" y="500"/>
                    </a:lnTo>
                    <a:lnTo>
                      <a:pt x="56" y="498"/>
                    </a:lnTo>
                    <a:lnTo>
                      <a:pt x="56" y="498"/>
                    </a:lnTo>
                    <a:lnTo>
                      <a:pt x="56" y="472"/>
                    </a:lnTo>
                    <a:lnTo>
                      <a:pt x="56" y="448"/>
                    </a:lnTo>
                    <a:lnTo>
                      <a:pt x="56" y="428"/>
                    </a:lnTo>
                    <a:lnTo>
                      <a:pt x="56" y="428"/>
                    </a:lnTo>
                    <a:lnTo>
                      <a:pt x="58" y="382"/>
                    </a:lnTo>
                    <a:lnTo>
                      <a:pt x="62" y="340"/>
                    </a:lnTo>
                    <a:lnTo>
                      <a:pt x="68" y="302"/>
                    </a:lnTo>
                    <a:lnTo>
                      <a:pt x="78" y="264"/>
                    </a:lnTo>
                    <a:lnTo>
                      <a:pt x="80" y="256"/>
                    </a:lnTo>
                    <a:lnTo>
                      <a:pt x="80" y="256"/>
                    </a:lnTo>
                    <a:lnTo>
                      <a:pt x="94" y="214"/>
                    </a:lnTo>
                    <a:lnTo>
                      <a:pt x="106" y="168"/>
                    </a:lnTo>
                    <a:lnTo>
                      <a:pt x="116" y="124"/>
                    </a:lnTo>
                    <a:lnTo>
                      <a:pt x="118" y="100"/>
                    </a:lnTo>
                    <a:lnTo>
                      <a:pt x="120" y="76"/>
                    </a:lnTo>
                    <a:lnTo>
                      <a:pt x="120" y="76"/>
                    </a:lnTo>
                    <a:lnTo>
                      <a:pt x="120" y="4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8"/>
                    </a:lnTo>
                    <a:lnTo>
                      <a:pt x="120" y="8"/>
                    </a:lnTo>
                    <a:lnTo>
                      <a:pt x="96" y="4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66" y="0"/>
                    </a:lnTo>
                    <a:lnTo>
                      <a:pt x="66" y="0"/>
                    </a:lnTo>
                    <a:lnTo>
                      <a:pt x="66" y="18"/>
                    </a:lnTo>
                    <a:lnTo>
                      <a:pt x="66" y="18"/>
                    </a:lnTo>
                    <a:lnTo>
                      <a:pt x="68" y="46"/>
                    </a:lnTo>
                    <a:lnTo>
                      <a:pt x="66" y="74"/>
                    </a:lnTo>
                    <a:lnTo>
                      <a:pt x="66" y="74"/>
                    </a:lnTo>
                    <a:lnTo>
                      <a:pt x="66" y="96"/>
                    </a:lnTo>
                    <a:lnTo>
                      <a:pt x="62" y="116"/>
                    </a:lnTo>
                    <a:lnTo>
                      <a:pt x="54" y="158"/>
                    </a:lnTo>
                    <a:lnTo>
                      <a:pt x="42" y="198"/>
                    </a:lnTo>
                    <a:lnTo>
                      <a:pt x="30" y="240"/>
                    </a:lnTo>
                    <a:lnTo>
                      <a:pt x="28" y="248"/>
                    </a:lnTo>
                    <a:lnTo>
                      <a:pt x="28" y="248"/>
                    </a:lnTo>
                    <a:lnTo>
                      <a:pt x="16" y="288"/>
                    </a:lnTo>
                    <a:lnTo>
                      <a:pt x="8" y="332"/>
                    </a:lnTo>
                    <a:lnTo>
                      <a:pt x="4" y="378"/>
                    </a:lnTo>
                    <a:lnTo>
                      <a:pt x="2" y="428"/>
                    </a:lnTo>
                    <a:lnTo>
                      <a:pt x="2" y="450"/>
                    </a:lnTo>
                    <a:lnTo>
                      <a:pt x="2" y="450"/>
                    </a:lnTo>
                    <a:lnTo>
                      <a:pt x="4" y="478"/>
                    </a:lnTo>
                    <a:lnTo>
                      <a:pt x="2" y="492"/>
                    </a:lnTo>
                    <a:lnTo>
                      <a:pt x="0" y="504"/>
                    </a:lnTo>
                    <a:lnTo>
                      <a:pt x="0" y="504"/>
                    </a:lnTo>
                    <a:lnTo>
                      <a:pt x="0" y="506"/>
                    </a:lnTo>
                    <a:lnTo>
                      <a:pt x="0" y="506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2" name="Freeform 400"/>
              <p:cNvSpPr>
                <a:spLocks/>
              </p:cNvSpPr>
              <p:nvPr/>
            </p:nvSpPr>
            <p:spPr bwMode="auto">
              <a:xfrm>
                <a:off x="3960" y="3206"/>
                <a:ext cx="2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3" name="Freeform 401"/>
              <p:cNvSpPr>
                <a:spLocks/>
              </p:cNvSpPr>
              <p:nvPr/>
            </p:nvSpPr>
            <p:spPr bwMode="auto">
              <a:xfrm>
                <a:off x="4160" y="2628"/>
                <a:ext cx="26" cy="3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0" y="38"/>
                  </a:cxn>
                  <a:cxn ang="0">
                    <a:pos x="16" y="18"/>
                  </a:cxn>
                  <a:cxn ang="0">
                    <a:pos x="22" y="8"/>
                  </a:cxn>
                  <a:cxn ang="0">
                    <a:pos x="26" y="0"/>
                  </a:cxn>
                </a:cxnLst>
                <a:rect l="0" t="0" r="r" b="b"/>
                <a:pathLst>
                  <a:path w="26" h="38">
                    <a:moveTo>
                      <a:pt x="0" y="38"/>
                    </a:moveTo>
                    <a:lnTo>
                      <a:pt x="0" y="38"/>
                    </a:lnTo>
                    <a:lnTo>
                      <a:pt x="16" y="18"/>
                    </a:lnTo>
                    <a:lnTo>
                      <a:pt x="22" y="8"/>
                    </a:lnTo>
                    <a:lnTo>
                      <a:pt x="26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4" name="Freeform 402"/>
              <p:cNvSpPr>
                <a:spLocks/>
              </p:cNvSpPr>
              <p:nvPr/>
            </p:nvSpPr>
            <p:spPr bwMode="auto">
              <a:xfrm>
                <a:off x="4108" y="2696"/>
                <a:ext cx="18" cy="12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0" y="12"/>
                  </a:cxn>
                  <a:cxn ang="0">
                    <a:pos x="6" y="8"/>
                  </a:cxn>
                  <a:cxn ang="0">
                    <a:pos x="6" y="8"/>
                  </a:cxn>
                  <a:cxn ang="0">
                    <a:pos x="18" y="0"/>
                  </a:cxn>
                </a:cxnLst>
                <a:rect l="0" t="0" r="r" b="b"/>
                <a:pathLst>
                  <a:path w="18" h="12">
                    <a:moveTo>
                      <a:pt x="0" y="12"/>
                    </a:moveTo>
                    <a:lnTo>
                      <a:pt x="0" y="12"/>
                    </a:lnTo>
                    <a:lnTo>
                      <a:pt x="6" y="8"/>
                    </a:lnTo>
                    <a:lnTo>
                      <a:pt x="6" y="8"/>
                    </a:lnTo>
                    <a:lnTo>
                      <a:pt x="18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5" name="Freeform 403"/>
              <p:cNvSpPr>
                <a:spLocks/>
              </p:cNvSpPr>
              <p:nvPr/>
            </p:nvSpPr>
            <p:spPr bwMode="auto">
              <a:xfrm>
                <a:off x="3722" y="1580"/>
                <a:ext cx="830" cy="1956"/>
              </a:xfrm>
              <a:custGeom>
                <a:avLst/>
                <a:gdLst/>
                <a:ahLst/>
                <a:cxnLst>
                  <a:cxn ang="0">
                    <a:pos x="532" y="830"/>
                  </a:cxn>
                  <a:cxn ang="0">
                    <a:pos x="616" y="766"/>
                  </a:cxn>
                  <a:cxn ang="0">
                    <a:pos x="662" y="768"/>
                  </a:cxn>
                  <a:cxn ang="0">
                    <a:pos x="706" y="782"/>
                  </a:cxn>
                  <a:cxn ang="0">
                    <a:pos x="768" y="774"/>
                  </a:cxn>
                  <a:cxn ang="0">
                    <a:pos x="782" y="664"/>
                  </a:cxn>
                  <a:cxn ang="0">
                    <a:pos x="668" y="552"/>
                  </a:cxn>
                  <a:cxn ang="0">
                    <a:pos x="216" y="714"/>
                  </a:cxn>
                  <a:cxn ang="0">
                    <a:pos x="104" y="1062"/>
                  </a:cxn>
                  <a:cxn ang="0">
                    <a:pos x="86" y="1108"/>
                  </a:cxn>
                  <a:cxn ang="0">
                    <a:pos x="78" y="1176"/>
                  </a:cxn>
                  <a:cxn ang="0">
                    <a:pos x="86" y="1226"/>
                  </a:cxn>
                  <a:cxn ang="0">
                    <a:pos x="78" y="1314"/>
                  </a:cxn>
                  <a:cxn ang="0">
                    <a:pos x="84" y="1384"/>
                  </a:cxn>
                  <a:cxn ang="0">
                    <a:pos x="90" y="1448"/>
                  </a:cxn>
                  <a:cxn ang="0">
                    <a:pos x="106" y="1496"/>
                  </a:cxn>
                  <a:cxn ang="0">
                    <a:pos x="138" y="1610"/>
                  </a:cxn>
                  <a:cxn ang="0">
                    <a:pos x="198" y="1676"/>
                  </a:cxn>
                  <a:cxn ang="0">
                    <a:pos x="222" y="1734"/>
                  </a:cxn>
                  <a:cxn ang="0">
                    <a:pos x="254" y="1776"/>
                  </a:cxn>
                  <a:cxn ang="0">
                    <a:pos x="340" y="1830"/>
                  </a:cxn>
                  <a:cxn ang="0">
                    <a:pos x="390" y="1888"/>
                  </a:cxn>
                  <a:cxn ang="0">
                    <a:pos x="286" y="1858"/>
                  </a:cxn>
                  <a:cxn ang="0">
                    <a:pos x="226" y="1760"/>
                  </a:cxn>
                  <a:cxn ang="0">
                    <a:pos x="136" y="1696"/>
                  </a:cxn>
                  <a:cxn ang="0">
                    <a:pos x="82" y="1574"/>
                  </a:cxn>
                  <a:cxn ang="0">
                    <a:pos x="56" y="1460"/>
                  </a:cxn>
                  <a:cxn ang="0">
                    <a:pos x="38" y="1332"/>
                  </a:cxn>
                  <a:cxn ang="0">
                    <a:pos x="38" y="1170"/>
                  </a:cxn>
                  <a:cxn ang="0">
                    <a:pos x="96" y="946"/>
                  </a:cxn>
                  <a:cxn ang="0">
                    <a:pos x="196" y="648"/>
                  </a:cxn>
                  <a:cxn ang="0">
                    <a:pos x="390" y="144"/>
                  </a:cxn>
                  <a:cxn ang="0">
                    <a:pos x="330" y="222"/>
                  </a:cxn>
                  <a:cxn ang="0">
                    <a:pos x="112" y="736"/>
                  </a:cxn>
                  <a:cxn ang="0">
                    <a:pos x="34" y="1042"/>
                  </a:cxn>
                  <a:cxn ang="0">
                    <a:pos x="22" y="1244"/>
                  </a:cxn>
                  <a:cxn ang="0">
                    <a:pos x="24" y="1414"/>
                  </a:cxn>
                  <a:cxn ang="0">
                    <a:pos x="30" y="1552"/>
                  </a:cxn>
                  <a:cxn ang="0">
                    <a:pos x="84" y="1704"/>
                  </a:cxn>
                  <a:cxn ang="0">
                    <a:pos x="154" y="1802"/>
                  </a:cxn>
                  <a:cxn ang="0">
                    <a:pos x="234" y="1862"/>
                  </a:cxn>
                  <a:cxn ang="0">
                    <a:pos x="320" y="1916"/>
                  </a:cxn>
                  <a:cxn ang="0">
                    <a:pos x="440" y="1952"/>
                  </a:cxn>
                  <a:cxn ang="0">
                    <a:pos x="460" y="1886"/>
                  </a:cxn>
                  <a:cxn ang="0">
                    <a:pos x="410" y="1828"/>
                  </a:cxn>
                  <a:cxn ang="0">
                    <a:pos x="328" y="1780"/>
                  </a:cxn>
                  <a:cxn ang="0">
                    <a:pos x="292" y="1706"/>
                  </a:cxn>
                  <a:cxn ang="0">
                    <a:pos x="256" y="1654"/>
                  </a:cxn>
                  <a:cxn ang="0">
                    <a:pos x="214" y="1578"/>
                  </a:cxn>
                  <a:cxn ang="0">
                    <a:pos x="164" y="1566"/>
                  </a:cxn>
                  <a:cxn ang="0">
                    <a:pos x="170" y="1502"/>
                  </a:cxn>
                  <a:cxn ang="0">
                    <a:pos x="170" y="1486"/>
                  </a:cxn>
                  <a:cxn ang="0">
                    <a:pos x="160" y="1414"/>
                  </a:cxn>
                  <a:cxn ang="0">
                    <a:pos x="112" y="1328"/>
                  </a:cxn>
                  <a:cxn ang="0">
                    <a:pos x="108" y="1242"/>
                  </a:cxn>
                  <a:cxn ang="0">
                    <a:pos x="104" y="1174"/>
                  </a:cxn>
                  <a:cxn ang="0">
                    <a:pos x="130" y="1116"/>
                  </a:cxn>
                  <a:cxn ang="0">
                    <a:pos x="176" y="1062"/>
                  </a:cxn>
                  <a:cxn ang="0">
                    <a:pos x="162" y="990"/>
                  </a:cxn>
                  <a:cxn ang="0">
                    <a:pos x="222" y="1000"/>
                  </a:cxn>
                  <a:cxn ang="0">
                    <a:pos x="242" y="1070"/>
                  </a:cxn>
                  <a:cxn ang="0">
                    <a:pos x="288" y="1160"/>
                  </a:cxn>
                </a:cxnLst>
                <a:rect l="0" t="0" r="r" b="b"/>
                <a:pathLst>
                  <a:path w="830" h="1956">
                    <a:moveTo>
                      <a:pt x="532" y="916"/>
                    </a:moveTo>
                    <a:lnTo>
                      <a:pt x="532" y="916"/>
                    </a:lnTo>
                    <a:lnTo>
                      <a:pt x="540" y="896"/>
                    </a:lnTo>
                    <a:lnTo>
                      <a:pt x="548" y="876"/>
                    </a:lnTo>
                    <a:lnTo>
                      <a:pt x="550" y="868"/>
                    </a:lnTo>
                    <a:lnTo>
                      <a:pt x="550" y="860"/>
                    </a:lnTo>
                    <a:lnTo>
                      <a:pt x="548" y="854"/>
                    </a:lnTo>
                    <a:lnTo>
                      <a:pt x="544" y="848"/>
                    </a:lnTo>
                    <a:lnTo>
                      <a:pt x="544" y="848"/>
                    </a:lnTo>
                    <a:lnTo>
                      <a:pt x="540" y="846"/>
                    </a:lnTo>
                    <a:lnTo>
                      <a:pt x="536" y="846"/>
                    </a:lnTo>
                    <a:lnTo>
                      <a:pt x="536" y="846"/>
                    </a:lnTo>
                    <a:lnTo>
                      <a:pt x="528" y="846"/>
                    </a:lnTo>
                    <a:lnTo>
                      <a:pt x="524" y="844"/>
                    </a:lnTo>
                    <a:lnTo>
                      <a:pt x="524" y="838"/>
                    </a:lnTo>
                    <a:lnTo>
                      <a:pt x="524" y="838"/>
                    </a:lnTo>
                    <a:lnTo>
                      <a:pt x="524" y="834"/>
                    </a:lnTo>
                    <a:lnTo>
                      <a:pt x="524" y="834"/>
                    </a:lnTo>
                    <a:lnTo>
                      <a:pt x="526" y="832"/>
                    </a:lnTo>
                    <a:lnTo>
                      <a:pt x="528" y="830"/>
                    </a:lnTo>
                    <a:lnTo>
                      <a:pt x="528" y="830"/>
                    </a:lnTo>
                    <a:lnTo>
                      <a:pt x="532" y="830"/>
                    </a:lnTo>
                    <a:lnTo>
                      <a:pt x="532" y="830"/>
                    </a:lnTo>
                    <a:lnTo>
                      <a:pt x="542" y="828"/>
                    </a:lnTo>
                    <a:lnTo>
                      <a:pt x="546" y="826"/>
                    </a:lnTo>
                    <a:lnTo>
                      <a:pt x="550" y="824"/>
                    </a:lnTo>
                    <a:lnTo>
                      <a:pt x="550" y="824"/>
                    </a:lnTo>
                    <a:lnTo>
                      <a:pt x="552" y="820"/>
                    </a:lnTo>
                    <a:lnTo>
                      <a:pt x="552" y="820"/>
                    </a:lnTo>
                    <a:lnTo>
                      <a:pt x="562" y="804"/>
                    </a:lnTo>
                    <a:lnTo>
                      <a:pt x="562" y="804"/>
                    </a:lnTo>
                    <a:lnTo>
                      <a:pt x="564" y="800"/>
                    </a:lnTo>
                    <a:lnTo>
                      <a:pt x="568" y="796"/>
                    </a:lnTo>
                    <a:lnTo>
                      <a:pt x="572" y="794"/>
                    </a:lnTo>
                    <a:lnTo>
                      <a:pt x="578" y="794"/>
                    </a:lnTo>
                    <a:lnTo>
                      <a:pt x="578" y="794"/>
                    </a:lnTo>
                    <a:lnTo>
                      <a:pt x="588" y="796"/>
                    </a:lnTo>
                    <a:lnTo>
                      <a:pt x="598" y="796"/>
                    </a:lnTo>
                    <a:lnTo>
                      <a:pt x="602" y="794"/>
                    </a:lnTo>
                    <a:lnTo>
                      <a:pt x="606" y="790"/>
                    </a:lnTo>
                    <a:lnTo>
                      <a:pt x="610" y="784"/>
                    </a:lnTo>
                    <a:lnTo>
                      <a:pt x="614" y="776"/>
                    </a:lnTo>
                    <a:lnTo>
                      <a:pt x="614" y="776"/>
                    </a:lnTo>
                    <a:lnTo>
                      <a:pt x="616" y="766"/>
                    </a:lnTo>
                    <a:lnTo>
                      <a:pt x="616" y="766"/>
                    </a:lnTo>
                    <a:lnTo>
                      <a:pt x="616" y="756"/>
                    </a:lnTo>
                    <a:lnTo>
                      <a:pt x="614" y="746"/>
                    </a:lnTo>
                    <a:lnTo>
                      <a:pt x="614" y="746"/>
                    </a:lnTo>
                    <a:lnTo>
                      <a:pt x="610" y="734"/>
                    </a:lnTo>
                    <a:lnTo>
                      <a:pt x="610" y="734"/>
                    </a:lnTo>
                    <a:lnTo>
                      <a:pt x="610" y="732"/>
                    </a:lnTo>
                    <a:lnTo>
                      <a:pt x="610" y="732"/>
                    </a:lnTo>
                    <a:lnTo>
                      <a:pt x="614" y="742"/>
                    </a:lnTo>
                    <a:lnTo>
                      <a:pt x="618" y="754"/>
                    </a:lnTo>
                    <a:lnTo>
                      <a:pt x="618" y="754"/>
                    </a:lnTo>
                    <a:lnTo>
                      <a:pt x="620" y="766"/>
                    </a:lnTo>
                    <a:lnTo>
                      <a:pt x="624" y="776"/>
                    </a:lnTo>
                    <a:lnTo>
                      <a:pt x="630" y="782"/>
                    </a:lnTo>
                    <a:lnTo>
                      <a:pt x="634" y="784"/>
                    </a:lnTo>
                    <a:lnTo>
                      <a:pt x="638" y="786"/>
                    </a:lnTo>
                    <a:lnTo>
                      <a:pt x="638" y="786"/>
                    </a:lnTo>
                    <a:lnTo>
                      <a:pt x="644" y="786"/>
                    </a:lnTo>
                    <a:lnTo>
                      <a:pt x="648" y="784"/>
                    </a:lnTo>
                    <a:lnTo>
                      <a:pt x="654" y="780"/>
                    </a:lnTo>
                    <a:lnTo>
                      <a:pt x="658" y="774"/>
                    </a:lnTo>
                    <a:lnTo>
                      <a:pt x="662" y="768"/>
                    </a:lnTo>
                    <a:lnTo>
                      <a:pt x="662" y="768"/>
                    </a:lnTo>
                    <a:lnTo>
                      <a:pt x="666" y="758"/>
                    </a:lnTo>
                    <a:lnTo>
                      <a:pt x="670" y="744"/>
                    </a:lnTo>
                    <a:lnTo>
                      <a:pt x="670" y="744"/>
                    </a:lnTo>
                    <a:lnTo>
                      <a:pt x="674" y="728"/>
                    </a:lnTo>
                    <a:lnTo>
                      <a:pt x="680" y="710"/>
                    </a:lnTo>
                    <a:lnTo>
                      <a:pt x="680" y="710"/>
                    </a:lnTo>
                    <a:lnTo>
                      <a:pt x="680" y="714"/>
                    </a:lnTo>
                    <a:lnTo>
                      <a:pt x="680" y="714"/>
                    </a:lnTo>
                    <a:lnTo>
                      <a:pt x="680" y="726"/>
                    </a:lnTo>
                    <a:lnTo>
                      <a:pt x="678" y="736"/>
                    </a:lnTo>
                    <a:lnTo>
                      <a:pt x="678" y="736"/>
                    </a:lnTo>
                    <a:lnTo>
                      <a:pt x="676" y="746"/>
                    </a:lnTo>
                    <a:lnTo>
                      <a:pt x="674" y="758"/>
                    </a:lnTo>
                    <a:lnTo>
                      <a:pt x="674" y="758"/>
                    </a:lnTo>
                    <a:lnTo>
                      <a:pt x="676" y="764"/>
                    </a:lnTo>
                    <a:lnTo>
                      <a:pt x="678" y="772"/>
                    </a:lnTo>
                    <a:lnTo>
                      <a:pt x="682" y="776"/>
                    </a:lnTo>
                    <a:lnTo>
                      <a:pt x="690" y="780"/>
                    </a:lnTo>
                    <a:lnTo>
                      <a:pt x="690" y="780"/>
                    </a:lnTo>
                    <a:lnTo>
                      <a:pt x="698" y="782"/>
                    </a:lnTo>
                    <a:lnTo>
                      <a:pt x="706" y="782"/>
                    </a:lnTo>
                    <a:lnTo>
                      <a:pt x="712" y="782"/>
                    </a:lnTo>
                    <a:lnTo>
                      <a:pt x="718" y="780"/>
                    </a:lnTo>
                    <a:lnTo>
                      <a:pt x="726" y="774"/>
                    </a:lnTo>
                    <a:lnTo>
                      <a:pt x="730" y="766"/>
                    </a:lnTo>
                    <a:lnTo>
                      <a:pt x="730" y="766"/>
                    </a:lnTo>
                    <a:lnTo>
                      <a:pt x="734" y="760"/>
                    </a:lnTo>
                    <a:lnTo>
                      <a:pt x="734" y="760"/>
                    </a:lnTo>
                    <a:lnTo>
                      <a:pt x="738" y="756"/>
                    </a:lnTo>
                    <a:lnTo>
                      <a:pt x="740" y="752"/>
                    </a:lnTo>
                    <a:lnTo>
                      <a:pt x="740" y="744"/>
                    </a:lnTo>
                    <a:lnTo>
                      <a:pt x="740" y="744"/>
                    </a:lnTo>
                    <a:lnTo>
                      <a:pt x="740" y="740"/>
                    </a:lnTo>
                    <a:lnTo>
                      <a:pt x="740" y="740"/>
                    </a:lnTo>
                    <a:lnTo>
                      <a:pt x="742" y="742"/>
                    </a:lnTo>
                    <a:lnTo>
                      <a:pt x="744" y="748"/>
                    </a:lnTo>
                    <a:lnTo>
                      <a:pt x="744" y="748"/>
                    </a:lnTo>
                    <a:lnTo>
                      <a:pt x="746" y="754"/>
                    </a:lnTo>
                    <a:lnTo>
                      <a:pt x="748" y="762"/>
                    </a:lnTo>
                    <a:lnTo>
                      <a:pt x="752" y="768"/>
                    </a:lnTo>
                    <a:lnTo>
                      <a:pt x="760" y="772"/>
                    </a:lnTo>
                    <a:lnTo>
                      <a:pt x="760" y="772"/>
                    </a:lnTo>
                    <a:lnTo>
                      <a:pt x="768" y="774"/>
                    </a:lnTo>
                    <a:lnTo>
                      <a:pt x="776" y="774"/>
                    </a:lnTo>
                    <a:lnTo>
                      <a:pt x="786" y="772"/>
                    </a:lnTo>
                    <a:lnTo>
                      <a:pt x="794" y="768"/>
                    </a:lnTo>
                    <a:lnTo>
                      <a:pt x="794" y="768"/>
                    </a:lnTo>
                    <a:lnTo>
                      <a:pt x="806" y="760"/>
                    </a:lnTo>
                    <a:lnTo>
                      <a:pt x="816" y="750"/>
                    </a:lnTo>
                    <a:lnTo>
                      <a:pt x="822" y="738"/>
                    </a:lnTo>
                    <a:lnTo>
                      <a:pt x="826" y="726"/>
                    </a:lnTo>
                    <a:lnTo>
                      <a:pt x="826" y="726"/>
                    </a:lnTo>
                    <a:lnTo>
                      <a:pt x="828" y="714"/>
                    </a:lnTo>
                    <a:lnTo>
                      <a:pt x="830" y="700"/>
                    </a:lnTo>
                    <a:lnTo>
                      <a:pt x="830" y="692"/>
                    </a:lnTo>
                    <a:lnTo>
                      <a:pt x="828" y="684"/>
                    </a:lnTo>
                    <a:lnTo>
                      <a:pt x="824" y="678"/>
                    </a:lnTo>
                    <a:lnTo>
                      <a:pt x="818" y="670"/>
                    </a:lnTo>
                    <a:lnTo>
                      <a:pt x="818" y="670"/>
                    </a:lnTo>
                    <a:lnTo>
                      <a:pt x="814" y="666"/>
                    </a:lnTo>
                    <a:lnTo>
                      <a:pt x="810" y="664"/>
                    </a:lnTo>
                    <a:lnTo>
                      <a:pt x="800" y="662"/>
                    </a:lnTo>
                    <a:lnTo>
                      <a:pt x="790" y="662"/>
                    </a:lnTo>
                    <a:lnTo>
                      <a:pt x="782" y="664"/>
                    </a:lnTo>
                    <a:lnTo>
                      <a:pt x="782" y="664"/>
                    </a:lnTo>
                    <a:lnTo>
                      <a:pt x="776" y="664"/>
                    </a:lnTo>
                    <a:lnTo>
                      <a:pt x="774" y="664"/>
                    </a:lnTo>
                    <a:lnTo>
                      <a:pt x="772" y="660"/>
                    </a:lnTo>
                    <a:lnTo>
                      <a:pt x="774" y="658"/>
                    </a:lnTo>
                    <a:lnTo>
                      <a:pt x="774" y="658"/>
                    </a:lnTo>
                    <a:lnTo>
                      <a:pt x="780" y="652"/>
                    </a:lnTo>
                    <a:lnTo>
                      <a:pt x="784" y="644"/>
                    </a:lnTo>
                    <a:lnTo>
                      <a:pt x="790" y="634"/>
                    </a:lnTo>
                    <a:lnTo>
                      <a:pt x="790" y="624"/>
                    </a:lnTo>
                    <a:lnTo>
                      <a:pt x="790" y="624"/>
                    </a:lnTo>
                    <a:lnTo>
                      <a:pt x="790" y="624"/>
                    </a:lnTo>
                    <a:lnTo>
                      <a:pt x="790" y="614"/>
                    </a:lnTo>
                    <a:lnTo>
                      <a:pt x="786" y="606"/>
                    </a:lnTo>
                    <a:lnTo>
                      <a:pt x="780" y="598"/>
                    </a:lnTo>
                    <a:lnTo>
                      <a:pt x="774" y="592"/>
                    </a:lnTo>
                    <a:lnTo>
                      <a:pt x="758" y="584"/>
                    </a:lnTo>
                    <a:lnTo>
                      <a:pt x="742" y="578"/>
                    </a:lnTo>
                    <a:lnTo>
                      <a:pt x="736" y="574"/>
                    </a:lnTo>
                    <a:lnTo>
                      <a:pt x="736" y="574"/>
                    </a:lnTo>
                    <a:lnTo>
                      <a:pt x="698" y="560"/>
                    </a:lnTo>
                    <a:lnTo>
                      <a:pt x="668" y="552"/>
                    </a:lnTo>
                    <a:lnTo>
                      <a:pt x="668" y="552"/>
                    </a:lnTo>
                    <a:lnTo>
                      <a:pt x="636" y="544"/>
                    </a:lnTo>
                    <a:lnTo>
                      <a:pt x="602" y="540"/>
                    </a:lnTo>
                    <a:lnTo>
                      <a:pt x="602" y="540"/>
                    </a:lnTo>
                    <a:lnTo>
                      <a:pt x="580" y="538"/>
                    </a:lnTo>
                    <a:lnTo>
                      <a:pt x="560" y="540"/>
                    </a:lnTo>
                    <a:lnTo>
                      <a:pt x="538" y="542"/>
                    </a:lnTo>
                    <a:lnTo>
                      <a:pt x="516" y="544"/>
                    </a:lnTo>
                    <a:lnTo>
                      <a:pt x="472" y="554"/>
                    </a:lnTo>
                    <a:lnTo>
                      <a:pt x="428" y="568"/>
                    </a:lnTo>
                    <a:lnTo>
                      <a:pt x="428" y="568"/>
                    </a:lnTo>
                    <a:lnTo>
                      <a:pt x="400" y="576"/>
                    </a:lnTo>
                    <a:lnTo>
                      <a:pt x="372" y="588"/>
                    </a:lnTo>
                    <a:lnTo>
                      <a:pt x="346" y="602"/>
                    </a:lnTo>
                    <a:lnTo>
                      <a:pt x="322" y="618"/>
                    </a:lnTo>
                    <a:lnTo>
                      <a:pt x="296" y="634"/>
                    </a:lnTo>
                    <a:lnTo>
                      <a:pt x="274" y="652"/>
                    </a:lnTo>
                    <a:lnTo>
                      <a:pt x="254" y="672"/>
                    </a:lnTo>
                    <a:lnTo>
                      <a:pt x="234" y="694"/>
                    </a:lnTo>
                    <a:lnTo>
                      <a:pt x="234" y="694"/>
                    </a:lnTo>
                    <a:lnTo>
                      <a:pt x="230" y="698"/>
                    </a:lnTo>
                    <a:lnTo>
                      <a:pt x="230" y="698"/>
                    </a:lnTo>
                    <a:lnTo>
                      <a:pt x="216" y="714"/>
                    </a:lnTo>
                    <a:lnTo>
                      <a:pt x="204" y="732"/>
                    </a:lnTo>
                    <a:lnTo>
                      <a:pt x="192" y="752"/>
                    </a:lnTo>
                    <a:lnTo>
                      <a:pt x="182" y="770"/>
                    </a:lnTo>
                    <a:lnTo>
                      <a:pt x="182" y="770"/>
                    </a:lnTo>
                    <a:lnTo>
                      <a:pt x="162" y="824"/>
                    </a:lnTo>
                    <a:lnTo>
                      <a:pt x="142" y="874"/>
                    </a:lnTo>
                    <a:lnTo>
                      <a:pt x="142" y="874"/>
                    </a:lnTo>
                    <a:lnTo>
                      <a:pt x="142" y="876"/>
                    </a:lnTo>
                    <a:lnTo>
                      <a:pt x="142" y="876"/>
                    </a:lnTo>
                    <a:lnTo>
                      <a:pt x="134" y="894"/>
                    </a:lnTo>
                    <a:lnTo>
                      <a:pt x="128" y="914"/>
                    </a:lnTo>
                    <a:lnTo>
                      <a:pt x="122" y="936"/>
                    </a:lnTo>
                    <a:lnTo>
                      <a:pt x="118" y="958"/>
                    </a:lnTo>
                    <a:lnTo>
                      <a:pt x="112" y="984"/>
                    </a:lnTo>
                    <a:lnTo>
                      <a:pt x="110" y="994"/>
                    </a:lnTo>
                    <a:lnTo>
                      <a:pt x="110" y="994"/>
                    </a:lnTo>
                    <a:lnTo>
                      <a:pt x="104" y="1014"/>
                    </a:lnTo>
                    <a:lnTo>
                      <a:pt x="100" y="1034"/>
                    </a:lnTo>
                    <a:lnTo>
                      <a:pt x="98" y="1048"/>
                    </a:lnTo>
                    <a:lnTo>
                      <a:pt x="100" y="1056"/>
                    </a:lnTo>
                    <a:lnTo>
                      <a:pt x="104" y="1062"/>
                    </a:lnTo>
                    <a:lnTo>
                      <a:pt x="104" y="1062"/>
                    </a:lnTo>
                    <a:lnTo>
                      <a:pt x="108" y="1068"/>
                    </a:lnTo>
                    <a:lnTo>
                      <a:pt x="112" y="1072"/>
                    </a:lnTo>
                    <a:lnTo>
                      <a:pt x="122" y="1076"/>
                    </a:lnTo>
                    <a:lnTo>
                      <a:pt x="134" y="1076"/>
                    </a:lnTo>
                    <a:lnTo>
                      <a:pt x="144" y="1076"/>
                    </a:lnTo>
                    <a:lnTo>
                      <a:pt x="144" y="1076"/>
                    </a:lnTo>
                    <a:lnTo>
                      <a:pt x="152" y="1076"/>
                    </a:lnTo>
                    <a:lnTo>
                      <a:pt x="152" y="1076"/>
                    </a:lnTo>
                    <a:lnTo>
                      <a:pt x="152" y="1076"/>
                    </a:lnTo>
                    <a:lnTo>
                      <a:pt x="152" y="1076"/>
                    </a:lnTo>
                    <a:lnTo>
                      <a:pt x="146" y="1078"/>
                    </a:lnTo>
                    <a:lnTo>
                      <a:pt x="134" y="1080"/>
                    </a:lnTo>
                    <a:lnTo>
                      <a:pt x="134" y="1080"/>
                    </a:lnTo>
                    <a:lnTo>
                      <a:pt x="120" y="1080"/>
                    </a:lnTo>
                    <a:lnTo>
                      <a:pt x="106" y="1082"/>
                    </a:lnTo>
                    <a:lnTo>
                      <a:pt x="100" y="1084"/>
                    </a:lnTo>
                    <a:lnTo>
                      <a:pt x="94" y="1088"/>
                    </a:lnTo>
                    <a:lnTo>
                      <a:pt x="90" y="1096"/>
                    </a:lnTo>
                    <a:lnTo>
                      <a:pt x="88" y="1104"/>
                    </a:lnTo>
                    <a:lnTo>
                      <a:pt x="88" y="1104"/>
                    </a:lnTo>
                    <a:lnTo>
                      <a:pt x="86" y="1108"/>
                    </a:lnTo>
                    <a:lnTo>
                      <a:pt x="86" y="1108"/>
                    </a:lnTo>
                    <a:lnTo>
                      <a:pt x="88" y="1116"/>
                    </a:lnTo>
                    <a:lnTo>
                      <a:pt x="90" y="1124"/>
                    </a:lnTo>
                    <a:lnTo>
                      <a:pt x="94" y="1128"/>
                    </a:lnTo>
                    <a:lnTo>
                      <a:pt x="100" y="1132"/>
                    </a:lnTo>
                    <a:lnTo>
                      <a:pt x="112" y="1138"/>
                    </a:lnTo>
                    <a:lnTo>
                      <a:pt x="124" y="1142"/>
                    </a:lnTo>
                    <a:lnTo>
                      <a:pt x="124" y="1142"/>
                    </a:lnTo>
                    <a:lnTo>
                      <a:pt x="136" y="1146"/>
                    </a:lnTo>
                    <a:lnTo>
                      <a:pt x="136" y="1146"/>
                    </a:lnTo>
                    <a:lnTo>
                      <a:pt x="136" y="1148"/>
                    </a:lnTo>
                    <a:lnTo>
                      <a:pt x="136" y="1148"/>
                    </a:lnTo>
                    <a:lnTo>
                      <a:pt x="130" y="1148"/>
                    </a:lnTo>
                    <a:lnTo>
                      <a:pt x="122" y="1148"/>
                    </a:lnTo>
                    <a:lnTo>
                      <a:pt x="122" y="1148"/>
                    </a:lnTo>
                    <a:lnTo>
                      <a:pt x="110" y="1146"/>
                    </a:lnTo>
                    <a:lnTo>
                      <a:pt x="96" y="1148"/>
                    </a:lnTo>
                    <a:lnTo>
                      <a:pt x="90" y="1150"/>
                    </a:lnTo>
                    <a:lnTo>
                      <a:pt x="86" y="1154"/>
                    </a:lnTo>
                    <a:lnTo>
                      <a:pt x="80" y="1160"/>
                    </a:lnTo>
                    <a:lnTo>
                      <a:pt x="78" y="1170"/>
                    </a:lnTo>
                    <a:lnTo>
                      <a:pt x="78" y="1170"/>
                    </a:lnTo>
                    <a:lnTo>
                      <a:pt x="78" y="1176"/>
                    </a:lnTo>
                    <a:lnTo>
                      <a:pt x="78" y="1176"/>
                    </a:lnTo>
                    <a:lnTo>
                      <a:pt x="78" y="1184"/>
                    </a:lnTo>
                    <a:lnTo>
                      <a:pt x="82" y="1190"/>
                    </a:lnTo>
                    <a:lnTo>
                      <a:pt x="86" y="1194"/>
                    </a:lnTo>
                    <a:lnTo>
                      <a:pt x="90" y="1198"/>
                    </a:lnTo>
                    <a:lnTo>
                      <a:pt x="100" y="1204"/>
                    </a:lnTo>
                    <a:lnTo>
                      <a:pt x="110" y="1206"/>
                    </a:lnTo>
                    <a:lnTo>
                      <a:pt x="110" y="1206"/>
                    </a:lnTo>
                    <a:lnTo>
                      <a:pt x="120" y="1208"/>
                    </a:lnTo>
                    <a:lnTo>
                      <a:pt x="122" y="1210"/>
                    </a:lnTo>
                    <a:lnTo>
                      <a:pt x="124" y="1212"/>
                    </a:lnTo>
                    <a:lnTo>
                      <a:pt x="124" y="1212"/>
                    </a:lnTo>
                    <a:lnTo>
                      <a:pt x="124" y="1214"/>
                    </a:lnTo>
                    <a:lnTo>
                      <a:pt x="124" y="1214"/>
                    </a:lnTo>
                    <a:lnTo>
                      <a:pt x="124" y="1214"/>
                    </a:lnTo>
                    <a:lnTo>
                      <a:pt x="124" y="1214"/>
                    </a:lnTo>
                    <a:lnTo>
                      <a:pt x="114" y="1216"/>
                    </a:lnTo>
                    <a:lnTo>
                      <a:pt x="114" y="1216"/>
                    </a:lnTo>
                    <a:lnTo>
                      <a:pt x="106" y="1216"/>
                    </a:lnTo>
                    <a:lnTo>
                      <a:pt x="98" y="1218"/>
                    </a:lnTo>
                    <a:lnTo>
                      <a:pt x="90" y="1222"/>
                    </a:lnTo>
                    <a:lnTo>
                      <a:pt x="86" y="1226"/>
                    </a:lnTo>
                    <a:lnTo>
                      <a:pt x="84" y="1232"/>
                    </a:lnTo>
                    <a:lnTo>
                      <a:pt x="84" y="1232"/>
                    </a:lnTo>
                    <a:lnTo>
                      <a:pt x="82" y="1244"/>
                    </a:lnTo>
                    <a:lnTo>
                      <a:pt x="82" y="1244"/>
                    </a:lnTo>
                    <a:lnTo>
                      <a:pt x="82" y="1250"/>
                    </a:lnTo>
                    <a:lnTo>
                      <a:pt x="84" y="1256"/>
                    </a:lnTo>
                    <a:lnTo>
                      <a:pt x="90" y="1264"/>
                    </a:lnTo>
                    <a:lnTo>
                      <a:pt x="98" y="1270"/>
                    </a:lnTo>
                    <a:lnTo>
                      <a:pt x="106" y="1276"/>
                    </a:lnTo>
                    <a:lnTo>
                      <a:pt x="106" y="1276"/>
                    </a:lnTo>
                    <a:lnTo>
                      <a:pt x="116" y="1282"/>
                    </a:lnTo>
                    <a:lnTo>
                      <a:pt x="118" y="1286"/>
                    </a:lnTo>
                    <a:lnTo>
                      <a:pt x="118" y="1286"/>
                    </a:lnTo>
                    <a:lnTo>
                      <a:pt x="118" y="1288"/>
                    </a:lnTo>
                    <a:lnTo>
                      <a:pt x="118" y="1288"/>
                    </a:lnTo>
                    <a:lnTo>
                      <a:pt x="116" y="1290"/>
                    </a:lnTo>
                    <a:lnTo>
                      <a:pt x="112" y="1292"/>
                    </a:lnTo>
                    <a:lnTo>
                      <a:pt x="102" y="1296"/>
                    </a:lnTo>
                    <a:lnTo>
                      <a:pt x="102" y="1296"/>
                    </a:lnTo>
                    <a:lnTo>
                      <a:pt x="94" y="1300"/>
                    </a:lnTo>
                    <a:lnTo>
                      <a:pt x="86" y="1306"/>
                    </a:lnTo>
                    <a:lnTo>
                      <a:pt x="78" y="1314"/>
                    </a:lnTo>
                    <a:lnTo>
                      <a:pt x="76" y="1320"/>
                    </a:lnTo>
                    <a:lnTo>
                      <a:pt x="76" y="1326"/>
                    </a:lnTo>
                    <a:lnTo>
                      <a:pt x="76" y="1326"/>
                    </a:lnTo>
                    <a:lnTo>
                      <a:pt x="76" y="1336"/>
                    </a:lnTo>
                    <a:lnTo>
                      <a:pt x="76" y="1336"/>
                    </a:lnTo>
                    <a:lnTo>
                      <a:pt x="78" y="1340"/>
                    </a:lnTo>
                    <a:lnTo>
                      <a:pt x="82" y="1344"/>
                    </a:lnTo>
                    <a:lnTo>
                      <a:pt x="90" y="1350"/>
                    </a:lnTo>
                    <a:lnTo>
                      <a:pt x="100" y="1354"/>
                    </a:lnTo>
                    <a:lnTo>
                      <a:pt x="110" y="1354"/>
                    </a:lnTo>
                    <a:lnTo>
                      <a:pt x="110" y="1354"/>
                    </a:lnTo>
                    <a:lnTo>
                      <a:pt x="114" y="1356"/>
                    </a:lnTo>
                    <a:lnTo>
                      <a:pt x="116" y="1356"/>
                    </a:lnTo>
                    <a:lnTo>
                      <a:pt x="116" y="1356"/>
                    </a:lnTo>
                    <a:lnTo>
                      <a:pt x="112" y="1358"/>
                    </a:lnTo>
                    <a:lnTo>
                      <a:pt x="112" y="1358"/>
                    </a:lnTo>
                    <a:lnTo>
                      <a:pt x="102" y="1360"/>
                    </a:lnTo>
                    <a:lnTo>
                      <a:pt x="94" y="1366"/>
                    </a:lnTo>
                    <a:lnTo>
                      <a:pt x="86" y="1374"/>
                    </a:lnTo>
                    <a:lnTo>
                      <a:pt x="84" y="1378"/>
                    </a:lnTo>
                    <a:lnTo>
                      <a:pt x="84" y="1384"/>
                    </a:lnTo>
                    <a:lnTo>
                      <a:pt x="84" y="1384"/>
                    </a:lnTo>
                    <a:lnTo>
                      <a:pt x="84" y="1388"/>
                    </a:lnTo>
                    <a:lnTo>
                      <a:pt x="84" y="1388"/>
                    </a:lnTo>
                    <a:lnTo>
                      <a:pt x="86" y="1396"/>
                    </a:lnTo>
                    <a:lnTo>
                      <a:pt x="90" y="1400"/>
                    </a:lnTo>
                    <a:lnTo>
                      <a:pt x="94" y="1404"/>
                    </a:lnTo>
                    <a:lnTo>
                      <a:pt x="100" y="1406"/>
                    </a:lnTo>
                    <a:lnTo>
                      <a:pt x="110" y="1408"/>
                    </a:lnTo>
                    <a:lnTo>
                      <a:pt x="120" y="1406"/>
                    </a:lnTo>
                    <a:lnTo>
                      <a:pt x="120" y="1406"/>
                    </a:lnTo>
                    <a:lnTo>
                      <a:pt x="126" y="1406"/>
                    </a:lnTo>
                    <a:lnTo>
                      <a:pt x="132" y="1406"/>
                    </a:lnTo>
                    <a:lnTo>
                      <a:pt x="132" y="1406"/>
                    </a:lnTo>
                    <a:lnTo>
                      <a:pt x="120" y="1412"/>
                    </a:lnTo>
                    <a:lnTo>
                      <a:pt x="120" y="1412"/>
                    </a:lnTo>
                    <a:lnTo>
                      <a:pt x="110" y="1416"/>
                    </a:lnTo>
                    <a:lnTo>
                      <a:pt x="100" y="1422"/>
                    </a:lnTo>
                    <a:lnTo>
                      <a:pt x="96" y="1426"/>
                    </a:lnTo>
                    <a:lnTo>
                      <a:pt x="92" y="1430"/>
                    </a:lnTo>
                    <a:lnTo>
                      <a:pt x="90" y="1436"/>
                    </a:lnTo>
                    <a:lnTo>
                      <a:pt x="90" y="1442"/>
                    </a:lnTo>
                    <a:lnTo>
                      <a:pt x="90" y="1442"/>
                    </a:lnTo>
                    <a:lnTo>
                      <a:pt x="90" y="1448"/>
                    </a:lnTo>
                    <a:lnTo>
                      <a:pt x="90" y="1448"/>
                    </a:lnTo>
                    <a:lnTo>
                      <a:pt x="92" y="1456"/>
                    </a:lnTo>
                    <a:lnTo>
                      <a:pt x="96" y="1462"/>
                    </a:lnTo>
                    <a:lnTo>
                      <a:pt x="102" y="1466"/>
                    </a:lnTo>
                    <a:lnTo>
                      <a:pt x="108" y="1466"/>
                    </a:lnTo>
                    <a:lnTo>
                      <a:pt x="122" y="1468"/>
                    </a:lnTo>
                    <a:lnTo>
                      <a:pt x="136" y="1466"/>
                    </a:lnTo>
                    <a:lnTo>
                      <a:pt x="136" y="1466"/>
                    </a:lnTo>
                    <a:lnTo>
                      <a:pt x="146" y="1464"/>
                    </a:lnTo>
                    <a:lnTo>
                      <a:pt x="156" y="1464"/>
                    </a:lnTo>
                    <a:lnTo>
                      <a:pt x="156" y="1464"/>
                    </a:lnTo>
                    <a:lnTo>
                      <a:pt x="156" y="1464"/>
                    </a:lnTo>
                    <a:lnTo>
                      <a:pt x="156" y="1464"/>
                    </a:lnTo>
                    <a:lnTo>
                      <a:pt x="156" y="1464"/>
                    </a:lnTo>
                    <a:lnTo>
                      <a:pt x="156" y="1464"/>
                    </a:lnTo>
                    <a:lnTo>
                      <a:pt x="144" y="1468"/>
                    </a:lnTo>
                    <a:lnTo>
                      <a:pt x="144" y="1468"/>
                    </a:lnTo>
                    <a:lnTo>
                      <a:pt x="132" y="1472"/>
                    </a:lnTo>
                    <a:lnTo>
                      <a:pt x="120" y="1478"/>
                    </a:lnTo>
                    <a:lnTo>
                      <a:pt x="114" y="1484"/>
                    </a:lnTo>
                    <a:lnTo>
                      <a:pt x="110" y="1490"/>
                    </a:lnTo>
                    <a:lnTo>
                      <a:pt x="106" y="1496"/>
                    </a:lnTo>
                    <a:lnTo>
                      <a:pt x="104" y="1506"/>
                    </a:lnTo>
                    <a:lnTo>
                      <a:pt x="104" y="1506"/>
                    </a:lnTo>
                    <a:lnTo>
                      <a:pt x="104" y="1516"/>
                    </a:lnTo>
                    <a:lnTo>
                      <a:pt x="104" y="1516"/>
                    </a:lnTo>
                    <a:lnTo>
                      <a:pt x="106" y="1530"/>
                    </a:lnTo>
                    <a:lnTo>
                      <a:pt x="110" y="1538"/>
                    </a:lnTo>
                    <a:lnTo>
                      <a:pt x="116" y="1544"/>
                    </a:lnTo>
                    <a:lnTo>
                      <a:pt x="122" y="1548"/>
                    </a:lnTo>
                    <a:lnTo>
                      <a:pt x="122" y="1548"/>
                    </a:lnTo>
                    <a:lnTo>
                      <a:pt x="132" y="1552"/>
                    </a:lnTo>
                    <a:lnTo>
                      <a:pt x="142" y="1552"/>
                    </a:lnTo>
                    <a:lnTo>
                      <a:pt x="142" y="1552"/>
                    </a:lnTo>
                    <a:lnTo>
                      <a:pt x="138" y="1558"/>
                    </a:lnTo>
                    <a:lnTo>
                      <a:pt x="134" y="1568"/>
                    </a:lnTo>
                    <a:lnTo>
                      <a:pt x="134" y="1568"/>
                    </a:lnTo>
                    <a:lnTo>
                      <a:pt x="130" y="1578"/>
                    </a:lnTo>
                    <a:lnTo>
                      <a:pt x="130" y="1588"/>
                    </a:lnTo>
                    <a:lnTo>
                      <a:pt x="130" y="1588"/>
                    </a:lnTo>
                    <a:lnTo>
                      <a:pt x="130" y="1596"/>
                    </a:lnTo>
                    <a:lnTo>
                      <a:pt x="132" y="1602"/>
                    </a:lnTo>
                    <a:lnTo>
                      <a:pt x="138" y="1610"/>
                    </a:lnTo>
                    <a:lnTo>
                      <a:pt x="138" y="1610"/>
                    </a:lnTo>
                    <a:lnTo>
                      <a:pt x="144" y="1614"/>
                    </a:lnTo>
                    <a:lnTo>
                      <a:pt x="152" y="1618"/>
                    </a:lnTo>
                    <a:lnTo>
                      <a:pt x="160" y="1620"/>
                    </a:lnTo>
                    <a:lnTo>
                      <a:pt x="170" y="1618"/>
                    </a:lnTo>
                    <a:lnTo>
                      <a:pt x="170" y="1618"/>
                    </a:lnTo>
                    <a:lnTo>
                      <a:pt x="176" y="1614"/>
                    </a:lnTo>
                    <a:lnTo>
                      <a:pt x="176" y="1614"/>
                    </a:lnTo>
                    <a:lnTo>
                      <a:pt x="168" y="1634"/>
                    </a:lnTo>
                    <a:lnTo>
                      <a:pt x="166" y="1642"/>
                    </a:lnTo>
                    <a:lnTo>
                      <a:pt x="164" y="1652"/>
                    </a:lnTo>
                    <a:lnTo>
                      <a:pt x="164" y="1652"/>
                    </a:lnTo>
                    <a:lnTo>
                      <a:pt x="164" y="1656"/>
                    </a:lnTo>
                    <a:lnTo>
                      <a:pt x="164" y="1656"/>
                    </a:lnTo>
                    <a:lnTo>
                      <a:pt x="166" y="1662"/>
                    </a:lnTo>
                    <a:lnTo>
                      <a:pt x="168" y="1668"/>
                    </a:lnTo>
                    <a:lnTo>
                      <a:pt x="172" y="1676"/>
                    </a:lnTo>
                    <a:lnTo>
                      <a:pt x="176" y="1678"/>
                    </a:lnTo>
                    <a:lnTo>
                      <a:pt x="180" y="1680"/>
                    </a:lnTo>
                    <a:lnTo>
                      <a:pt x="180" y="1680"/>
                    </a:lnTo>
                    <a:lnTo>
                      <a:pt x="184" y="1682"/>
                    </a:lnTo>
                    <a:lnTo>
                      <a:pt x="188" y="1680"/>
                    </a:lnTo>
                    <a:lnTo>
                      <a:pt x="198" y="1676"/>
                    </a:lnTo>
                    <a:lnTo>
                      <a:pt x="204" y="1670"/>
                    </a:lnTo>
                    <a:lnTo>
                      <a:pt x="212" y="1664"/>
                    </a:lnTo>
                    <a:lnTo>
                      <a:pt x="212" y="1664"/>
                    </a:lnTo>
                    <a:lnTo>
                      <a:pt x="220" y="1654"/>
                    </a:lnTo>
                    <a:lnTo>
                      <a:pt x="224" y="1652"/>
                    </a:lnTo>
                    <a:lnTo>
                      <a:pt x="228" y="1650"/>
                    </a:lnTo>
                    <a:lnTo>
                      <a:pt x="230" y="1652"/>
                    </a:lnTo>
                    <a:lnTo>
                      <a:pt x="230" y="1652"/>
                    </a:lnTo>
                    <a:lnTo>
                      <a:pt x="230" y="1654"/>
                    </a:lnTo>
                    <a:lnTo>
                      <a:pt x="230" y="1656"/>
                    </a:lnTo>
                    <a:lnTo>
                      <a:pt x="228" y="1662"/>
                    </a:lnTo>
                    <a:lnTo>
                      <a:pt x="220" y="1672"/>
                    </a:lnTo>
                    <a:lnTo>
                      <a:pt x="220" y="1672"/>
                    </a:lnTo>
                    <a:lnTo>
                      <a:pt x="210" y="1688"/>
                    </a:lnTo>
                    <a:lnTo>
                      <a:pt x="206" y="1698"/>
                    </a:lnTo>
                    <a:lnTo>
                      <a:pt x="206" y="1708"/>
                    </a:lnTo>
                    <a:lnTo>
                      <a:pt x="206" y="1708"/>
                    </a:lnTo>
                    <a:lnTo>
                      <a:pt x="206" y="1714"/>
                    </a:lnTo>
                    <a:lnTo>
                      <a:pt x="208" y="1722"/>
                    </a:lnTo>
                    <a:lnTo>
                      <a:pt x="214" y="1728"/>
                    </a:lnTo>
                    <a:lnTo>
                      <a:pt x="222" y="1734"/>
                    </a:lnTo>
                    <a:lnTo>
                      <a:pt x="222" y="1734"/>
                    </a:lnTo>
                    <a:lnTo>
                      <a:pt x="228" y="1738"/>
                    </a:lnTo>
                    <a:lnTo>
                      <a:pt x="234" y="1740"/>
                    </a:lnTo>
                    <a:lnTo>
                      <a:pt x="240" y="1738"/>
                    </a:lnTo>
                    <a:lnTo>
                      <a:pt x="246" y="1736"/>
                    </a:lnTo>
                    <a:lnTo>
                      <a:pt x="256" y="1730"/>
                    </a:lnTo>
                    <a:lnTo>
                      <a:pt x="262" y="1722"/>
                    </a:lnTo>
                    <a:lnTo>
                      <a:pt x="262" y="1722"/>
                    </a:lnTo>
                    <a:lnTo>
                      <a:pt x="268" y="1716"/>
                    </a:lnTo>
                    <a:lnTo>
                      <a:pt x="268" y="1716"/>
                    </a:lnTo>
                    <a:lnTo>
                      <a:pt x="268" y="1716"/>
                    </a:lnTo>
                    <a:lnTo>
                      <a:pt x="268" y="1716"/>
                    </a:lnTo>
                    <a:lnTo>
                      <a:pt x="264" y="1722"/>
                    </a:lnTo>
                    <a:lnTo>
                      <a:pt x="260" y="1730"/>
                    </a:lnTo>
                    <a:lnTo>
                      <a:pt x="260" y="1730"/>
                    </a:lnTo>
                    <a:lnTo>
                      <a:pt x="250" y="1742"/>
                    </a:lnTo>
                    <a:lnTo>
                      <a:pt x="248" y="1750"/>
                    </a:lnTo>
                    <a:lnTo>
                      <a:pt x="246" y="1758"/>
                    </a:lnTo>
                    <a:lnTo>
                      <a:pt x="246" y="1758"/>
                    </a:lnTo>
                    <a:lnTo>
                      <a:pt x="248" y="1762"/>
                    </a:lnTo>
                    <a:lnTo>
                      <a:pt x="250" y="1768"/>
                    </a:lnTo>
                    <a:lnTo>
                      <a:pt x="250" y="1768"/>
                    </a:lnTo>
                    <a:lnTo>
                      <a:pt x="254" y="1776"/>
                    </a:lnTo>
                    <a:lnTo>
                      <a:pt x="260" y="1782"/>
                    </a:lnTo>
                    <a:lnTo>
                      <a:pt x="268" y="1784"/>
                    </a:lnTo>
                    <a:lnTo>
                      <a:pt x="268" y="1784"/>
                    </a:lnTo>
                    <a:lnTo>
                      <a:pt x="276" y="1784"/>
                    </a:lnTo>
                    <a:lnTo>
                      <a:pt x="282" y="1782"/>
                    </a:lnTo>
                    <a:lnTo>
                      <a:pt x="294" y="1774"/>
                    </a:lnTo>
                    <a:lnTo>
                      <a:pt x="294" y="1774"/>
                    </a:lnTo>
                    <a:lnTo>
                      <a:pt x="300" y="1770"/>
                    </a:lnTo>
                    <a:lnTo>
                      <a:pt x="300" y="1770"/>
                    </a:lnTo>
                    <a:lnTo>
                      <a:pt x="300" y="1780"/>
                    </a:lnTo>
                    <a:lnTo>
                      <a:pt x="300" y="1792"/>
                    </a:lnTo>
                    <a:lnTo>
                      <a:pt x="300" y="1792"/>
                    </a:lnTo>
                    <a:lnTo>
                      <a:pt x="300" y="1804"/>
                    </a:lnTo>
                    <a:lnTo>
                      <a:pt x="302" y="1816"/>
                    </a:lnTo>
                    <a:lnTo>
                      <a:pt x="306" y="1826"/>
                    </a:lnTo>
                    <a:lnTo>
                      <a:pt x="310" y="1830"/>
                    </a:lnTo>
                    <a:lnTo>
                      <a:pt x="314" y="1834"/>
                    </a:lnTo>
                    <a:lnTo>
                      <a:pt x="314" y="1834"/>
                    </a:lnTo>
                    <a:lnTo>
                      <a:pt x="320" y="1836"/>
                    </a:lnTo>
                    <a:lnTo>
                      <a:pt x="326" y="1836"/>
                    </a:lnTo>
                    <a:lnTo>
                      <a:pt x="334" y="1834"/>
                    </a:lnTo>
                    <a:lnTo>
                      <a:pt x="340" y="1830"/>
                    </a:lnTo>
                    <a:lnTo>
                      <a:pt x="340" y="1830"/>
                    </a:lnTo>
                    <a:lnTo>
                      <a:pt x="346" y="1824"/>
                    </a:lnTo>
                    <a:lnTo>
                      <a:pt x="350" y="1820"/>
                    </a:lnTo>
                    <a:lnTo>
                      <a:pt x="350" y="1820"/>
                    </a:lnTo>
                    <a:lnTo>
                      <a:pt x="352" y="1830"/>
                    </a:lnTo>
                    <a:lnTo>
                      <a:pt x="352" y="1830"/>
                    </a:lnTo>
                    <a:lnTo>
                      <a:pt x="356" y="1844"/>
                    </a:lnTo>
                    <a:lnTo>
                      <a:pt x="360" y="1856"/>
                    </a:lnTo>
                    <a:lnTo>
                      <a:pt x="366" y="1864"/>
                    </a:lnTo>
                    <a:lnTo>
                      <a:pt x="370" y="1866"/>
                    </a:lnTo>
                    <a:lnTo>
                      <a:pt x="376" y="1866"/>
                    </a:lnTo>
                    <a:lnTo>
                      <a:pt x="376" y="1866"/>
                    </a:lnTo>
                    <a:lnTo>
                      <a:pt x="380" y="1864"/>
                    </a:lnTo>
                    <a:lnTo>
                      <a:pt x="384" y="1862"/>
                    </a:lnTo>
                    <a:lnTo>
                      <a:pt x="390" y="1856"/>
                    </a:lnTo>
                    <a:lnTo>
                      <a:pt x="390" y="1856"/>
                    </a:lnTo>
                    <a:lnTo>
                      <a:pt x="390" y="1856"/>
                    </a:lnTo>
                    <a:lnTo>
                      <a:pt x="390" y="1856"/>
                    </a:lnTo>
                    <a:lnTo>
                      <a:pt x="388" y="1872"/>
                    </a:lnTo>
                    <a:lnTo>
                      <a:pt x="388" y="1872"/>
                    </a:lnTo>
                    <a:lnTo>
                      <a:pt x="390" y="1880"/>
                    </a:lnTo>
                    <a:lnTo>
                      <a:pt x="390" y="1888"/>
                    </a:lnTo>
                    <a:lnTo>
                      <a:pt x="390" y="1888"/>
                    </a:lnTo>
                    <a:lnTo>
                      <a:pt x="382" y="1888"/>
                    </a:lnTo>
                    <a:lnTo>
                      <a:pt x="382" y="1888"/>
                    </a:lnTo>
                    <a:lnTo>
                      <a:pt x="372" y="1890"/>
                    </a:lnTo>
                    <a:lnTo>
                      <a:pt x="362" y="1894"/>
                    </a:lnTo>
                    <a:lnTo>
                      <a:pt x="362" y="1894"/>
                    </a:lnTo>
                    <a:lnTo>
                      <a:pt x="354" y="1898"/>
                    </a:lnTo>
                    <a:lnTo>
                      <a:pt x="354" y="1898"/>
                    </a:lnTo>
                    <a:lnTo>
                      <a:pt x="350" y="1890"/>
                    </a:lnTo>
                    <a:lnTo>
                      <a:pt x="348" y="1882"/>
                    </a:lnTo>
                    <a:lnTo>
                      <a:pt x="348" y="1882"/>
                    </a:lnTo>
                    <a:lnTo>
                      <a:pt x="344" y="1872"/>
                    </a:lnTo>
                    <a:lnTo>
                      <a:pt x="338" y="1860"/>
                    </a:lnTo>
                    <a:lnTo>
                      <a:pt x="330" y="1852"/>
                    </a:lnTo>
                    <a:lnTo>
                      <a:pt x="324" y="1850"/>
                    </a:lnTo>
                    <a:lnTo>
                      <a:pt x="318" y="1848"/>
                    </a:lnTo>
                    <a:lnTo>
                      <a:pt x="318" y="1848"/>
                    </a:lnTo>
                    <a:lnTo>
                      <a:pt x="308" y="1848"/>
                    </a:lnTo>
                    <a:lnTo>
                      <a:pt x="300" y="1850"/>
                    </a:lnTo>
                    <a:lnTo>
                      <a:pt x="286" y="1858"/>
                    </a:lnTo>
                    <a:lnTo>
                      <a:pt x="286" y="1858"/>
                    </a:lnTo>
                    <a:lnTo>
                      <a:pt x="286" y="1858"/>
                    </a:lnTo>
                    <a:lnTo>
                      <a:pt x="286" y="1858"/>
                    </a:lnTo>
                    <a:lnTo>
                      <a:pt x="284" y="1856"/>
                    </a:lnTo>
                    <a:lnTo>
                      <a:pt x="284" y="1856"/>
                    </a:lnTo>
                    <a:lnTo>
                      <a:pt x="278" y="1838"/>
                    </a:lnTo>
                    <a:lnTo>
                      <a:pt x="274" y="1828"/>
                    </a:lnTo>
                    <a:lnTo>
                      <a:pt x="270" y="1820"/>
                    </a:lnTo>
                    <a:lnTo>
                      <a:pt x="270" y="1820"/>
                    </a:lnTo>
                    <a:lnTo>
                      <a:pt x="262" y="1812"/>
                    </a:lnTo>
                    <a:lnTo>
                      <a:pt x="252" y="1810"/>
                    </a:lnTo>
                    <a:lnTo>
                      <a:pt x="252" y="1810"/>
                    </a:lnTo>
                    <a:lnTo>
                      <a:pt x="250" y="1810"/>
                    </a:lnTo>
                    <a:lnTo>
                      <a:pt x="250" y="1810"/>
                    </a:lnTo>
                    <a:lnTo>
                      <a:pt x="252" y="1802"/>
                    </a:lnTo>
                    <a:lnTo>
                      <a:pt x="252" y="1792"/>
                    </a:lnTo>
                    <a:lnTo>
                      <a:pt x="252" y="1792"/>
                    </a:lnTo>
                    <a:lnTo>
                      <a:pt x="252" y="1786"/>
                    </a:lnTo>
                    <a:lnTo>
                      <a:pt x="250" y="1778"/>
                    </a:lnTo>
                    <a:lnTo>
                      <a:pt x="246" y="1772"/>
                    </a:lnTo>
                    <a:lnTo>
                      <a:pt x="240" y="1766"/>
                    </a:lnTo>
                    <a:lnTo>
                      <a:pt x="240" y="1766"/>
                    </a:lnTo>
                    <a:lnTo>
                      <a:pt x="234" y="1762"/>
                    </a:lnTo>
                    <a:lnTo>
                      <a:pt x="226" y="1760"/>
                    </a:lnTo>
                    <a:lnTo>
                      <a:pt x="218" y="1760"/>
                    </a:lnTo>
                    <a:lnTo>
                      <a:pt x="212" y="1762"/>
                    </a:lnTo>
                    <a:lnTo>
                      <a:pt x="202" y="1770"/>
                    </a:lnTo>
                    <a:lnTo>
                      <a:pt x="194" y="1776"/>
                    </a:lnTo>
                    <a:lnTo>
                      <a:pt x="194" y="1776"/>
                    </a:lnTo>
                    <a:lnTo>
                      <a:pt x="190" y="1780"/>
                    </a:lnTo>
                    <a:lnTo>
                      <a:pt x="190" y="1780"/>
                    </a:lnTo>
                    <a:lnTo>
                      <a:pt x="192" y="1770"/>
                    </a:lnTo>
                    <a:lnTo>
                      <a:pt x="192" y="1770"/>
                    </a:lnTo>
                    <a:lnTo>
                      <a:pt x="196" y="1756"/>
                    </a:lnTo>
                    <a:lnTo>
                      <a:pt x="198" y="1740"/>
                    </a:lnTo>
                    <a:lnTo>
                      <a:pt x="198" y="1740"/>
                    </a:lnTo>
                    <a:lnTo>
                      <a:pt x="196" y="1724"/>
                    </a:lnTo>
                    <a:lnTo>
                      <a:pt x="194" y="1718"/>
                    </a:lnTo>
                    <a:lnTo>
                      <a:pt x="188" y="1710"/>
                    </a:lnTo>
                    <a:lnTo>
                      <a:pt x="188" y="1710"/>
                    </a:lnTo>
                    <a:lnTo>
                      <a:pt x="182" y="1702"/>
                    </a:lnTo>
                    <a:lnTo>
                      <a:pt x="174" y="1698"/>
                    </a:lnTo>
                    <a:lnTo>
                      <a:pt x="168" y="1694"/>
                    </a:lnTo>
                    <a:lnTo>
                      <a:pt x="160" y="1692"/>
                    </a:lnTo>
                    <a:lnTo>
                      <a:pt x="146" y="1694"/>
                    </a:lnTo>
                    <a:lnTo>
                      <a:pt x="136" y="1696"/>
                    </a:lnTo>
                    <a:lnTo>
                      <a:pt x="136" y="1696"/>
                    </a:lnTo>
                    <a:lnTo>
                      <a:pt x="126" y="1698"/>
                    </a:lnTo>
                    <a:lnTo>
                      <a:pt x="124" y="1698"/>
                    </a:lnTo>
                    <a:lnTo>
                      <a:pt x="122" y="1696"/>
                    </a:lnTo>
                    <a:lnTo>
                      <a:pt x="122" y="1696"/>
                    </a:lnTo>
                    <a:lnTo>
                      <a:pt x="120" y="1690"/>
                    </a:lnTo>
                    <a:lnTo>
                      <a:pt x="120" y="1690"/>
                    </a:lnTo>
                    <a:lnTo>
                      <a:pt x="122" y="1674"/>
                    </a:lnTo>
                    <a:lnTo>
                      <a:pt x="126" y="1660"/>
                    </a:lnTo>
                    <a:lnTo>
                      <a:pt x="126" y="1660"/>
                    </a:lnTo>
                    <a:lnTo>
                      <a:pt x="130" y="1640"/>
                    </a:lnTo>
                    <a:lnTo>
                      <a:pt x="132" y="1622"/>
                    </a:lnTo>
                    <a:lnTo>
                      <a:pt x="132" y="1622"/>
                    </a:lnTo>
                    <a:lnTo>
                      <a:pt x="132" y="1612"/>
                    </a:lnTo>
                    <a:lnTo>
                      <a:pt x="128" y="1604"/>
                    </a:lnTo>
                    <a:lnTo>
                      <a:pt x="128" y="1604"/>
                    </a:lnTo>
                    <a:lnTo>
                      <a:pt x="124" y="1596"/>
                    </a:lnTo>
                    <a:lnTo>
                      <a:pt x="118" y="1590"/>
                    </a:lnTo>
                    <a:lnTo>
                      <a:pt x="106" y="1582"/>
                    </a:lnTo>
                    <a:lnTo>
                      <a:pt x="94" y="1578"/>
                    </a:lnTo>
                    <a:lnTo>
                      <a:pt x="82" y="1574"/>
                    </a:lnTo>
                    <a:lnTo>
                      <a:pt x="82" y="1574"/>
                    </a:lnTo>
                    <a:lnTo>
                      <a:pt x="72" y="1572"/>
                    </a:lnTo>
                    <a:lnTo>
                      <a:pt x="66" y="1570"/>
                    </a:lnTo>
                    <a:lnTo>
                      <a:pt x="66" y="1570"/>
                    </a:lnTo>
                    <a:lnTo>
                      <a:pt x="66" y="1568"/>
                    </a:lnTo>
                    <a:lnTo>
                      <a:pt x="66" y="1568"/>
                    </a:lnTo>
                    <a:lnTo>
                      <a:pt x="66" y="1566"/>
                    </a:lnTo>
                    <a:lnTo>
                      <a:pt x="66" y="1566"/>
                    </a:lnTo>
                    <a:lnTo>
                      <a:pt x="68" y="1558"/>
                    </a:lnTo>
                    <a:lnTo>
                      <a:pt x="74" y="1548"/>
                    </a:lnTo>
                    <a:lnTo>
                      <a:pt x="74" y="1548"/>
                    </a:lnTo>
                    <a:lnTo>
                      <a:pt x="86" y="1528"/>
                    </a:lnTo>
                    <a:lnTo>
                      <a:pt x="90" y="1518"/>
                    </a:lnTo>
                    <a:lnTo>
                      <a:pt x="92" y="1506"/>
                    </a:lnTo>
                    <a:lnTo>
                      <a:pt x="92" y="1506"/>
                    </a:lnTo>
                    <a:lnTo>
                      <a:pt x="92" y="1498"/>
                    </a:lnTo>
                    <a:lnTo>
                      <a:pt x="88" y="1490"/>
                    </a:lnTo>
                    <a:lnTo>
                      <a:pt x="88" y="1490"/>
                    </a:lnTo>
                    <a:lnTo>
                      <a:pt x="84" y="1480"/>
                    </a:lnTo>
                    <a:lnTo>
                      <a:pt x="76" y="1472"/>
                    </a:lnTo>
                    <a:lnTo>
                      <a:pt x="62" y="1464"/>
                    </a:lnTo>
                    <a:lnTo>
                      <a:pt x="62" y="1464"/>
                    </a:lnTo>
                    <a:lnTo>
                      <a:pt x="56" y="1460"/>
                    </a:lnTo>
                    <a:lnTo>
                      <a:pt x="52" y="1458"/>
                    </a:lnTo>
                    <a:lnTo>
                      <a:pt x="52" y="1458"/>
                    </a:lnTo>
                    <a:lnTo>
                      <a:pt x="50" y="1452"/>
                    </a:lnTo>
                    <a:lnTo>
                      <a:pt x="48" y="1448"/>
                    </a:lnTo>
                    <a:lnTo>
                      <a:pt x="48" y="1448"/>
                    </a:lnTo>
                    <a:lnTo>
                      <a:pt x="50" y="1442"/>
                    </a:lnTo>
                    <a:lnTo>
                      <a:pt x="54" y="1436"/>
                    </a:lnTo>
                    <a:lnTo>
                      <a:pt x="54" y="1436"/>
                    </a:lnTo>
                    <a:lnTo>
                      <a:pt x="64" y="1422"/>
                    </a:lnTo>
                    <a:lnTo>
                      <a:pt x="66" y="1414"/>
                    </a:lnTo>
                    <a:lnTo>
                      <a:pt x="68" y="1402"/>
                    </a:lnTo>
                    <a:lnTo>
                      <a:pt x="68" y="1402"/>
                    </a:lnTo>
                    <a:lnTo>
                      <a:pt x="70" y="1396"/>
                    </a:lnTo>
                    <a:lnTo>
                      <a:pt x="70" y="1396"/>
                    </a:lnTo>
                    <a:lnTo>
                      <a:pt x="68" y="1380"/>
                    </a:lnTo>
                    <a:lnTo>
                      <a:pt x="62" y="1366"/>
                    </a:lnTo>
                    <a:lnTo>
                      <a:pt x="54" y="1358"/>
                    </a:lnTo>
                    <a:lnTo>
                      <a:pt x="48" y="1350"/>
                    </a:lnTo>
                    <a:lnTo>
                      <a:pt x="48" y="1350"/>
                    </a:lnTo>
                    <a:lnTo>
                      <a:pt x="40" y="1340"/>
                    </a:lnTo>
                    <a:lnTo>
                      <a:pt x="38" y="1336"/>
                    </a:lnTo>
                    <a:lnTo>
                      <a:pt x="38" y="1332"/>
                    </a:lnTo>
                    <a:lnTo>
                      <a:pt x="38" y="1332"/>
                    </a:lnTo>
                    <a:lnTo>
                      <a:pt x="38" y="1330"/>
                    </a:lnTo>
                    <a:lnTo>
                      <a:pt x="38" y="1330"/>
                    </a:lnTo>
                    <a:lnTo>
                      <a:pt x="40" y="1318"/>
                    </a:lnTo>
                    <a:lnTo>
                      <a:pt x="48" y="1304"/>
                    </a:lnTo>
                    <a:lnTo>
                      <a:pt x="48" y="1304"/>
                    </a:lnTo>
                    <a:lnTo>
                      <a:pt x="58" y="1282"/>
                    </a:lnTo>
                    <a:lnTo>
                      <a:pt x="60" y="1270"/>
                    </a:lnTo>
                    <a:lnTo>
                      <a:pt x="62" y="1256"/>
                    </a:lnTo>
                    <a:lnTo>
                      <a:pt x="62" y="1256"/>
                    </a:lnTo>
                    <a:lnTo>
                      <a:pt x="62" y="1248"/>
                    </a:lnTo>
                    <a:lnTo>
                      <a:pt x="62" y="1248"/>
                    </a:lnTo>
                    <a:lnTo>
                      <a:pt x="60" y="1236"/>
                    </a:lnTo>
                    <a:lnTo>
                      <a:pt x="56" y="1224"/>
                    </a:lnTo>
                    <a:lnTo>
                      <a:pt x="48" y="1206"/>
                    </a:lnTo>
                    <a:lnTo>
                      <a:pt x="48" y="1206"/>
                    </a:lnTo>
                    <a:lnTo>
                      <a:pt x="40" y="1190"/>
                    </a:lnTo>
                    <a:lnTo>
                      <a:pt x="38" y="1182"/>
                    </a:lnTo>
                    <a:lnTo>
                      <a:pt x="38" y="1172"/>
                    </a:lnTo>
                    <a:lnTo>
                      <a:pt x="38" y="1172"/>
                    </a:lnTo>
                    <a:lnTo>
                      <a:pt x="38" y="1170"/>
                    </a:lnTo>
                    <a:lnTo>
                      <a:pt x="38" y="1170"/>
                    </a:lnTo>
                    <a:lnTo>
                      <a:pt x="38" y="1166"/>
                    </a:lnTo>
                    <a:lnTo>
                      <a:pt x="42" y="1160"/>
                    </a:lnTo>
                    <a:lnTo>
                      <a:pt x="52" y="1150"/>
                    </a:lnTo>
                    <a:lnTo>
                      <a:pt x="52" y="1150"/>
                    </a:lnTo>
                    <a:lnTo>
                      <a:pt x="60" y="1140"/>
                    </a:lnTo>
                    <a:lnTo>
                      <a:pt x="68" y="1130"/>
                    </a:lnTo>
                    <a:lnTo>
                      <a:pt x="76" y="1116"/>
                    </a:lnTo>
                    <a:lnTo>
                      <a:pt x="76" y="1108"/>
                    </a:lnTo>
                    <a:lnTo>
                      <a:pt x="78" y="1100"/>
                    </a:lnTo>
                    <a:lnTo>
                      <a:pt x="78" y="1100"/>
                    </a:lnTo>
                    <a:lnTo>
                      <a:pt x="78" y="1100"/>
                    </a:lnTo>
                    <a:lnTo>
                      <a:pt x="76" y="1080"/>
                    </a:lnTo>
                    <a:lnTo>
                      <a:pt x="74" y="1064"/>
                    </a:lnTo>
                    <a:lnTo>
                      <a:pt x="74" y="1064"/>
                    </a:lnTo>
                    <a:lnTo>
                      <a:pt x="72" y="1044"/>
                    </a:lnTo>
                    <a:lnTo>
                      <a:pt x="72" y="1044"/>
                    </a:lnTo>
                    <a:lnTo>
                      <a:pt x="72" y="1034"/>
                    </a:lnTo>
                    <a:lnTo>
                      <a:pt x="76" y="1022"/>
                    </a:lnTo>
                    <a:lnTo>
                      <a:pt x="76" y="1022"/>
                    </a:lnTo>
                    <a:lnTo>
                      <a:pt x="84" y="1004"/>
                    </a:lnTo>
                    <a:lnTo>
                      <a:pt x="90" y="986"/>
                    </a:lnTo>
                    <a:lnTo>
                      <a:pt x="96" y="946"/>
                    </a:lnTo>
                    <a:lnTo>
                      <a:pt x="98" y="934"/>
                    </a:lnTo>
                    <a:lnTo>
                      <a:pt x="98" y="934"/>
                    </a:lnTo>
                    <a:lnTo>
                      <a:pt x="100" y="924"/>
                    </a:lnTo>
                    <a:lnTo>
                      <a:pt x="104" y="916"/>
                    </a:lnTo>
                    <a:lnTo>
                      <a:pt x="114" y="896"/>
                    </a:lnTo>
                    <a:lnTo>
                      <a:pt x="114" y="896"/>
                    </a:lnTo>
                    <a:lnTo>
                      <a:pt x="124" y="874"/>
                    </a:lnTo>
                    <a:lnTo>
                      <a:pt x="128" y="862"/>
                    </a:lnTo>
                    <a:lnTo>
                      <a:pt x="132" y="850"/>
                    </a:lnTo>
                    <a:lnTo>
                      <a:pt x="132" y="850"/>
                    </a:lnTo>
                    <a:lnTo>
                      <a:pt x="136" y="828"/>
                    </a:lnTo>
                    <a:lnTo>
                      <a:pt x="138" y="804"/>
                    </a:lnTo>
                    <a:lnTo>
                      <a:pt x="138" y="804"/>
                    </a:lnTo>
                    <a:lnTo>
                      <a:pt x="140" y="776"/>
                    </a:lnTo>
                    <a:lnTo>
                      <a:pt x="142" y="764"/>
                    </a:lnTo>
                    <a:lnTo>
                      <a:pt x="146" y="754"/>
                    </a:lnTo>
                    <a:lnTo>
                      <a:pt x="160" y="728"/>
                    </a:lnTo>
                    <a:lnTo>
                      <a:pt x="160" y="728"/>
                    </a:lnTo>
                    <a:lnTo>
                      <a:pt x="178" y="690"/>
                    </a:lnTo>
                    <a:lnTo>
                      <a:pt x="188" y="670"/>
                    </a:lnTo>
                    <a:lnTo>
                      <a:pt x="196" y="648"/>
                    </a:lnTo>
                    <a:lnTo>
                      <a:pt x="196" y="648"/>
                    </a:lnTo>
                    <a:lnTo>
                      <a:pt x="210" y="614"/>
                    </a:lnTo>
                    <a:lnTo>
                      <a:pt x="218" y="596"/>
                    </a:lnTo>
                    <a:lnTo>
                      <a:pt x="228" y="576"/>
                    </a:lnTo>
                    <a:lnTo>
                      <a:pt x="228" y="576"/>
                    </a:lnTo>
                    <a:lnTo>
                      <a:pt x="246" y="544"/>
                    </a:lnTo>
                    <a:lnTo>
                      <a:pt x="266" y="508"/>
                    </a:lnTo>
                    <a:lnTo>
                      <a:pt x="266" y="508"/>
                    </a:lnTo>
                    <a:lnTo>
                      <a:pt x="276" y="480"/>
                    </a:lnTo>
                    <a:lnTo>
                      <a:pt x="286" y="454"/>
                    </a:lnTo>
                    <a:lnTo>
                      <a:pt x="302" y="400"/>
                    </a:lnTo>
                    <a:lnTo>
                      <a:pt x="302" y="400"/>
                    </a:lnTo>
                    <a:lnTo>
                      <a:pt x="318" y="350"/>
                    </a:lnTo>
                    <a:lnTo>
                      <a:pt x="326" y="330"/>
                    </a:lnTo>
                    <a:lnTo>
                      <a:pt x="334" y="314"/>
                    </a:lnTo>
                    <a:lnTo>
                      <a:pt x="334" y="314"/>
                    </a:lnTo>
                    <a:lnTo>
                      <a:pt x="348" y="288"/>
                    </a:lnTo>
                    <a:lnTo>
                      <a:pt x="358" y="260"/>
                    </a:lnTo>
                    <a:lnTo>
                      <a:pt x="366" y="232"/>
                    </a:lnTo>
                    <a:lnTo>
                      <a:pt x="372" y="204"/>
                    </a:lnTo>
                    <a:lnTo>
                      <a:pt x="372" y="204"/>
                    </a:lnTo>
                    <a:lnTo>
                      <a:pt x="380" y="174"/>
                    </a:lnTo>
                    <a:lnTo>
                      <a:pt x="390" y="144"/>
                    </a:lnTo>
                    <a:lnTo>
                      <a:pt x="390" y="144"/>
                    </a:lnTo>
                    <a:lnTo>
                      <a:pt x="414" y="80"/>
                    </a:lnTo>
                    <a:lnTo>
                      <a:pt x="414" y="80"/>
                    </a:lnTo>
                    <a:lnTo>
                      <a:pt x="430" y="40"/>
                    </a:lnTo>
                    <a:lnTo>
                      <a:pt x="444" y="2"/>
                    </a:lnTo>
                    <a:lnTo>
                      <a:pt x="444" y="2"/>
                    </a:lnTo>
                    <a:lnTo>
                      <a:pt x="444" y="0"/>
                    </a:lnTo>
                    <a:lnTo>
                      <a:pt x="444" y="0"/>
                    </a:lnTo>
                    <a:lnTo>
                      <a:pt x="426" y="12"/>
                    </a:lnTo>
                    <a:lnTo>
                      <a:pt x="410" y="26"/>
                    </a:lnTo>
                    <a:lnTo>
                      <a:pt x="396" y="42"/>
                    </a:lnTo>
                    <a:lnTo>
                      <a:pt x="382" y="60"/>
                    </a:lnTo>
                    <a:lnTo>
                      <a:pt x="382" y="60"/>
                    </a:lnTo>
                    <a:lnTo>
                      <a:pt x="380" y="66"/>
                    </a:lnTo>
                    <a:lnTo>
                      <a:pt x="380" y="66"/>
                    </a:lnTo>
                    <a:lnTo>
                      <a:pt x="366" y="98"/>
                    </a:lnTo>
                    <a:lnTo>
                      <a:pt x="354" y="132"/>
                    </a:lnTo>
                    <a:lnTo>
                      <a:pt x="354" y="132"/>
                    </a:lnTo>
                    <a:lnTo>
                      <a:pt x="344" y="164"/>
                    </a:lnTo>
                    <a:lnTo>
                      <a:pt x="336" y="196"/>
                    </a:lnTo>
                    <a:lnTo>
                      <a:pt x="336" y="196"/>
                    </a:lnTo>
                    <a:lnTo>
                      <a:pt x="330" y="222"/>
                    </a:lnTo>
                    <a:lnTo>
                      <a:pt x="322" y="248"/>
                    </a:lnTo>
                    <a:lnTo>
                      <a:pt x="314" y="272"/>
                    </a:lnTo>
                    <a:lnTo>
                      <a:pt x="302" y="294"/>
                    </a:lnTo>
                    <a:lnTo>
                      <a:pt x="302" y="294"/>
                    </a:lnTo>
                    <a:lnTo>
                      <a:pt x="292" y="312"/>
                    </a:lnTo>
                    <a:lnTo>
                      <a:pt x="284" y="336"/>
                    </a:lnTo>
                    <a:lnTo>
                      <a:pt x="266" y="390"/>
                    </a:lnTo>
                    <a:lnTo>
                      <a:pt x="266" y="390"/>
                    </a:lnTo>
                    <a:lnTo>
                      <a:pt x="244" y="458"/>
                    </a:lnTo>
                    <a:lnTo>
                      <a:pt x="230" y="494"/>
                    </a:lnTo>
                    <a:lnTo>
                      <a:pt x="216" y="526"/>
                    </a:lnTo>
                    <a:lnTo>
                      <a:pt x="216" y="526"/>
                    </a:lnTo>
                    <a:lnTo>
                      <a:pt x="192" y="566"/>
                    </a:lnTo>
                    <a:lnTo>
                      <a:pt x="192" y="566"/>
                    </a:lnTo>
                    <a:lnTo>
                      <a:pt x="182" y="584"/>
                    </a:lnTo>
                    <a:lnTo>
                      <a:pt x="174" y="602"/>
                    </a:lnTo>
                    <a:lnTo>
                      <a:pt x="160" y="636"/>
                    </a:lnTo>
                    <a:lnTo>
                      <a:pt x="160" y="636"/>
                    </a:lnTo>
                    <a:lnTo>
                      <a:pt x="152" y="656"/>
                    </a:lnTo>
                    <a:lnTo>
                      <a:pt x="144" y="674"/>
                    </a:lnTo>
                    <a:lnTo>
                      <a:pt x="126" y="710"/>
                    </a:lnTo>
                    <a:lnTo>
                      <a:pt x="112" y="736"/>
                    </a:lnTo>
                    <a:lnTo>
                      <a:pt x="112" y="736"/>
                    </a:lnTo>
                    <a:lnTo>
                      <a:pt x="106" y="752"/>
                    </a:lnTo>
                    <a:lnTo>
                      <a:pt x="102" y="768"/>
                    </a:lnTo>
                    <a:lnTo>
                      <a:pt x="100" y="802"/>
                    </a:lnTo>
                    <a:lnTo>
                      <a:pt x="100" y="802"/>
                    </a:lnTo>
                    <a:lnTo>
                      <a:pt x="98" y="824"/>
                    </a:lnTo>
                    <a:lnTo>
                      <a:pt x="96" y="842"/>
                    </a:lnTo>
                    <a:lnTo>
                      <a:pt x="96" y="842"/>
                    </a:lnTo>
                    <a:lnTo>
                      <a:pt x="90" y="860"/>
                    </a:lnTo>
                    <a:lnTo>
                      <a:pt x="80" y="880"/>
                    </a:lnTo>
                    <a:lnTo>
                      <a:pt x="80" y="880"/>
                    </a:lnTo>
                    <a:lnTo>
                      <a:pt x="70" y="902"/>
                    </a:lnTo>
                    <a:lnTo>
                      <a:pt x="64" y="914"/>
                    </a:lnTo>
                    <a:lnTo>
                      <a:pt x="62" y="928"/>
                    </a:lnTo>
                    <a:lnTo>
                      <a:pt x="60" y="940"/>
                    </a:lnTo>
                    <a:lnTo>
                      <a:pt x="60" y="940"/>
                    </a:lnTo>
                    <a:lnTo>
                      <a:pt x="54" y="976"/>
                    </a:lnTo>
                    <a:lnTo>
                      <a:pt x="48" y="992"/>
                    </a:lnTo>
                    <a:lnTo>
                      <a:pt x="42" y="1006"/>
                    </a:lnTo>
                    <a:lnTo>
                      <a:pt x="42" y="1006"/>
                    </a:lnTo>
                    <a:lnTo>
                      <a:pt x="36" y="1026"/>
                    </a:lnTo>
                    <a:lnTo>
                      <a:pt x="34" y="1042"/>
                    </a:lnTo>
                    <a:lnTo>
                      <a:pt x="34" y="1058"/>
                    </a:lnTo>
                    <a:lnTo>
                      <a:pt x="36" y="1072"/>
                    </a:lnTo>
                    <a:lnTo>
                      <a:pt x="36" y="1072"/>
                    </a:lnTo>
                    <a:lnTo>
                      <a:pt x="40" y="1086"/>
                    </a:lnTo>
                    <a:lnTo>
                      <a:pt x="40" y="1100"/>
                    </a:lnTo>
                    <a:lnTo>
                      <a:pt x="40" y="1100"/>
                    </a:lnTo>
                    <a:lnTo>
                      <a:pt x="40" y="1106"/>
                    </a:lnTo>
                    <a:lnTo>
                      <a:pt x="36" y="1110"/>
                    </a:lnTo>
                    <a:lnTo>
                      <a:pt x="26" y="1122"/>
                    </a:lnTo>
                    <a:lnTo>
                      <a:pt x="26" y="1122"/>
                    </a:lnTo>
                    <a:lnTo>
                      <a:pt x="12" y="1136"/>
                    </a:lnTo>
                    <a:lnTo>
                      <a:pt x="6" y="1146"/>
                    </a:lnTo>
                    <a:lnTo>
                      <a:pt x="2" y="1154"/>
                    </a:lnTo>
                    <a:lnTo>
                      <a:pt x="2" y="1154"/>
                    </a:lnTo>
                    <a:lnTo>
                      <a:pt x="0" y="1178"/>
                    </a:lnTo>
                    <a:lnTo>
                      <a:pt x="0" y="1178"/>
                    </a:lnTo>
                    <a:lnTo>
                      <a:pt x="2" y="1190"/>
                    </a:lnTo>
                    <a:lnTo>
                      <a:pt x="4" y="1202"/>
                    </a:lnTo>
                    <a:lnTo>
                      <a:pt x="14" y="1222"/>
                    </a:lnTo>
                    <a:lnTo>
                      <a:pt x="14" y="1222"/>
                    </a:lnTo>
                    <a:lnTo>
                      <a:pt x="20" y="1236"/>
                    </a:lnTo>
                    <a:lnTo>
                      <a:pt x="22" y="1244"/>
                    </a:lnTo>
                    <a:lnTo>
                      <a:pt x="24" y="1252"/>
                    </a:lnTo>
                    <a:lnTo>
                      <a:pt x="24" y="1252"/>
                    </a:lnTo>
                    <a:lnTo>
                      <a:pt x="24" y="1262"/>
                    </a:lnTo>
                    <a:lnTo>
                      <a:pt x="22" y="1270"/>
                    </a:lnTo>
                    <a:lnTo>
                      <a:pt x="14" y="1286"/>
                    </a:lnTo>
                    <a:lnTo>
                      <a:pt x="14" y="1286"/>
                    </a:lnTo>
                    <a:lnTo>
                      <a:pt x="6" y="1306"/>
                    </a:lnTo>
                    <a:lnTo>
                      <a:pt x="2" y="1316"/>
                    </a:lnTo>
                    <a:lnTo>
                      <a:pt x="0" y="1328"/>
                    </a:lnTo>
                    <a:lnTo>
                      <a:pt x="0" y="1328"/>
                    </a:lnTo>
                    <a:lnTo>
                      <a:pt x="0" y="1336"/>
                    </a:lnTo>
                    <a:lnTo>
                      <a:pt x="2" y="1344"/>
                    </a:lnTo>
                    <a:lnTo>
                      <a:pt x="6" y="1358"/>
                    </a:lnTo>
                    <a:lnTo>
                      <a:pt x="14" y="1368"/>
                    </a:lnTo>
                    <a:lnTo>
                      <a:pt x="20" y="1376"/>
                    </a:lnTo>
                    <a:lnTo>
                      <a:pt x="20" y="1376"/>
                    </a:lnTo>
                    <a:lnTo>
                      <a:pt x="30" y="1386"/>
                    </a:lnTo>
                    <a:lnTo>
                      <a:pt x="32" y="1392"/>
                    </a:lnTo>
                    <a:lnTo>
                      <a:pt x="32" y="1400"/>
                    </a:lnTo>
                    <a:lnTo>
                      <a:pt x="32" y="1400"/>
                    </a:lnTo>
                    <a:lnTo>
                      <a:pt x="30" y="1406"/>
                    </a:lnTo>
                    <a:lnTo>
                      <a:pt x="24" y="1414"/>
                    </a:lnTo>
                    <a:lnTo>
                      <a:pt x="24" y="1414"/>
                    </a:lnTo>
                    <a:lnTo>
                      <a:pt x="16" y="1424"/>
                    </a:lnTo>
                    <a:lnTo>
                      <a:pt x="14" y="1430"/>
                    </a:lnTo>
                    <a:lnTo>
                      <a:pt x="12" y="1438"/>
                    </a:lnTo>
                    <a:lnTo>
                      <a:pt x="10" y="1446"/>
                    </a:lnTo>
                    <a:lnTo>
                      <a:pt x="12" y="1456"/>
                    </a:lnTo>
                    <a:lnTo>
                      <a:pt x="16" y="1466"/>
                    </a:lnTo>
                    <a:lnTo>
                      <a:pt x="22" y="1478"/>
                    </a:lnTo>
                    <a:lnTo>
                      <a:pt x="22" y="1478"/>
                    </a:lnTo>
                    <a:lnTo>
                      <a:pt x="26" y="1484"/>
                    </a:lnTo>
                    <a:lnTo>
                      <a:pt x="32" y="1490"/>
                    </a:lnTo>
                    <a:lnTo>
                      <a:pt x="44" y="1496"/>
                    </a:lnTo>
                    <a:lnTo>
                      <a:pt x="44" y="1496"/>
                    </a:lnTo>
                    <a:lnTo>
                      <a:pt x="52" y="1500"/>
                    </a:lnTo>
                    <a:lnTo>
                      <a:pt x="54" y="1504"/>
                    </a:lnTo>
                    <a:lnTo>
                      <a:pt x="54" y="1504"/>
                    </a:lnTo>
                    <a:lnTo>
                      <a:pt x="54" y="1508"/>
                    </a:lnTo>
                    <a:lnTo>
                      <a:pt x="52" y="1516"/>
                    </a:lnTo>
                    <a:lnTo>
                      <a:pt x="44" y="1528"/>
                    </a:lnTo>
                    <a:lnTo>
                      <a:pt x="44" y="1528"/>
                    </a:lnTo>
                    <a:lnTo>
                      <a:pt x="34" y="1544"/>
                    </a:lnTo>
                    <a:lnTo>
                      <a:pt x="30" y="1552"/>
                    </a:lnTo>
                    <a:lnTo>
                      <a:pt x="28" y="1560"/>
                    </a:lnTo>
                    <a:lnTo>
                      <a:pt x="28" y="1560"/>
                    </a:lnTo>
                    <a:lnTo>
                      <a:pt x="28" y="1574"/>
                    </a:lnTo>
                    <a:lnTo>
                      <a:pt x="30" y="1584"/>
                    </a:lnTo>
                    <a:lnTo>
                      <a:pt x="36" y="1592"/>
                    </a:lnTo>
                    <a:lnTo>
                      <a:pt x="42" y="1598"/>
                    </a:lnTo>
                    <a:lnTo>
                      <a:pt x="50" y="1604"/>
                    </a:lnTo>
                    <a:lnTo>
                      <a:pt x="58" y="1608"/>
                    </a:lnTo>
                    <a:lnTo>
                      <a:pt x="74" y="1612"/>
                    </a:lnTo>
                    <a:lnTo>
                      <a:pt x="74" y="1612"/>
                    </a:lnTo>
                    <a:lnTo>
                      <a:pt x="86" y="1614"/>
                    </a:lnTo>
                    <a:lnTo>
                      <a:pt x="92" y="1616"/>
                    </a:lnTo>
                    <a:lnTo>
                      <a:pt x="94" y="1620"/>
                    </a:lnTo>
                    <a:lnTo>
                      <a:pt x="94" y="1620"/>
                    </a:lnTo>
                    <a:lnTo>
                      <a:pt x="94" y="1624"/>
                    </a:lnTo>
                    <a:lnTo>
                      <a:pt x="94" y="1632"/>
                    </a:lnTo>
                    <a:lnTo>
                      <a:pt x="90" y="1650"/>
                    </a:lnTo>
                    <a:lnTo>
                      <a:pt x="90" y="1650"/>
                    </a:lnTo>
                    <a:lnTo>
                      <a:pt x="86" y="1668"/>
                    </a:lnTo>
                    <a:lnTo>
                      <a:pt x="82" y="1686"/>
                    </a:lnTo>
                    <a:lnTo>
                      <a:pt x="82" y="1694"/>
                    </a:lnTo>
                    <a:lnTo>
                      <a:pt x="84" y="1704"/>
                    </a:lnTo>
                    <a:lnTo>
                      <a:pt x="88" y="1712"/>
                    </a:lnTo>
                    <a:lnTo>
                      <a:pt x="92" y="1720"/>
                    </a:lnTo>
                    <a:lnTo>
                      <a:pt x="92" y="1720"/>
                    </a:lnTo>
                    <a:lnTo>
                      <a:pt x="100" y="1726"/>
                    </a:lnTo>
                    <a:lnTo>
                      <a:pt x="106" y="1732"/>
                    </a:lnTo>
                    <a:lnTo>
                      <a:pt x="114" y="1734"/>
                    </a:lnTo>
                    <a:lnTo>
                      <a:pt x="122" y="1736"/>
                    </a:lnTo>
                    <a:lnTo>
                      <a:pt x="136" y="1736"/>
                    </a:lnTo>
                    <a:lnTo>
                      <a:pt x="146" y="1732"/>
                    </a:lnTo>
                    <a:lnTo>
                      <a:pt x="146" y="1732"/>
                    </a:lnTo>
                    <a:lnTo>
                      <a:pt x="156" y="1730"/>
                    </a:lnTo>
                    <a:lnTo>
                      <a:pt x="156" y="1730"/>
                    </a:lnTo>
                    <a:lnTo>
                      <a:pt x="160" y="1732"/>
                    </a:lnTo>
                    <a:lnTo>
                      <a:pt x="160" y="1732"/>
                    </a:lnTo>
                    <a:lnTo>
                      <a:pt x="160" y="1738"/>
                    </a:lnTo>
                    <a:lnTo>
                      <a:pt x="160" y="1744"/>
                    </a:lnTo>
                    <a:lnTo>
                      <a:pt x="156" y="1760"/>
                    </a:lnTo>
                    <a:lnTo>
                      <a:pt x="156" y="1760"/>
                    </a:lnTo>
                    <a:lnTo>
                      <a:pt x="154" y="1774"/>
                    </a:lnTo>
                    <a:lnTo>
                      <a:pt x="152" y="1788"/>
                    </a:lnTo>
                    <a:lnTo>
                      <a:pt x="152" y="1796"/>
                    </a:lnTo>
                    <a:lnTo>
                      <a:pt x="154" y="1802"/>
                    </a:lnTo>
                    <a:lnTo>
                      <a:pt x="160" y="1810"/>
                    </a:lnTo>
                    <a:lnTo>
                      <a:pt x="166" y="1816"/>
                    </a:lnTo>
                    <a:lnTo>
                      <a:pt x="166" y="1816"/>
                    </a:lnTo>
                    <a:lnTo>
                      <a:pt x="172" y="1820"/>
                    </a:lnTo>
                    <a:lnTo>
                      <a:pt x="178" y="1822"/>
                    </a:lnTo>
                    <a:lnTo>
                      <a:pt x="184" y="1822"/>
                    </a:lnTo>
                    <a:lnTo>
                      <a:pt x="190" y="1822"/>
                    </a:lnTo>
                    <a:lnTo>
                      <a:pt x="202" y="1818"/>
                    </a:lnTo>
                    <a:lnTo>
                      <a:pt x="210" y="1812"/>
                    </a:lnTo>
                    <a:lnTo>
                      <a:pt x="210" y="1812"/>
                    </a:lnTo>
                    <a:lnTo>
                      <a:pt x="210" y="1812"/>
                    </a:lnTo>
                    <a:lnTo>
                      <a:pt x="210" y="1812"/>
                    </a:lnTo>
                    <a:lnTo>
                      <a:pt x="208" y="1824"/>
                    </a:lnTo>
                    <a:lnTo>
                      <a:pt x="206" y="1836"/>
                    </a:lnTo>
                    <a:lnTo>
                      <a:pt x="206" y="1836"/>
                    </a:lnTo>
                    <a:lnTo>
                      <a:pt x="206" y="1844"/>
                    </a:lnTo>
                    <a:lnTo>
                      <a:pt x="208" y="1850"/>
                    </a:lnTo>
                    <a:lnTo>
                      <a:pt x="212" y="1856"/>
                    </a:lnTo>
                    <a:lnTo>
                      <a:pt x="220" y="1860"/>
                    </a:lnTo>
                    <a:lnTo>
                      <a:pt x="220" y="1860"/>
                    </a:lnTo>
                    <a:lnTo>
                      <a:pt x="228" y="1862"/>
                    </a:lnTo>
                    <a:lnTo>
                      <a:pt x="234" y="1862"/>
                    </a:lnTo>
                    <a:lnTo>
                      <a:pt x="240" y="1862"/>
                    </a:lnTo>
                    <a:lnTo>
                      <a:pt x="246" y="1858"/>
                    </a:lnTo>
                    <a:lnTo>
                      <a:pt x="246" y="1858"/>
                    </a:lnTo>
                    <a:lnTo>
                      <a:pt x="248" y="1868"/>
                    </a:lnTo>
                    <a:lnTo>
                      <a:pt x="252" y="1874"/>
                    </a:lnTo>
                    <a:lnTo>
                      <a:pt x="252" y="1874"/>
                    </a:lnTo>
                    <a:lnTo>
                      <a:pt x="256" y="1884"/>
                    </a:lnTo>
                    <a:lnTo>
                      <a:pt x="260" y="1890"/>
                    </a:lnTo>
                    <a:lnTo>
                      <a:pt x="266" y="1894"/>
                    </a:lnTo>
                    <a:lnTo>
                      <a:pt x="272" y="1898"/>
                    </a:lnTo>
                    <a:lnTo>
                      <a:pt x="272" y="1898"/>
                    </a:lnTo>
                    <a:lnTo>
                      <a:pt x="282" y="1898"/>
                    </a:lnTo>
                    <a:lnTo>
                      <a:pt x="292" y="1896"/>
                    </a:lnTo>
                    <a:lnTo>
                      <a:pt x="300" y="1894"/>
                    </a:lnTo>
                    <a:lnTo>
                      <a:pt x="306" y="1888"/>
                    </a:lnTo>
                    <a:lnTo>
                      <a:pt x="306" y="1888"/>
                    </a:lnTo>
                    <a:lnTo>
                      <a:pt x="310" y="1886"/>
                    </a:lnTo>
                    <a:lnTo>
                      <a:pt x="310" y="1886"/>
                    </a:lnTo>
                    <a:lnTo>
                      <a:pt x="312" y="1894"/>
                    </a:lnTo>
                    <a:lnTo>
                      <a:pt x="312" y="1894"/>
                    </a:lnTo>
                    <a:lnTo>
                      <a:pt x="316" y="1904"/>
                    </a:lnTo>
                    <a:lnTo>
                      <a:pt x="320" y="1916"/>
                    </a:lnTo>
                    <a:lnTo>
                      <a:pt x="328" y="1926"/>
                    </a:lnTo>
                    <a:lnTo>
                      <a:pt x="334" y="1930"/>
                    </a:lnTo>
                    <a:lnTo>
                      <a:pt x="340" y="1932"/>
                    </a:lnTo>
                    <a:lnTo>
                      <a:pt x="340" y="1932"/>
                    </a:lnTo>
                    <a:lnTo>
                      <a:pt x="348" y="1934"/>
                    </a:lnTo>
                    <a:lnTo>
                      <a:pt x="358" y="1934"/>
                    </a:lnTo>
                    <a:lnTo>
                      <a:pt x="366" y="1932"/>
                    </a:lnTo>
                    <a:lnTo>
                      <a:pt x="374" y="1930"/>
                    </a:lnTo>
                    <a:lnTo>
                      <a:pt x="374" y="1930"/>
                    </a:lnTo>
                    <a:lnTo>
                      <a:pt x="378" y="1940"/>
                    </a:lnTo>
                    <a:lnTo>
                      <a:pt x="382" y="1944"/>
                    </a:lnTo>
                    <a:lnTo>
                      <a:pt x="388" y="1948"/>
                    </a:lnTo>
                    <a:lnTo>
                      <a:pt x="388" y="1948"/>
                    </a:lnTo>
                    <a:lnTo>
                      <a:pt x="396" y="1950"/>
                    </a:lnTo>
                    <a:lnTo>
                      <a:pt x="404" y="1954"/>
                    </a:lnTo>
                    <a:lnTo>
                      <a:pt x="412" y="1954"/>
                    </a:lnTo>
                    <a:lnTo>
                      <a:pt x="422" y="1950"/>
                    </a:lnTo>
                    <a:lnTo>
                      <a:pt x="422" y="1950"/>
                    </a:lnTo>
                    <a:lnTo>
                      <a:pt x="430" y="1952"/>
                    </a:lnTo>
                    <a:lnTo>
                      <a:pt x="432" y="1952"/>
                    </a:lnTo>
                    <a:lnTo>
                      <a:pt x="432" y="1952"/>
                    </a:lnTo>
                    <a:lnTo>
                      <a:pt x="440" y="1952"/>
                    </a:lnTo>
                    <a:lnTo>
                      <a:pt x="440" y="1952"/>
                    </a:lnTo>
                    <a:lnTo>
                      <a:pt x="448" y="1954"/>
                    </a:lnTo>
                    <a:lnTo>
                      <a:pt x="458" y="1956"/>
                    </a:lnTo>
                    <a:lnTo>
                      <a:pt x="468" y="1954"/>
                    </a:lnTo>
                    <a:lnTo>
                      <a:pt x="478" y="1950"/>
                    </a:lnTo>
                    <a:lnTo>
                      <a:pt x="478" y="1950"/>
                    </a:lnTo>
                    <a:lnTo>
                      <a:pt x="488" y="1942"/>
                    </a:lnTo>
                    <a:lnTo>
                      <a:pt x="496" y="1932"/>
                    </a:lnTo>
                    <a:lnTo>
                      <a:pt x="502" y="1922"/>
                    </a:lnTo>
                    <a:lnTo>
                      <a:pt x="502" y="1910"/>
                    </a:lnTo>
                    <a:lnTo>
                      <a:pt x="502" y="1910"/>
                    </a:lnTo>
                    <a:lnTo>
                      <a:pt x="502" y="1904"/>
                    </a:lnTo>
                    <a:lnTo>
                      <a:pt x="498" y="1898"/>
                    </a:lnTo>
                    <a:lnTo>
                      <a:pt x="494" y="1894"/>
                    </a:lnTo>
                    <a:lnTo>
                      <a:pt x="490" y="1890"/>
                    </a:lnTo>
                    <a:lnTo>
                      <a:pt x="490" y="1890"/>
                    </a:lnTo>
                    <a:lnTo>
                      <a:pt x="480" y="1888"/>
                    </a:lnTo>
                    <a:lnTo>
                      <a:pt x="472" y="1888"/>
                    </a:lnTo>
                    <a:lnTo>
                      <a:pt x="466" y="1890"/>
                    </a:lnTo>
                    <a:lnTo>
                      <a:pt x="460" y="1894"/>
                    </a:lnTo>
                    <a:lnTo>
                      <a:pt x="460" y="1894"/>
                    </a:lnTo>
                    <a:lnTo>
                      <a:pt x="460" y="1886"/>
                    </a:lnTo>
                    <a:lnTo>
                      <a:pt x="460" y="1886"/>
                    </a:lnTo>
                    <a:lnTo>
                      <a:pt x="460" y="1878"/>
                    </a:lnTo>
                    <a:lnTo>
                      <a:pt x="456" y="1870"/>
                    </a:lnTo>
                    <a:lnTo>
                      <a:pt x="452" y="1866"/>
                    </a:lnTo>
                    <a:lnTo>
                      <a:pt x="444" y="1864"/>
                    </a:lnTo>
                    <a:lnTo>
                      <a:pt x="444" y="1864"/>
                    </a:lnTo>
                    <a:lnTo>
                      <a:pt x="438" y="1864"/>
                    </a:lnTo>
                    <a:lnTo>
                      <a:pt x="432" y="1866"/>
                    </a:lnTo>
                    <a:lnTo>
                      <a:pt x="422" y="1872"/>
                    </a:lnTo>
                    <a:lnTo>
                      <a:pt x="422" y="1872"/>
                    </a:lnTo>
                    <a:lnTo>
                      <a:pt x="416" y="1876"/>
                    </a:lnTo>
                    <a:lnTo>
                      <a:pt x="416" y="1876"/>
                    </a:lnTo>
                    <a:lnTo>
                      <a:pt x="416" y="1874"/>
                    </a:lnTo>
                    <a:lnTo>
                      <a:pt x="416" y="1874"/>
                    </a:lnTo>
                    <a:lnTo>
                      <a:pt x="416" y="1860"/>
                    </a:lnTo>
                    <a:lnTo>
                      <a:pt x="416" y="1860"/>
                    </a:lnTo>
                    <a:lnTo>
                      <a:pt x="418" y="1846"/>
                    </a:lnTo>
                    <a:lnTo>
                      <a:pt x="418" y="1846"/>
                    </a:lnTo>
                    <a:lnTo>
                      <a:pt x="416" y="1836"/>
                    </a:lnTo>
                    <a:lnTo>
                      <a:pt x="414" y="1832"/>
                    </a:lnTo>
                    <a:lnTo>
                      <a:pt x="410" y="1828"/>
                    </a:lnTo>
                    <a:lnTo>
                      <a:pt x="410" y="1828"/>
                    </a:lnTo>
                    <a:lnTo>
                      <a:pt x="404" y="1822"/>
                    </a:lnTo>
                    <a:lnTo>
                      <a:pt x="396" y="1822"/>
                    </a:lnTo>
                    <a:lnTo>
                      <a:pt x="386" y="1822"/>
                    </a:lnTo>
                    <a:lnTo>
                      <a:pt x="380" y="1824"/>
                    </a:lnTo>
                    <a:lnTo>
                      <a:pt x="380" y="1824"/>
                    </a:lnTo>
                    <a:lnTo>
                      <a:pt x="378" y="1824"/>
                    </a:lnTo>
                    <a:lnTo>
                      <a:pt x="378" y="1824"/>
                    </a:lnTo>
                    <a:lnTo>
                      <a:pt x="378" y="1824"/>
                    </a:lnTo>
                    <a:lnTo>
                      <a:pt x="378" y="1824"/>
                    </a:lnTo>
                    <a:lnTo>
                      <a:pt x="372" y="1804"/>
                    </a:lnTo>
                    <a:lnTo>
                      <a:pt x="366" y="1788"/>
                    </a:lnTo>
                    <a:lnTo>
                      <a:pt x="362" y="1782"/>
                    </a:lnTo>
                    <a:lnTo>
                      <a:pt x="358" y="1778"/>
                    </a:lnTo>
                    <a:lnTo>
                      <a:pt x="352" y="1774"/>
                    </a:lnTo>
                    <a:lnTo>
                      <a:pt x="346" y="1772"/>
                    </a:lnTo>
                    <a:lnTo>
                      <a:pt x="346" y="1772"/>
                    </a:lnTo>
                    <a:lnTo>
                      <a:pt x="336" y="1774"/>
                    </a:lnTo>
                    <a:lnTo>
                      <a:pt x="332" y="1776"/>
                    </a:lnTo>
                    <a:lnTo>
                      <a:pt x="328" y="1778"/>
                    </a:lnTo>
                    <a:lnTo>
                      <a:pt x="328" y="1778"/>
                    </a:lnTo>
                    <a:lnTo>
                      <a:pt x="328" y="1780"/>
                    </a:lnTo>
                    <a:lnTo>
                      <a:pt x="328" y="1780"/>
                    </a:lnTo>
                    <a:lnTo>
                      <a:pt x="326" y="1770"/>
                    </a:lnTo>
                    <a:lnTo>
                      <a:pt x="324" y="1760"/>
                    </a:lnTo>
                    <a:lnTo>
                      <a:pt x="320" y="1752"/>
                    </a:lnTo>
                    <a:lnTo>
                      <a:pt x="314" y="1746"/>
                    </a:lnTo>
                    <a:lnTo>
                      <a:pt x="314" y="1746"/>
                    </a:lnTo>
                    <a:lnTo>
                      <a:pt x="308" y="1744"/>
                    </a:lnTo>
                    <a:lnTo>
                      <a:pt x="302" y="1742"/>
                    </a:lnTo>
                    <a:lnTo>
                      <a:pt x="292" y="1744"/>
                    </a:lnTo>
                    <a:lnTo>
                      <a:pt x="284" y="1748"/>
                    </a:lnTo>
                    <a:lnTo>
                      <a:pt x="278" y="1754"/>
                    </a:lnTo>
                    <a:lnTo>
                      <a:pt x="278" y="1754"/>
                    </a:lnTo>
                    <a:lnTo>
                      <a:pt x="274" y="1756"/>
                    </a:lnTo>
                    <a:lnTo>
                      <a:pt x="274" y="1756"/>
                    </a:lnTo>
                    <a:lnTo>
                      <a:pt x="280" y="1746"/>
                    </a:lnTo>
                    <a:lnTo>
                      <a:pt x="280" y="1746"/>
                    </a:lnTo>
                    <a:lnTo>
                      <a:pt x="290" y="1732"/>
                    </a:lnTo>
                    <a:lnTo>
                      <a:pt x="294" y="1724"/>
                    </a:lnTo>
                    <a:lnTo>
                      <a:pt x="294" y="1716"/>
                    </a:lnTo>
                    <a:lnTo>
                      <a:pt x="294" y="1716"/>
                    </a:lnTo>
                    <a:lnTo>
                      <a:pt x="294" y="1712"/>
                    </a:lnTo>
                    <a:lnTo>
                      <a:pt x="294" y="1712"/>
                    </a:lnTo>
                    <a:lnTo>
                      <a:pt x="292" y="1706"/>
                    </a:lnTo>
                    <a:lnTo>
                      <a:pt x="290" y="1702"/>
                    </a:lnTo>
                    <a:lnTo>
                      <a:pt x="286" y="1696"/>
                    </a:lnTo>
                    <a:lnTo>
                      <a:pt x="280" y="1692"/>
                    </a:lnTo>
                    <a:lnTo>
                      <a:pt x="280" y="1692"/>
                    </a:lnTo>
                    <a:lnTo>
                      <a:pt x="274" y="1690"/>
                    </a:lnTo>
                    <a:lnTo>
                      <a:pt x="268" y="1688"/>
                    </a:lnTo>
                    <a:lnTo>
                      <a:pt x="262" y="1690"/>
                    </a:lnTo>
                    <a:lnTo>
                      <a:pt x="256" y="1692"/>
                    </a:lnTo>
                    <a:lnTo>
                      <a:pt x="248" y="1698"/>
                    </a:lnTo>
                    <a:lnTo>
                      <a:pt x="240" y="1706"/>
                    </a:lnTo>
                    <a:lnTo>
                      <a:pt x="240" y="1706"/>
                    </a:lnTo>
                    <a:lnTo>
                      <a:pt x="236" y="1710"/>
                    </a:lnTo>
                    <a:lnTo>
                      <a:pt x="234" y="1710"/>
                    </a:lnTo>
                    <a:lnTo>
                      <a:pt x="232" y="1708"/>
                    </a:lnTo>
                    <a:lnTo>
                      <a:pt x="232" y="1708"/>
                    </a:lnTo>
                    <a:lnTo>
                      <a:pt x="234" y="1700"/>
                    </a:lnTo>
                    <a:lnTo>
                      <a:pt x="242" y="1688"/>
                    </a:lnTo>
                    <a:lnTo>
                      <a:pt x="242" y="1688"/>
                    </a:lnTo>
                    <a:lnTo>
                      <a:pt x="252" y="1672"/>
                    </a:lnTo>
                    <a:lnTo>
                      <a:pt x="254" y="1664"/>
                    </a:lnTo>
                    <a:lnTo>
                      <a:pt x="256" y="1654"/>
                    </a:lnTo>
                    <a:lnTo>
                      <a:pt x="256" y="1654"/>
                    </a:lnTo>
                    <a:lnTo>
                      <a:pt x="256" y="1648"/>
                    </a:lnTo>
                    <a:lnTo>
                      <a:pt x="256" y="1648"/>
                    </a:lnTo>
                    <a:lnTo>
                      <a:pt x="254" y="1642"/>
                    </a:lnTo>
                    <a:lnTo>
                      <a:pt x="250" y="1636"/>
                    </a:lnTo>
                    <a:lnTo>
                      <a:pt x="240" y="1628"/>
                    </a:lnTo>
                    <a:lnTo>
                      <a:pt x="240" y="1628"/>
                    </a:lnTo>
                    <a:lnTo>
                      <a:pt x="232" y="1624"/>
                    </a:lnTo>
                    <a:lnTo>
                      <a:pt x="226" y="1622"/>
                    </a:lnTo>
                    <a:lnTo>
                      <a:pt x="220" y="1624"/>
                    </a:lnTo>
                    <a:lnTo>
                      <a:pt x="214" y="1626"/>
                    </a:lnTo>
                    <a:lnTo>
                      <a:pt x="202" y="1634"/>
                    </a:lnTo>
                    <a:lnTo>
                      <a:pt x="192" y="1644"/>
                    </a:lnTo>
                    <a:lnTo>
                      <a:pt x="192" y="1644"/>
                    </a:lnTo>
                    <a:lnTo>
                      <a:pt x="198" y="1632"/>
                    </a:lnTo>
                    <a:lnTo>
                      <a:pt x="204" y="1620"/>
                    </a:lnTo>
                    <a:lnTo>
                      <a:pt x="204" y="1620"/>
                    </a:lnTo>
                    <a:lnTo>
                      <a:pt x="212" y="1602"/>
                    </a:lnTo>
                    <a:lnTo>
                      <a:pt x="214" y="1594"/>
                    </a:lnTo>
                    <a:lnTo>
                      <a:pt x="216" y="1586"/>
                    </a:lnTo>
                    <a:lnTo>
                      <a:pt x="216" y="1586"/>
                    </a:lnTo>
                    <a:lnTo>
                      <a:pt x="214" y="1578"/>
                    </a:lnTo>
                    <a:lnTo>
                      <a:pt x="214" y="1578"/>
                    </a:lnTo>
                    <a:lnTo>
                      <a:pt x="208" y="1572"/>
                    </a:lnTo>
                    <a:lnTo>
                      <a:pt x="204" y="1568"/>
                    </a:lnTo>
                    <a:lnTo>
                      <a:pt x="198" y="1566"/>
                    </a:lnTo>
                    <a:lnTo>
                      <a:pt x="198" y="1566"/>
                    </a:lnTo>
                    <a:lnTo>
                      <a:pt x="190" y="1566"/>
                    </a:lnTo>
                    <a:lnTo>
                      <a:pt x="184" y="1568"/>
                    </a:lnTo>
                    <a:lnTo>
                      <a:pt x="178" y="1570"/>
                    </a:lnTo>
                    <a:lnTo>
                      <a:pt x="174" y="1572"/>
                    </a:lnTo>
                    <a:lnTo>
                      <a:pt x="168" y="1580"/>
                    </a:lnTo>
                    <a:lnTo>
                      <a:pt x="166" y="1586"/>
                    </a:lnTo>
                    <a:lnTo>
                      <a:pt x="166" y="1586"/>
                    </a:lnTo>
                    <a:lnTo>
                      <a:pt x="162" y="1592"/>
                    </a:lnTo>
                    <a:lnTo>
                      <a:pt x="162" y="1592"/>
                    </a:lnTo>
                    <a:lnTo>
                      <a:pt x="158" y="1592"/>
                    </a:lnTo>
                    <a:lnTo>
                      <a:pt x="158" y="1592"/>
                    </a:lnTo>
                    <a:lnTo>
                      <a:pt x="158" y="1592"/>
                    </a:lnTo>
                    <a:lnTo>
                      <a:pt x="156" y="1588"/>
                    </a:lnTo>
                    <a:lnTo>
                      <a:pt x="156" y="1588"/>
                    </a:lnTo>
                    <a:lnTo>
                      <a:pt x="158" y="1576"/>
                    </a:lnTo>
                    <a:lnTo>
                      <a:pt x="158" y="1576"/>
                    </a:lnTo>
                    <a:lnTo>
                      <a:pt x="162" y="1570"/>
                    </a:lnTo>
                    <a:lnTo>
                      <a:pt x="164" y="1566"/>
                    </a:lnTo>
                    <a:lnTo>
                      <a:pt x="172" y="1558"/>
                    </a:lnTo>
                    <a:lnTo>
                      <a:pt x="172" y="1558"/>
                    </a:lnTo>
                    <a:lnTo>
                      <a:pt x="178" y="1552"/>
                    </a:lnTo>
                    <a:lnTo>
                      <a:pt x="184" y="1546"/>
                    </a:lnTo>
                    <a:lnTo>
                      <a:pt x="188" y="1536"/>
                    </a:lnTo>
                    <a:lnTo>
                      <a:pt x="190" y="1524"/>
                    </a:lnTo>
                    <a:lnTo>
                      <a:pt x="190" y="1524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90" y="1518"/>
                    </a:lnTo>
                    <a:lnTo>
                      <a:pt x="190" y="1518"/>
                    </a:lnTo>
                    <a:lnTo>
                      <a:pt x="190" y="1520"/>
                    </a:lnTo>
                    <a:lnTo>
                      <a:pt x="190" y="1520"/>
                    </a:lnTo>
                    <a:lnTo>
                      <a:pt x="188" y="1512"/>
                    </a:lnTo>
                    <a:lnTo>
                      <a:pt x="184" y="1506"/>
                    </a:lnTo>
                    <a:lnTo>
                      <a:pt x="184" y="1506"/>
                    </a:lnTo>
                    <a:lnTo>
                      <a:pt x="178" y="1504"/>
                    </a:lnTo>
                    <a:lnTo>
                      <a:pt x="170" y="1502"/>
                    </a:lnTo>
                    <a:lnTo>
                      <a:pt x="156" y="1502"/>
                    </a:lnTo>
                    <a:lnTo>
                      <a:pt x="156" y="1502"/>
                    </a:lnTo>
                    <a:lnTo>
                      <a:pt x="148" y="1504"/>
                    </a:lnTo>
                    <a:lnTo>
                      <a:pt x="142" y="1508"/>
                    </a:lnTo>
                    <a:lnTo>
                      <a:pt x="140" y="1512"/>
                    </a:lnTo>
                    <a:lnTo>
                      <a:pt x="136" y="1518"/>
                    </a:lnTo>
                    <a:lnTo>
                      <a:pt x="136" y="1518"/>
                    </a:lnTo>
                    <a:lnTo>
                      <a:pt x="134" y="1520"/>
                    </a:lnTo>
                    <a:lnTo>
                      <a:pt x="132" y="1518"/>
                    </a:lnTo>
                    <a:lnTo>
                      <a:pt x="130" y="1516"/>
                    </a:lnTo>
                    <a:lnTo>
                      <a:pt x="130" y="1516"/>
                    </a:lnTo>
                    <a:lnTo>
                      <a:pt x="132" y="1510"/>
                    </a:lnTo>
                    <a:lnTo>
                      <a:pt x="132" y="1510"/>
                    </a:lnTo>
                    <a:lnTo>
                      <a:pt x="132" y="1508"/>
                    </a:lnTo>
                    <a:lnTo>
                      <a:pt x="132" y="1508"/>
                    </a:lnTo>
                    <a:lnTo>
                      <a:pt x="132" y="1504"/>
                    </a:lnTo>
                    <a:lnTo>
                      <a:pt x="136" y="1500"/>
                    </a:lnTo>
                    <a:lnTo>
                      <a:pt x="142" y="1498"/>
                    </a:lnTo>
                    <a:lnTo>
                      <a:pt x="150" y="1494"/>
                    </a:lnTo>
                    <a:lnTo>
                      <a:pt x="150" y="1494"/>
                    </a:lnTo>
                    <a:lnTo>
                      <a:pt x="160" y="1492"/>
                    </a:lnTo>
                    <a:lnTo>
                      <a:pt x="170" y="1486"/>
                    </a:lnTo>
                    <a:lnTo>
                      <a:pt x="176" y="1484"/>
                    </a:lnTo>
                    <a:lnTo>
                      <a:pt x="180" y="1478"/>
                    </a:lnTo>
                    <a:lnTo>
                      <a:pt x="182" y="1472"/>
                    </a:lnTo>
                    <a:lnTo>
                      <a:pt x="182" y="1466"/>
                    </a:lnTo>
                    <a:lnTo>
                      <a:pt x="182" y="1466"/>
                    </a:lnTo>
                    <a:lnTo>
                      <a:pt x="182" y="1458"/>
                    </a:lnTo>
                    <a:lnTo>
                      <a:pt x="182" y="1458"/>
                    </a:lnTo>
                    <a:lnTo>
                      <a:pt x="178" y="1450"/>
                    </a:lnTo>
                    <a:lnTo>
                      <a:pt x="174" y="1444"/>
                    </a:lnTo>
                    <a:lnTo>
                      <a:pt x="168" y="1440"/>
                    </a:lnTo>
                    <a:lnTo>
                      <a:pt x="160" y="1438"/>
                    </a:lnTo>
                    <a:lnTo>
                      <a:pt x="144" y="1438"/>
                    </a:lnTo>
                    <a:lnTo>
                      <a:pt x="132" y="1440"/>
                    </a:lnTo>
                    <a:lnTo>
                      <a:pt x="132" y="1440"/>
                    </a:lnTo>
                    <a:lnTo>
                      <a:pt x="120" y="1440"/>
                    </a:lnTo>
                    <a:lnTo>
                      <a:pt x="120" y="1440"/>
                    </a:lnTo>
                    <a:lnTo>
                      <a:pt x="130" y="1436"/>
                    </a:lnTo>
                    <a:lnTo>
                      <a:pt x="130" y="1436"/>
                    </a:lnTo>
                    <a:lnTo>
                      <a:pt x="140" y="1432"/>
                    </a:lnTo>
                    <a:lnTo>
                      <a:pt x="150" y="1426"/>
                    </a:lnTo>
                    <a:lnTo>
                      <a:pt x="156" y="1418"/>
                    </a:lnTo>
                    <a:lnTo>
                      <a:pt x="160" y="1414"/>
                    </a:lnTo>
                    <a:lnTo>
                      <a:pt x="160" y="1408"/>
                    </a:lnTo>
                    <a:lnTo>
                      <a:pt x="160" y="1408"/>
                    </a:lnTo>
                    <a:lnTo>
                      <a:pt x="158" y="1398"/>
                    </a:lnTo>
                    <a:lnTo>
                      <a:pt x="158" y="1398"/>
                    </a:lnTo>
                    <a:lnTo>
                      <a:pt x="154" y="1390"/>
                    </a:lnTo>
                    <a:lnTo>
                      <a:pt x="148" y="1384"/>
                    </a:lnTo>
                    <a:lnTo>
                      <a:pt x="140" y="1380"/>
                    </a:lnTo>
                    <a:lnTo>
                      <a:pt x="134" y="1380"/>
                    </a:lnTo>
                    <a:lnTo>
                      <a:pt x="134" y="1380"/>
                    </a:lnTo>
                    <a:lnTo>
                      <a:pt x="138" y="1376"/>
                    </a:lnTo>
                    <a:lnTo>
                      <a:pt x="144" y="1374"/>
                    </a:lnTo>
                    <a:lnTo>
                      <a:pt x="148" y="1368"/>
                    </a:lnTo>
                    <a:lnTo>
                      <a:pt x="150" y="1362"/>
                    </a:lnTo>
                    <a:lnTo>
                      <a:pt x="150" y="1362"/>
                    </a:lnTo>
                    <a:lnTo>
                      <a:pt x="150" y="1356"/>
                    </a:lnTo>
                    <a:lnTo>
                      <a:pt x="150" y="1356"/>
                    </a:lnTo>
                    <a:lnTo>
                      <a:pt x="148" y="1348"/>
                    </a:lnTo>
                    <a:lnTo>
                      <a:pt x="146" y="1340"/>
                    </a:lnTo>
                    <a:lnTo>
                      <a:pt x="146" y="1340"/>
                    </a:lnTo>
                    <a:lnTo>
                      <a:pt x="138" y="1334"/>
                    </a:lnTo>
                    <a:lnTo>
                      <a:pt x="130" y="1330"/>
                    </a:lnTo>
                    <a:lnTo>
                      <a:pt x="112" y="1328"/>
                    </a:lnTo>
                    <a:lnTo>
                      <a:pt x="112" y="1328"/>
                    </a:lnTo>
                    <a:lnTo>
                      <a:pt x="104" y="1326"/>
                    </a:lnTo>
                    <a:lnTo>
                      <a:pt x="104" y="1326"/>
                    </a:lnTo>
                    <a:lnTo>
                      <a:pt x="112" y="1322"/>
                    </a:lnTo>
                    <a:lnTo>
                      <a:pt x="112" y="1322"/>
                    </a:lnTo>
                    <a:lnTo>
                      <a:pt x="120" y="1318"/>
                    </a:lnTo>
                    <a:lnTo>
                      <a:pt x="130" y="1314"/>
                    </a:lnTo>
                    <a:lnTo>
                      <a:pt x="136" y="1308"/>
                    </a:lnTo>
                    <a:lnTo>
                      <a:pt x="142" y="1298"/>
                    </a:lnTo>
                    <a:lnTo>
                      <a:pt x="142" y="1298"/>
                    </a:lnTo>
                    <a:lnTo>
                      <a:pt x="144" y="1292"/>
                    </a:lnTo>
                    <a:lnTo>
                      <a:pt x="146" y="1284"/>
                    </a:lnTo>
                    <a:lnTo>
                      <a:pt x="146" y="1284"/>
                    </a:lnTo>
                    <a:lnTo>
                      <a:pt x="144" y="1278"/>
                    </a:lnTo>
                    <a:lnTo>
                      <a:pt x="142" y="1274"/>
                    </a:lnTo>
                    <a:lnTo>
                      <a:pt x="136" y="1264"/>
                    </a:lnTo>
                    <a:lnTo>
                      <a:pt x="128" y="1258"/>
                    </a:lnTo>
                    <a:lnTo>
                      <a:pt x="120" y="1252"/>
                    </a:lnTo>
                    <a:lnTo>
                      <a:pt x="120" y="1252"/>
                    </a:lnTo>
                    <a:lnTo>
                      <a:pt x="110" y="1246"/>
                    </a:lnTo>
                    <a:lnTo>
                      <a:pt x="108" y="1242"/>
                    </a:lnTo>
                    <a:lnTo>
                      <a:pt x="108" y="1242"/>
                    </a:lnTo>
                    <a:lnTo>
                      <a:pt x="116" y="1242"/>
                    </a:lnTo>
                    <a:lnTo>
                      <a:pt x="116" y="1242"/>
                    </a:lnTo>
                    <a:lnTo>
                      <a:pt x="130" y="1240"/>
                    </a:lnTo>
                    <a:lnTo>
                      <a:pt x="138" y="1238"/>
                    </a:lnTo>
                    <a:lnTo>
                      <a:pt x="144" y="1232"/>
                    </a:lnTo>
                    <a:lnTo>
                      <a:pt x="144" y="1232"/>
                    </a:lnTo>
                    <a:lnTo>
                      <a:pt x="148" y="1224"/>
                    </a:lnTo>
                    <a:lnTo>
                      <a:pt x="150" y="1214"/>
                    </a:lnTo>
                    <a:lnTo>
                      <a:pt x="150" y="1214"/>
                    </a:lnTo>
                    <a:lnTo>
                      <a:pt x="150" y="1208"/>
                    </a:lnTo>
                    <a:lnTo>
                      <a:pt x="150" y="1208"/>
                    </a:lnTo>
                    <a:lnTo>
                      <a:pt x="148" y="1202"/>
                    </a:lnTo>
                    <a:lnTo>
                      <a:pt x="144" y="1196"/>
                    </a:lnTo>
                    <a:lnTo>
                      <a:pt x="140" y="1190"/>
                    </a:lnTo>
                    <a:lnTo>
                      <a:pt x="136" y="1188"/>
                    </a:lnTo>
                    <a:lnTo>
                      <a:pt x="126" y="1182"/>
                    </a:lnTo>
                    <a:lnTo>
                      <a:pt x="116" y="1180"/>
                    </a:lnTo>
                    <a:lnTo>
                      <a:pt x="116" y="1180"/>
                    </a:lnTo>
                    <a:lnTo>
                      <a:pt x="110" y="1178"/>
                    </a:lnTo>
                    <a:lnTo>
                      <a:pt x="104" y="1176"/>
                    </a:lnTo>
                    <a:lnTo>
                      <a:pt x="104" y="1176"/>
                    </a:lnTo>
                    <a:lnTo>
                      <a:pt x="104" y="1174"/>
                    </a:lnTo>
                    <a:lnTo>
                      <a:pt x="104" y="1174"/>
                    </a:lnTo>
                    <a:lnTo>
                      <a:pt x="104" y="1174"/>
                    </a:lnTo>
                    <a:lnTo>
                      <a:pt x="104" y="1174"/>
                    </a:lnTo>
                    <a:lnTo>
                      <a:pt x="112" y="1174"/>
                    </a:lnTo>
                    <a:lnTo>
                      <a:pt x="118" y="1174"/>
                    </a:lnTo>
                    <a:lnTo>
                      <a:pt x="118" y="1174"/>
                    </a:lnTo>
                    <a:lnTo>
                      <a:pt x="136" y="1174"/>
                    </a:lnTo>
                    <a:lnTo>
                      <a:pt x="146" y="1174"/>
                    </a:lnTo>
                    <a:lnTo>
                      <a:pt x="154" y="1168"/>
                    </a:lnTo>
                    <a:lnTo>
                      <a:pt x="154" y="1168"/>
                    </a:lnTo>
                    <a:lnTo>
                      <a:pt x="160" y="1160"/>
                    </a:lnTo>
                    <a:lnTo>
                      <a:pt x="164" y="1148"/>
                    </a:lnTo>
                    <a:lnTo>
                      <a:pt x="164" y="1148"/>
                    </a:lnTo>
                    <a:lnTo>
                      <a:pt x="164" y="1146"/>
                    </a:lnTo>
                    <a:lnTo>
                      <a:pt x="164" y="1146"/>
                    </a:lnTo>
                    <a:lnTo>
                      <a:pt x="162" y="1138"/>
                    </a:lnTo>
                    <a:lnTo>
                      <a:pt x="160" y="1134"/>
                    </a:lnTo>
                    <a:lnTo>
                      <a:pt x="156" y="1128"/>
                    </a:lnTo>
                    <a:lnTo>
                      <a:pt x="152" y="1124"/>
                    </a:lnTo>
                    <a:lnTo>
                      <a:pt x="142" y="1120"/>
                    </a:lnTo>
                    <a:lnTo>
                      <a:pt x="130" y="1116"/>
                    </a:lnTo>
                    <a:lnTo>
                      <a:pt x="130" y="1116"/>
                    </a:lnTo>
                    <a:lnTo>
                      <a:pt x="116" y="1112"/>
                    </a:lnTo>
                    <a:lnTo>
                      <a:pt x="114" y="1110"/>
                    </a:lnTo>
                    <a:lnTo>
                      <a:pt x="114" y="1108"/>
                    </a:lnTo>
                    <a:lnTo>
                      <a:pt x="114" y="1108"/>
                    </a:lnTo>
                    <a:lnTo>
                      <a:pt x="114" y="1108"/>
                    </a:lnTo>
                    <a:lnTo>
                      <a:pt x="114" y="1108"/>
                    </a:lnTo>
                    <a:lnTo>
                      <a:pt x="114" y="1108"/>
                    </a:lnTo>
                    <a:lnTo>
                      <a:pt x="114" y="1108"/>
                    </a:lnTo>
                    <a:lnTo>
                      <a:pt x="122" y="1106"/>
                    </a:lnTo>
                    <a:lnTo>
                      <a:pt x="132" y="1106"/>
                    </a:lnTo>
                    <a:lnTo>
                      <a:pt x="132" y="1106"/>
                    </a:lnTo>
                    <a:lnTo>
                      <a:pt x="146" y="1108"/>
                    </a:lnTo>
                    <a:lnTo>
                      <a:pt x="152" y="1106"/>
                    </a:lnTo>
                    <a:lnTo>
                      <a:pt x="160" y="1104"/>
                    </a:lnTo>
                    <a:lnTo>
                      <a:pt x="168" y="1102"/>
                    </a:lnTo>
                    <a:lnTo>
                      <a:pt x="172" y="1096"/>
                    </a:lnTo>
                    <a:lnTo>
                      <a:pt x="178" y="1090"/>
                    </a:lnTo>
                    <a:lnTo>
                      <a:pt x="180" y="1080"/>
                    </a:lnTo>
                    <a:lnTo>
                      <a:pt x="180" y="1080"/>
                    </a:lnTo>
                    <a:lnTo>
                      <a:pt x="180" y="1074"/>
                    </a:lnTo>
                    <a:lnTo>
                      <a:pt x="178" y="1066"/>
                    </a:lnTo>
                    <a:lnTo>
                      <a:pt x="176" y="1062"/>
                    </a:lnTo>
                    <a:lnTo>
                      <a:pt x="172" y="1056"/>
                    </a:lnTo>
                    <a:lnTo>
                      <a:pt x="172" y="1056"/>
                    </a:lnTo>
                    <a:lnTo>
                      <a:pt x="166" y="1052"/>
                    </a:lnTo>
                    <a:lnTo>
                      <a:pt x="158" y="1050"/>
                    </a:lnTo>
                    <a:lnTo>
                      <a:pt x="142" y="1050"/>
                    </a:lnTo>
                    <a:lnTo>
                      <a:pt x="142" y="1050"/>
                    </a:lnTo>
                    <a:lnTo>
                      <a:pt x="132" y="1050"/>
                    </a:lnTo>
                    <a:lnTo>
                      <a:pt x="128" y="1050"/>
                    </a:lnTo>
                    <a:lnTo>
                      <a:pt x="126" y="1048"/>
                    </a:lnTo>
                    <a:lnTo>
                      <a:pt x="126" y="1048"/>
                    </a:lnTo>
                    <a:lnTo>
                      <a:pt x="126" y="1044"/>
                    </a:lnTo>
                    <a:lnTo>
                      <a:pt x="126" y="1038"/>
                    </a:lnTo>
                    <a:lnTo>
                      <a:pt x="128" y="1024"/>
                    </a:lnTo>
                    <a:lnTo>
                      <a:pt x="128" y="1024"/>
                    </a:lnTo>
                    <a:lnTo>
                      <a:pt x="132" y="1014"/>
                    </a:lnTo>
                    <a:lnTo>
                      <a:pt x="134" y="1012"/>
                    </a:lnTo>
                    <a:lnTo>
                      <a:pt x="142" y="1010"/>
                    </a:lnTo>
                    <a:lnTo>
                      <a:pt x="142" y="1010"/>
                    </a:lnTo>
                    <a:lnTo>
                      <a:pt x="150" y="1008"/>
                    </a:lnTo>
                    <a:lnTo>
                      <a:pt x="154" y="1004"/>
                    </a:lnTo>
                    <a:lnTo>
                      <a:pt x="162" y="990"/>
                    </a:lnTo>
                    <a:lnTo>
                      <a:pt x="162" y="990"/>
                    </a:lnTo>
                    <a:lnTo>
                      <a:pt x="164" y="984"/>
                    </a:lnTo>
                    <a:lnTo>
                      <a:pt x="164" y="984"/>
                    </a:lnTo>
                    <a:lnTo>
                      <a:pt x="160" y="998"/>
                    </a:lnTo>
                    <a:lnTo>
                      <a:pt x="160" y="998"/>
                    </a:lnTo>
                    <a:lnTo>
                      <a:pt x="156" y="1012"/>
                    </a:lnTo>
                    <a:lnTo>
                      <a:pt x="154" y="1026"/>
                    </a:lnTo>
                    <a:lnTo>
                      <a:pt x="154" y="1026"/>
                    </a:lnTo>
                    <a:lnTo>
                      <a:pt x="156" y="1034"/>
                    </a:lnTo>
                    <a:lnTo>
                      <a:pt x="158" y="1040"/>
                    </a:lnTo>
                    <a:lnTo>
                      <a:pt x="160" y="1046"/>
                    </a:lnTo>
                    <a:lnTo>
                      <a:pt x="166" y="1050"/>
                    </a:lnTo>
                    <a:lnTo>
                      <a:pt x="166" y="1050"/>
                    </a:lnTo>
                    <a:lnTo>
                      <a:pt x="174" y="1056"/>
                    </a:lnTo>
                    <a:lnTo>
                      <a:pt x="184" y="1056"/>
                    </a:lnTo>
                    <a:lnTo>
                      <a:pt x="184" y="1056"/>
                    </a:lnTo>
                    <a:lnTo>
                      <a:pt x="192" y="1050"/>
                    </a:lnTo>
                    <a:lnTo>
                      <a:pt x="198" y="1044"/>
                    </a:lnTo>
                    <a:lnTo>
                      <a:pt x="204" y="1034"/>
                    </a:lnTo>
                    <a:lnTo>
                      <a:pt x="210" y="1022"/>
                    </a:lnTo>
                    <a:lnTo>
                      <a:pt x="210" y="1022"/>
                    </a:lnTo>
                    <a:lnTo>
                      <a:pt x="216" y="1010"/>
                    </a:lnTo>
                    <a:lnTo>
                      <a:pt x="222" y="1000"/>
                    </a:lnTo>
                    <a:lnTo>
                      <a:pt x="222" y="1000"/>
                    </a:lnTo>
                    <a:lnTo>
                      <a:pt x="222" y="1000"/>
                    </a:lnTo>
                    <a:lnTo>
                      <a:pt x="222" y="1000"/>
                    </a:lnTo>
                    <a:lnTo>
                      <a:pt x="222" y="1000"/>
                    </a:lnTo>
                    <a:lnTo>
                      <a:pt x="222" y="1000"/>
                    </a:lnTo>
                    <a:lnTo>
                      <a:pt x="218" y="1010"/>
                    </a:lnTo>
                    <a:lnTo>
                      <a:pt x="212" y="1020"/>
                    </a:lnTo>
                    <a:lnTo>
                      <a:pt x="212" y="1020"/>
                    </a:lnTo>
                    <a:lnTo>
                      <a:pt x="204" y="1036"/>
                    </a:lnTo>
                    <a:lnTo>
                      <a:pt x="200" y="1046"/>
                    </a:lnTo>
                    <a:lnTo>
                      <a:pt x="200" y="1054"/>
                    </a:lnTo>
                    <a:lnTo>
                      <a:pt x="200" y="1054"/>
                    </a:lnTo>
                    <a:lnTo>
                      <a:pt x="202" y="1064"/>
                    </a:lnTo>
                    <a:lnTo>
                      <a:pt x="204" y="1068"/>
                    </a:lnTo>
                    <a:lnTo>
                      <a:pt x="208" y="1072"/>
                    </a:lnTo>
                    <a:lnTo>
                      <a:pt x="208" y="1072"/>
                    </a:lnTo>
                    <a:lnTo>
                      <a:pt x="212" y="1074"/>
                    </a:lnTo>
                    <a:lnTo>
                      <a:pt x="218" y="1076"/>
                    </a:lnTo>
                    <a:lnTo>
                      <a:pt x="226" y="1078"/>
                    </a:lnTo>
                    <a:lnTo>
                      <a:pt x="226" y="1078"/>
                    </a:lnTo>
                    <a:lnTo>
                      <a:pt x="234" y="1074"/>
                    </a:lnTo>
                    <a:lnTo>
                      <a:pt x="242" y="1070"/>
                    </a:lnTo>
                    <a:lnTo>
                      <a:pt x="256" y="1052"/>
                    </a:lnTo>
                    <a:lnTo>
                      <a:pt x="256" y="1052"/>
                    </a:lnTo>
                    <a:lnTo>
                      <a:pt x="262" y="1044"/>
                    </a:lnTo>
                    <a:lnTo>
                      <a:pt x="270" y="1038"/>
                    </a:lnTo>
                    <a:lnTo>
                      <a:pt x="270" y="1038"/>
                    </a:lnTo>
                    <a:lnTo>
                      <a:pt x="270" y="1038"/>
                    </a:lnTo>
                    <a:lnTo>
                      <a:pt x="270" y="1038"/>
                    </a:lnTo>
                    <a:lnTo>
                      <a:pt x="270" y="1038"/>
                    </a:lnTo>
                    <a:lnTo>
                      <a:pt x="270" y="1038"/>
                    </a:lnTo>
                    <a:lnTo>
                      <a:pt x="266" y="1048"/>
                    </a:lnTo>
                    <a:lnTo>
                      <a:pt x="266" y="1048"/>
                    </a:lnTo>
                    <a:lnTo>
                      <a:pt x="262" y="1058"/>
                    </a:lnTo>
                    <a:lnTo>
                      <a:pt x="260" y="1068"/>
                    </a:lnTo>
                    <a:lnTo>
                      <a:pt x="260" y="1068"/>
                    </a:lnTo>
                    <a:lnTo>
                      <a:pt x="264" y="1092"/>
                    </a:lnTo>
                    <a:lnTo>
                      <a:pt x="268" y="1118"/>
                    </a:lnTo>
                    <a:lnTo>
                      <a:pt x="268" y="1118"/>
                    </a:lnTo>
                    <a:lnTo>
                      <a:pt x="270" y="1136"/>
                    </a:lnTo>
                    <a:lnTo>
                      <a:pt x="272" y="1144"/>
                    </a:lnTo>
                    <a:lnTo>
                      <a:pt x="276" y="1150"/>
                    </a:lnTo>
                    <a:lnTo>
                      <a:pt x="282" y="1156"/>
                    </a:lnTo>
                    <a:lnTo>
                      <a:pt x="288" y="1160"/>
                    </a:lnTo>
                    <a:lnTo>
                      <a:pt x="296" y="1160"/>
                    </a:lnTo>
                    <a:lnTo>
                      <a:pt x="306" y="116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6" name="Freeform 404"/>
              <p:cNvSpPr>
                <a:spLocks/>
              </p:cNvSpPr>
              <p:nvPr/>
            </p:nvSpPr>
            <p:spPr bwMode="auto">
              <a:xfrm>
                <a:off x="4214" y="2524"/>
                <a:ext cx="26" cy="60"/>
              </a:xfrm>
              <a:custGeom>
                <a:avLst/>
                <a:gdLst/>
                <a:ahLst/>
                <a:cxnLst>
                  <a:cxn ang="0">
                    <a:pos x="0" y="60"/>
                  </a:cxn>
                  <a:cxn ang="0">
                    <a:pos x="0" y="60"/>
                  </a:cxn>
                  <a:cxn ang="0">
                    <a:pos x="14" y="32"/>
                  </a:cxn>
                  <a:cxn ang="0">
                    <a:pos x="20" y="16"/>
                  </a:cxn>
                  <a:cxn ang="0">
                    <a:pos x="26" y="0"/>
                  </a:cxn>
                </a:cxnLst>
                <a:rect l="0" t="0" r="r" b="b"/>
                <a:pathLst>
                  <a:path w="26" h="60">
                    <a:moveTo>
                      <a:pt x="0" y="60"/>
                    </a:moveTo>
                    <a:lnTo>
                      <a:pt x="0" y="60"/>
                    </a:lnTo>
                    <a:lnTo>
                      <a:pt x="14" y="32"/>
                    </a:lnTo>
                    <a:lnTo>
                      <a:pt x="20" y="16"/>
                    </a:lnTo>
                    <a:lnTo>
                      <a:pt x="26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7" name="Freeform 405"/>
              <p:cNvSpPr>
                <a:spLocks/>
              </p:cNvSpPr>
              <p:nvPr/>
            </p:nvSpPr>
            <p:spPr bwMode="auto">
              <a:xfrm>
                <a:off x="4128" y="3476"/>
                <a:ext cx="68" cy="32"/>
              </a:xfrm>
              <a:custGeom>
                <a:avLst/>
                <a:gdLst/>
                <a:ahLst/>
                <a:cxnLst>
                  <a:cxn ang="0">
                    <a:pos x="2" y="6"/>
                  </a:cxn>
                  <a:cxn ang="0">
                    <a:pos x="2" y="6"/>
                  </a:cxn>
                  <a:cxn ang="0">
                    <a:pos x="8" y="8"/>
                  </a:cxn>
                  <a:cxn ang="0">
                    <a:pos x="16" y="6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30" y="6"/>
                  </a:cxn>
                  <a:cxn ang="0">
                    <a:pos x="32" y="12"/>
                  </a:cxn>
                  <a:cxn ang="0">
                    <a:pos x="36" y="18"/>
                  </a:cxn>
                  <a:cxn ang="0">
                    <a:pos x="42" y="22"/>
                  </a:cxn>
                  <a:cxn ang="0">
                    <a:pos x="42" y="22"/>
                  </a:cxn>
                  <a:cxn ang="0">
                    <a:pos x="52" y="24"/>
                  </a:cxn>
                  <a:cxn ang="0">
                    <a:pos x="58" y="24"/>
                  </a:cxn>
                  <a:cxn ang="0">
                    <a:pos x="64" y="22"/>
                  </a:cxn>
                  <a:cxn ang="0">
                    <a:pos x="68" y="20"/>
                  </a:cxn>
                  <a:cxn ang="0">
                    <a:pos x="68" y="20"/>
                  </a:cxn>
                  <a:cxn ang="0">
                    <a:pos x="64" y="26"/>
                  </a:cxn>
                  <a:cxn ang="0">
                    <a:pos x="58" y="30"/>
                  </a:cxn>
                  <a:cxn ang="0">
                    <a:pos x="58" y="30"/>
                  </a:cxn>
                  <a:cxn ang="0">
                    <a:pos x="54" y="32"/>
                  </a:cxn>
                  <a:cxn ang="0">
                    <a:pos x="50" y="32"/>
                  </a:cxn>
                  <a:cxn ang="0">
                    <a:pos x="50" y="32"/>
                  </a:cxn>
                  <a:cxn ang="0">
                    <a:pos x="48" y="28"/>
                  </a:cxn>
                  <a:cxn ang="0">
                    <a:pos x="48" y="28"/>
                  </a:cxn>
                  <a:cxn ang="0">
                    <a:pos x="42" y="24"/>
                  </a:cxn>
                  <a:cxn ang="0">
                    <a:pos x="38" y="22"/>
                  </a:cxn>
                  <a:cxn ang="0">
                    <a:pos x="28" y="20"/>
                  </a:cxn>
                  <a:cxn ang="0">
                    <a:pos x="28" y="20"/>
                  </a:cxn>
                  <a:cxn ang="0">
                    <a:pos x="26" y="18"/>
                  </a:cxn>
                  <a:cxn ang="0">
                    <a:pos x="26" y="18"/>
                  </a:cxn>
                  <a:cxn ang="0">
                    <a:pos x="18" y="16"/>
                  </a:cxn>
                  <a:cxn ang="0">
                    <a:pos x="18" y="16"/>
                  </a:cxn>
                  <a:cxn ang="0">
                    <a:pos x="10" y="16"/>
                  </a:cxn>
                  <a:cxn ang="0">
                    <a:pos x="2" y="20"/>
                  </a:cxn>
                  <a:cxn ang="0">
                    <a:pos x="2" y="20"/>
                  </a:cxn>
                  <a:cxn ang="0">
                    <a:pos x="2" y="16"/>
                  </a:cxn>
                  <a:cxn ang="0">
                    <a:pos x="2" y="1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2" y="6"/>
                  </a:cxn>
                  <a:cxn ang="0">
                    <a:pos x="2" y="6"/>
                  </a:cxn>
                </a:cxnLst>
                <a:rect l="0" t="0" r="r" b="b"/>
                <a:pathLst>
                  <a:path w="68" h="32">
                    <a:moveTo>
                      <a:pt x="2" y="6"/>
                    </a:moveTo>
                    <a:lnTo>
                      <a:pt x="2" y="6"/>
                    </a:lnTo>
                    <a:lnTo>
                      <a:pt x="8" y="8"/>
                    </a:lnTo>
                    <a:lnTo>
                      <a:pt x="16" y="6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30" y="6"/>
                    </a:lnTo>
                    <a:lnTo>
                      <a:pt x="32" y="12"/>
                    </a:lnTo>
                    <a:lnTo>
                      <a:pt x="36" y="18"/>
                    </a:lnTo>
                    <a:lnTo>
                      <a:pt x="42" y="22"/>
                    </a:lnTo>
                    <a:lnTo>
                      <a:pt x="42" y="22"/>
                    </a:lnTo>
                    <a:lnTo>
                      <a:pt x="52" y="24"/>
                    </a:lnTo>
                    <a:lnTo>
                      <a:pt x="58" y="24"/>
                    </a:lnTo>
                    <a:lnTo>
                      <a:pt x="64" y="22"/>
                    </a:lnTo>
                    <a:lnTo>
                      <a:pt x="68" y="20"/>
                    </a:lnTo>
                    <a:lnTo>
                      <a:pt x="68" y="20"/>
                    </a:lnTo>
                    <a:lnTo>
                      <a:pt x="64" y="26"/>
                    </a:lnTo>
                    <a:lnTo>
                      <a:pt x="58" y="30"/>
                    </a:lnTo>
                    <a:lnTo>
                      <a:pt x="58" y="30"/>
                    </a:lnTo>
                    <a:lnTo>
                      <a:pt x="54" y="32"/>
                    </a:lnTo>
                    <a:lnTo>
                      <a:pt x="50" y="32"/>
                    </a:lnTo>
                    <a:lnTo>
                      <a:pt x="50" y="32"/>
                    </a:lnTo>
                    <a:lnTo>
                      <a:pt x="48" y="28"/>
                    </a:lnTo>
                    <a:lnTo>
                      <a:pt x="48" y="28"/>
                    </a:lnTo>
                    <a:lnTo>
                      <a:pt x="42" y="24"/>
                    </a:lnTo>
                    <a:lnTo>
                      <a:pt x="38" y="22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6" y="18"/>
                    </a:lnTo>
                    <a:lnTo>
                      <a:pt x="26" y="18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0" y="16"/>
                    </a:lnTo>
                    <a:lnTo>
                      <a:pt x="2" y="20"/>
                    </a:lnTo>
                    <a:lnTo>
                      <a:pt x="2" y="20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2" y="6"/>
                    </a:lnTo>
                    <a:lnTo>
                      <a:pt x="2" y="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8" name="Freeform 406"/>
              <p:cNvSpPr>
                <a:spLocks/>
              </p:cNvSpPr>
              <p:nvPr/>
            </p:nvSpPr>
            <p:spPr bwMode="auto">
              <a:xfrm>
                <a:off x="4176" y="2146"/>
                <a:ext cx="172" cy="162"/>
              </a:xfrm>
              <a:custGeom>
                <a:avLst/>
                <a:gdLst/>
                <a:ahLst/>
                <a:cxnLst>
                  <a:cxn ang="0">
                    <a:pos x="76" y="4"/>
                  </a:cxn>
                  <a:cxn ang="0">
                    <a:pos x="112" y="0"/>
                  </a:cxn>
                  <a:cxn ang="0">
                    <a:pos x="146" y="0"/>
                  </a:cxn>
                  <a:cxn ang="0">
                    <a:pos x="168" y="4"/>
                  </a:cxn>
                  <a:cxn ang="0">
                    <a:pos x="170" y="14"/>
                  </a:cxn>
                  <a:cxn ang="0">
                    <a:pos x="168" y="22"/>
                  </a:cxn>
                  <a:cxn ang="0">
                    <a:pos x="172" y="34"/>
                  </a:cxn>
                  <a:cxn ang="0">
                    <a:pos x="154" y="28"/>
                  </a:cxn>
                  <a:cxn ang="0">
                    <a:pos x="138" y="32"/>
                  </a:cxn>
                  <a:cxn ang="0">
                    <a:pos x="130" y="42"/>
                  </a:cxn>
                  <a:cxn ang="0">
                    <a:pos x="128" y="50"/>
                  </a:cxn>
                  <a:cxn ang="0">
                    <a:pos x="118" y="48"/>
                  </a:cxn>
                  <a:cxn ang="0">
                    <a:pos x="106" y="44"/>
                  </a:cxn>
                  <a:cxn ang="0">
                    <a:pos x="88" y="56"/>
                  </a:cxn>
                  <a:cxn ang="0">
                    <a:pos x="82" y="72"/>
                  </a:cxn>
                  <a:cxn ang="0">
                    <a:pos x="90" y="90"/>
                  </a:cxn>
                  <a:cxn ang="0">
                    <a:pos x="104" y="104"/>
                  </a:cxn>
                  <a:cxn ang="0">
                    <a:pos x="118" y="118"/>
                  </a:cxn>
                  <a:cxn ang="0">
                    <a:pos x="92" y="100"/>
                  </a:cxn>
                  <a:cxn ang="0">
                    <a:pos x="64" y="90"/>
                  </a:cxn>
                  <a:cxn ang="0">
                    <a:pos x="52" y="96"/>
                  </a:cxn>
                  <a:cxn ang="0">
                    <a:pos x="44" y="114"/>
                  </a:cxn>
                  <a:cxn ang="0">
                    <a:pos x="48" y="128"/>
                  </a:cxn>
                  <a:cxn ang="0">
                    <a:pos x="60" y="148"/>
                  </a:cxn>
                  <a:cxn ang="0">
                    <a:pos x="60" y="156"/>
                  </a:cxn>
                  <a:cxn ang="0">
                    <a:pos x="60" y="156"/>
                  </a:cxn>
                  <a:cxn ang="0">
                    <a:pos x="48" y="146"/>
                  </a:cxn>
                  <a:cxn ang="0">
                    <a:pos x="26" y="142"/>
                  </a:cxn>
                  <a:cxn ang="0">
                    <a:pos x="18" y="150"/>
                  </a:cxn>
                  <a:cxn ang="0">
                    <a:pos x="8" y="154"/>
                  </a:cxn>
                  <a:cxn ang="0">
                    <a:pos x="10" y="146"/>
                  </a:cxn>
                  <a:cxn ang="0">
                    <a:pos x="26" y="140"/>
                  </a:cxn>
                  <a:cxn ang="0">
                    <a:pos x="36" y="122"/>
                  </a:cxn>
                  <a:cxn ang="0">
                    <a:pos x="36" y="120"/>
                  </a:cxn>
                  <a:cxn ang="0">
                    <a:pos x="30" y="106"/>
                  </a:cxn>
                  <a:cxn ang="0">
                    <a:pos x="14" y="100"/>
                  </a:cxn>
                  <a:cxn ang="0">
                    <a:pos x="28" y="90"/>
                  </a:cxn>
                  <a:cxn ang="0">
                    <a:pos x="46" y="80"/>
                  </a:cxn>
                  <a:cxn ang="0">
                    <a:pos x="54" y="66"/>
                  </a:cxn>
                  <a:cxn ang="0">
                    <a:pos x="56" y="56"/>
                  </a:cxn>
                  <a:cxn ang="0">
                    <a:pos x="50" y="42"/>
                  </a:cxn>
                  <a:cxn ang="0">
                    <a:pos x="30" y="22"/>
                  </a:cxn>
                  <a:cxn ang="0">
                    <a:pos x="30" y="22"/>
                  </a:cxn>
                  <a:cxn ang="0">
                    <a:pos x="42" y="12"/>
                  </a:cxn>
                </a:cxnLst>
                <a:rect l="0" t="0" r="r" b="b"/>
                <a:pathLst>
                  <a:path w="172" h="162">
                    <a:moveTo>
                      <a:pt x="56" y="8"/>
                    </a:moveTo>
                    <a:lnTo>
                      <a:pt x="76" y="4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112" y="0"/>
                    </a:lnTo>
                    <a:lnTo>
                      <a:pt x="128" y="0"/>
                    </a:lnTo>
                    <a:lnTo>
                      <a:pt x="146" y="0"/>
                    </a:lnTo>
                    <a:lnTo>
                      <a:pt x="146" y="0"/>
                    </a:lnTo>
                    <a:lnTo>
                      <a:pt x="160" y="2"/>
                    </a:lnTo>
                    <a:lnTo>
                      <a:pt x="160" y="2"/>
                    </a:lnTo>
                    <a:lnTo>
                      <a:pt x="168" y="4"/>
                    </a:lnTo>
                    <a:lnTo>
                      <a:pt x="172" y="8"/>
                    </a:lnTo>
                    <a:lnTo>
                      <a:pt x="172" y="12"/>
                    </a:lnTo>
                    <a:lnTo>
                      <a:pt x="170" y="14"/>
                    </a:lnTo>
                    <a:lnTo>
                      <a:pt x="170" y="14"/>
                    </a:lnTo>
                    <a:lnTo>
                      <a:pt x="168" y="22"/>
                    </a:lnTo>
                    <a:lnTo>
                      <a:pt x="168" y="22"/>
                    </a:lnTo>
                    <a:lnTo>
                      <a:pt x="170" y="28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66" y="30"/>
                    </a:lnTo>
                    <a:lnTo>
                      <a:pt x="160" y="28"/>
                    </a:lnTo>
                    <a:lnTo>
                      <a:pt x="154" y="28"/>
                    </a:lnTo>
                    <a:lnTo>
                      <a:pt x="146" y="28"/>
                    </a:lnTo>
                    <a:lnTo>
                      <a:pt x="146" y="28"/>
                    </a:lnTo>
                    <a:lnTo>
                      <a:pt x="138" y="32"/>
                    </a:lnTo>
                    <a:lnTo>
                      <a:pt x="134" y="34"/>
                    </a:lnTo>
                    <a:lnTo>
                      <a:pt x="130" y="38"/>
                    </a:lnTo>
                    <a:lnTo>
                      <a:pt x="130" y="42"/>
                    </a:lnTo>
                    <a:lnTo>
                      <a:pt x="130" y="42"/>
                    </a:lnTo>
                    <a:lnTo>
                      <a:pt x="128" y="50"/>
                    </a:lnTo>
                    <a:lnTo>
                      <a:pt x="128" y="50"/>
                    </a:lnTo>
                    <a:lnTo>
                      <a:pt x="128" y="54"/>
                    </a:lnTo>
                    <a:lnTo>
                      <a:pt x="128" y="54"/>
                    </a:lnTo>
                    <a:lnTo>
                      <a:pt x="118" y="48"/>
                    </a:lnTo>
                    <a:lnTo>
                      <a:pt x="112" y="46"/>
                    </a:lnTo>
                    <a:lnTo>
                      <a:pt x="106" y="44"/>
                    </a:lnTo>
                    <a:lnTo>
                      <a:pt x="106" y="44"/>
                    </a:lnTo>
                    <a:lnTo>
                      <a:pt x="98" y="46"/>
                    </a:lnTo>
                    <a:lnTo>
                      <a:pt x="92" y="50"/>
                    </a:lnTo>
                    <a:lnTo>
                      <a:pt x="88" y="56"/>
                    </a:lnTo>
                    <a:lnTo>
                      <a:pt x="88" y="56"/>
                    </a:lnTo>
                    <a:lnTo>
                      <a:pt x="84" y="64"/>
                    </a:lnTo>
                    <a:lnTo>
                      <a:pt x="82" y="72"/>
                    </a:lnTo>
                    <a:lnTo>
                      <a:pt x="82" y="72"/>
                    </a:lnTo>
                    <a:lnTo>
                      <a:pt x="84" y="82"/>
                    </a:lnTo>
                    <a:lnTo>
                      <a:pt x="90" y="90"/>
                    </a:lnTo>
                    <a:lnTo>
                      <a:pt x="98" y="98"/>
                    </a:lnTo>
                    <a:lnTo>
                      <a:pt x="104" y="104"/>
                    </a:lnTo>
                    <a:lnTo>
                      <a:pt x="104" y="104"/>
                    </a:lnTo>
                    <a:lnTo>
                      <a:pt x="112" y="110"/>
                    </a:lnTo>
                    <a:lnTo>
                      <a:pt x="118" y="118"/>
                    </a:lnTo>
                    <a:lnTo>
                      <a:pt x="118" y="118"/>
                    </a:lnTo>
                    <a:lnTo>
                      <a:pt x="104" y="108"/>
                    </a:lnTo>
                    <a:lnTo>
                      <a:pt x="104" y="108"/>
                    </a:lnTo>
                    <a:lnTo>
                      <a:pt x="92" y="100"/>
                    </a:lnTo>
                    <a:lnTo>
                      <a:pt x="78" y="92"/>
                    </a:lnTo>
                    <a:lnTo>
                      <a:pt x="72" y="92"/>
                    </a:lnTo>
                    <a:lnTo>
                      <a:pt x="64" y="90"/>
                    </a:lnTo>
                    <a:lnTo>
                      <a:pt x="58" y="92"/>
                    </a:lnTo>
                    <a:lnTo>
                      <a:pt x="52" y="96"/>
                    </a:lnTo>
                    <a:lnTo>
                      <a:pt x="52" y="96"/>
                    </a:lnTo>
                    <a:lnTo>
                      <a:pt x="48" y="102"/>
                    </a:lnTo>
                    <a:lnTo>
                      <a:pt x="46" y="106"/>
                    </a:lnTo>
                    <a:lnTo>
                      <a:pt x="44" y="114"/>
                    </a:lnTo>
                    <a:lnTo>
                      <a:pt x="44" y="114"/>
                    </a:lnTo>
                    <a:lnTo>
                      <a:pt x="44" y="122"/>
                    </a:lnTo>
                    <a:lnTo>
                      <a:pt x="48" y="128"/>
                    </a:lnTo>
                    <a:lnTo>
                      <a:pt x="54" y="140"/>
                    </a:lnTo>
                    <a:lnTo>
                      <a:pt x="54" y="140"/>
                    </a:lnTo>
                    <a:lnTo>
                      <a:pt x="60" y="148"/>
                    </a:lnTo>
                    <a:lnTo>
                      <a:pt x="60" y="152"/>
                    </a:lnTo>
                    <a:lnTo>
                      <a:pt x="60" y="152"/>
                    </a:lnTo>
                    <a:lnTo>
                      <a:pt x="60" y="156"/>
                    </a:lnTo>
                    <a:lnTo>
                      <a:pt x="60" y="156"/>
                    </a:lnTo>
                    <a:lnTo>
                      <a:pt x="60" y="156"/>
                    </a:lnTo>
                    <a:lnTo>
                      <a:pt x="60" y="156"/>
                    </a:lnTo>
                    <a:lnTo>
                      <a:pt x="52" y="150"/>
                    </a:lnTo>
                    <a:lnTo>
                      <a:pt x="52" y="150"/>
                    </a:lnTo>
                    <a:lnTo>
                      <a:pt x="48" y="146"/>
                    </a:lnTo>
                    <a:lnTo>
                      <a:pt x="42" y="142"/>
                    </a:lnTo>
                    <a:lnTo>
                      <a:pt x="34" y="140"/>
                    </a:lnTo>
                    <a:lnTo>
                      <a:pt x="26" y="142"/>
                    </a:lnTo>
                    <a:lnTo>
                      <a:pt x="26" y="142"/>
                    </a:lnTo>
                    <a:lnTo>
                      <a:pt x="22" y="144"/>
                    </a:lnTo>
                    <a:lnTo>
                      <a:pt x="18" y="150"/>
                    </a:lnTo>
                    <a:lnTo>
                      <a:pt x="12" y="162"/>
                    </a:lnTo>
                    <a:lnTo>
                      <a:pt x="12" y="162"/>
                    </a:lnTo>
                    <a:lnTo>
                      <a:pt x="8" y="154"/>
                    </a:lnTo>
                    <a:lnTo>
                      <a:pt x="0" y="150"/>
                    </a:lnTo>
                    <a:lnTo>
                      <a:pt x="0" y="150"/>
                    </a:lnTo>
                    <a:lnTo>
                      <a:pt x="10" y="146"/>
                    </a:lnTo>
                    <a:lnTo>
                      <a:pt x="10" y="146"/>
                    </a:lnTo>
                    <a:lnTo>
                      <a:pt x="18" y="144"/>
                    </a:lnTo>
                    <a:lnTo>
                      <a:pt x="26" y="140"/>
                    </a:lnTo>
                    <a:lnTo>
                      <a:pt x="34" y="134"/>
                    </a:lnTo>
                    <a:lnTo>
                      <a:pt x="36" y="128"/>
                    </a:lnTo>
                    <a:lnTo>
                      <a:pt x="36" y="122"/>
                    </a:lnTo>
                    <a:lnTo>
                      <a:pt x="36" y="122"/>
                    </a:lnTo>
                    <a:lnTo>
                      <a:pt x="36" y="120"/>
                    </a:lnTo>
                    <a:lnTo>
                      <a:pt x="36" y="120"/>
                    </a:lnTo>
                    <a:lnTo>
                      <a:pt x="34" y="112"/>
                    </a:lnTo>
                    <a:lnTo>
                      <a:pt x="30" y="106"/>
                    </a:lnTo>
                    <a:lnTo>
                      <a:pt x="30" y="106"/>
                    </a:lnTo>
                    <a:lnTo>
                      <a:pt x="26" y="102"/>
                    </a:lnTo>
                    <a:lnTo>
                      <a:pt x="22" y="100"/>
                    </a:lnTo>
                    <a:lnTo>
                      <a:pt x="14" y="100"/>
                    </a:lnTo>
                    <a:lnTo>
                      <a:pt x="14" y="100"/>
                    </a:lnTo>
                    <a:lnTo>
                      <a:pt x="18" y="94"/>
                    </a:lnTo>
                    <a:lnTo>
                      <a:pt x="28" y="90"/>
                    </a:lnTo>
                    <a:lnTo>
                      <a:pt x="28" y="90"/>
                    </a:lnTo>
                    <a:lnTo>
                      <a:pt x="36" y="86"/>
                    </a:lnTo>
                    <a:lnTo>
                      <a:pt x="46" y="80"/>
                    </a:lnTo>
                    <a:lnTo>
                      <a:pt x="50" y="76"/>
                    </a:lnTo>
                    <a:lnTo>
                      <a:pt x="52" y="72"/>
                    </a:lnTo>
                    <a:lnTo>
                      <a:pt x="54" y="66"/>
                    </a:lnTo>
                    <a:lnTo>
                      <a:pt x="56" y="58"/>
                    </a:lnTo>
                    <a:lnTo>
                      <a:pt x="56" y="58"/>
                    </a:lnTo>
                    <a:lnTo>
                      <a:pt x="56" y="56"/>
                    </a:lnTo>
                    <a:lnTo>
                      <a:pt x="56" y="56"/>
                    </a:lnTo>
                    <a:lnTo>
                      <a:pt x="54" y="48"/>
                    </a:lnTo>
                    <a:lnTo>
                      <a:pt x="50" y="42"/>
                    </a:lnTo>
                    <a:lnTo>
                      <a:pt x="38" y="30"/>
                    </a:lnTo>
                    <a:lnTo>
                      <a:pt x="38" y="30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2" y="18"/>
                    </a:lnTo>
                    <a:lnTo>
                      <a:pt x="34" y="14"/>
                    </a:lnTo>
                    <a:lnTo>
                      <a:pt x="42" y="12"/>
                    </a:lnTo>
                    <a:lnTo>
                      <a:pt x="56" y="8"/>
                    </a:lnTo>
                    <a:lnTo>
                      <a:pt x="56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9" name="Freeform 407"/>
              <p:cNvSpPr>
                <a:spLocks/>
              </p:cNvSpPr>
              <p:nvPr/>
            </p:nvSpPr>
            <p:spPr bwMode="auto">
              <a:xfrm>
                <a:off x="4004" y="2226"/>
                <a:ext cx="112" cy="192"/>
              </a:xfrm>
              <a:custGeom>
                <a:avLst/>
                <a:gdLst/>
                <a:ahLst/>
                <a:cxnLst>
                  <a:cxn ang="0">
                    <a:pos x="28" y="12"/>
                  </a:cxn>
                  <a:cxn ang="0">
                    <a:pos x="36" y="10"/>
                  </a:cxn>
                  <a:cxn ang="0">
                    <a:pos x="48" y="18"/>
                  </a:cxn>
                  <a:cxn ang="0">
                    <a:pos x="62" y="18"/>
                  </a:cxn>
                  <a:cxn ang="0">
                    <a:pos x="84" y="10"/>
                  </a:cxn>
                  <a:cxn ang="0">
                    <a:pos x="104" y="0"/>
                  </a:cxn>
                  <a:cxn ang="0">
                    <a:pos x="104" y="4"/>
                  </a:cxn>
                  <a:cxn ang="0">
                    <a:pos x="100" y="10"/>
                  </a:cxn>
                  <a:cxn ang="0">
                    <a:pos x="76" y="26"/>
                  </a:cxn>
                  <a:cxn ang="0">
                    <a:pos x="58" y="50"/>
                  </a:cxn>
                  <a:cxn ang="0">
                    <a:pos x="58" y="60"/>
                  </a:cxn>
                  <a:cxn ang="0">
                    <a:pos x="62" y="72"/>
                  </a:cxn>
                  <a:cxn ang="0">
                    <a:pos x="78" y="78"/>
                  </a:cxn>
                  <a:cxn ang="0">
                    <a:pos x="100" y="70"/>
                  </a:cxn>
                  <a:cxn ang="0">
                    <a:pos x="110" y="66"/>
                  </a:cxn>
                  <a:cxn ang="0">
                    <a:pos x="98" y="74"/>
                  </a:cxn>
                  <a:cxn ang="0">
                    <a:pos x="76" y="96"/>
                  </a:cxn>
                  <a:cxn ang="0">
                    <a:pos x="74" y="108"/>
                  </a:cxn>
                  <a:cxn ang="0">
                    <a:pos x="76" y="116"/>
                  </a:cxn>
                  <a:cxn ang="0">
                    <a:pos x="84" y="132"/>
                  </a:cxn>
                  <a:cxn ang="0">
                    <a:pos x="102" y="140"/>
                  </a:cxn>
                  <a:cxn ang="0">
                    <a:pos x="104" y="144"/>
                  </a:cxn>
                  <a:cxn ang="0">
                    <a:pos x="94" y="152"/>
                  </a:cxn>
                  <a:cxn ang="0">
                    <a:pos x="92" y="160"/>
                  </a:cxn>
                  <a:cxn ang="0">
                    <a:pos x="98" y="172"/>
                  </a:cxn>
                  <a:cxn ang="0">
                    <a:pos x="112" y="192"/>
                  </a:cxn>
                  <a:cxn ang="0">
                    <a:pos x="112" y="192"/>
                  </a:cxn>
                  <a:cxn ang="0">
                    <a:pos x="88" y="180"/>
                  </a:cxn>
                  <a:cxn ang="0">
                    <a:pos x="68" y="182"/>
                  </a:cxn>
                  <a:cxn ang="0">
                    <a:pos x="78" y="166"/>
                  </a:cxn>
                  <a:cxn ang="0">
                    <a:pos x="78" y="152"/>
                  </a:cxn>
                  <a:cxn ang="0">
                    <a:pos x="72" y="142"/>
                  </a:cxn>
                  <a:cxn ang="0">
                    <a:pos x="60" y="136"/>
                  </a:cxn>
                  <a:cxn ang="0">
                    <a:pos x="44" y="140"/>
                  </a:cxn>
                  <a:cxn ang="0">
                    <a:pos x="72" y="110"/>
                  </a:cxn>
                  <a:cxn ang="0">
                    <a:pos x="74" y="98"/>
                  </a:cxn>
                  <a:cxn ang="0">
                    <a:pos x="68" y="82"/>
                  </a:cxn>
                  <a:cxn ang="0">
                    <a:pos x="50" y="70"/>
                  </a:cxn>
                  <a:cxn ang="0">
                    <a:pos x="28" y="76"/>
                  </a:cxn>
                  <a:cxn ang="0">
                    <a:pos x="6" y="94"/>
                  </a:cxn>
                  <a:cxn ang="0">
                    <a:pos x="20" y="78"/>
                  </a:cxn>
                  <a:cxn ang="0">
                    <a:pos x="22" y="68"/>
                  </a:cxn>
                  <a:cxn ang="0">
                    <a:pos x="18" y="54"/>
                  </a:cxn>
                  <a:cxn ang="0">
                    <a:pos x="4" y="42"/>
                  </a:cxn>
                  <a:cxn ang="0">
                    <a:pos x="0" y="36"/>
                  </a:cxn>
                </a:cxnLst>
                <a:rect l="0" t="0" r="r" b="b"/>
                <a:pathLst>
                  <a:path w="112" h="192">
                    <a:moveTo>
                      <a:pt x="2" y="34"/>
                    </a:moveTo>
                    <a:lnTo>
                      <a:pt x="2" y="34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32" y="10"/>
                    </a:lnTo>
                    <a:lnTo>
                      <a:pt x="36" y="10"/>
                    </a:lnTo>
                    <a:lnTo>
                      <a:pt x="42" y="14"/>
                    </a:lnTo>
                    <a:lnTo>
                      <a:pt x="42" y="14"/>
                    </a:lnTo>
                    <a:lnTo>
                      <a:pt x="48" y="18"/>
                    </a:lnTo>
                    <a:lnTo>
                      <a:pt x="52" y="20"/>
                    </a:lnTo>
                    <a:lnTo>
                      <a:pt x="58" y="20"/>
                    </a:lnTo>
                    <a:lnTo>
                      <a:pt x="62" y="18"/>
                    </a:lnTo>
                    <a:lnTo>
                      <a:pt x="74" y="14"/>
                    </a:lnTo>
                    <a:lnTo>
                      <a:pt x="84" y="10"/>
                    </a:lnTo>
                    <a:lnTo>
                      <a:pt x="84" y="10"/>
                    </a:lnTo>
                    <a:lnTo>
                      <a:pt x="94" y="4"/>
                    </a:lnTo>
                    <a:lnTo>
                      <a:pt x="104" y="0"/>
                    </a:lnTo>
                    <a:lnTo>
                      <a:pt x="104" y="0"/>
                    </a:lnTo>
                    <a:lnTo>
                      <a:pt x="104" y="2"/>
                    </a:lnTo>
                    <a:lnTo>
                      <a:pt x="104" y="2"/>
                    </a:lnTo>
                    <a:lnTo>
                      <a:pt x="104" y="4"/>
                    </a:lnTo>
                    <a:lnTo>
                      <a:pt x="104" y="4"/>
                    </a:lnTo>
                    <a:lnTo>
                      <a:pt x="102" y="6"/>
                    </a:lnTo>
                    <a:lnTo>
                      <a:pt x="100" y="10"/>
                    </a:lnTo>
                    <a:lnTo>
                      <a:pt x="86" y="20"/>
                    </a:lnTo>
                    <a:lnTo>
                      <a:pt x="86" y="20"/>
                    </a:lnTo>
                    <a:lnTo>
                      <a:pt x="76" y="26"/>
                    </a:lnTo>
                    <a:lnTo>
                      <a:pt x="68" y="34"/>
                    </a:lnTo>
                    <a:lnTo>
                      <a:pt x="60" y="44"/>
                    </a:lnTo>
                    <a:lnTo>
                      <a:pt x="58" y="50"/>
                    </a:lnTo>
                    <a:lnTo>
                      <a:pt x="58" y="56"/>
                    </a:lnTo>
                    <a:lnTo>
                      <a:pt x="58" y="56"/>
                    </a:lnTo>
                    <a:lnTo>
                      <a:pt x="58" y="60"/>
                    </a:lnTo>
                    <a:lnTo>
                      <a:pt x="58" y="60"/>
                    </a:lnTo>
                    <a:lnTo>
                      <a:pt x="60" y="66"/>
                    </a:lnTo>
                    <a:lnTo>
                      <a:pt x="62" y="72"/>
                    </a:lnTo>
                    <a:lnTo>
                      <a:pt x="70" y="76"/>
                    </a:lnTo>
                    <a:lnTo>
                      <a:pt x="70" y="76"/>
                    </a:lnTo>
                    <a:lnTo>
                      <a:pt x="78" y="78"/>
                    </a:lnTo>
                    <a:lnTo>
                      <a:pt x="84" y="78"/>
                    </a:lnTo>
                    <a:lnTo>
                      <a:pt x="92" y="74"/>
                    </a:lnTo>
                    <a:lnTo>
                      <a:pt x="100" y="70"/>
                    </a:lnTo>
                    <a:lnTo>
                      <a:pt x="100" y="70"/>
                    </a:lnTo>
                    <a:lnTo>
                      <a:pt x="110" y="66"/>
                    </a:lnTo>
                    <a:lnTo>
                      <a:pt x="110" y="66"/>
                    </a:lnTo>
                    <a:lnTo>
                      <a:pt x="106" y="68"/>
                    </a:lnTo>
                    <a:lnTo>
                      <a:pt x="98" y="74"/>
                    </a:lnTo>
                    <a:lnTo>
                      <a:pt x="98" y="74"/>
                    </a:lnTo>
                    <a:lnTo>
                      <a:pt x="90" y="80"/>
                    </a:lnTo>
                    <a:lnTo>
                      <a:pt x="82" y="86"/>
                    </a:lnTo>
                    <a:lnTo>
                      <a:pt x="76" y="96"/>
                    </a:lnTo>
                    <a:lnTo>
                      <a:pt x="74" y="102"/>
                    </a:lnTo>
                    <a:lnTo>
                      <a:pt x="74" y="108"/>
                    </a:lnTo>
                    <a:lnTo>
                      <a:pt x="74" y="108"/>
                    </a:lnTo>
                    <a:lnTo>
                      <a:pt x="74" y="108"/>
                    </a:lnTo>
                    <a:lnTo>
                      <a:pt x="74" y="108"/>
                    </a:lnTo>
                    <a:lnTo>
                      <a:pt x="76" y="116"/>
                    </a:lnTo>
                    <a:lnTo>
                      <a:pt x="78" y="124"/>
                    </a:lnTo>
                    <a:lnTo>
                      <a:pt x="80" y="128"/>
                    </a:lnTo>
                    <a:lnTo>
                      <a:pt x="84" y="132"/>
                    </a:lnTo>
                    <a:lnTo>
                      <a:pt x="94" y="136"/>
                    </a:lnTo>
                    <a:lnTo>
                      <a:pt x="102" y="140"/>
                    </a:lnTo>
                    <a:lnTo>
                      <a:pt x="102" y="140"/>
                    </a:lnTo>
                    <a:lnTo>
                      <a:pt x="108" y="142"/>
                    </a:lnTo>
                    <a:lnTo>
                      <a:pt x="108" y="142"/>
                    </a:lnTo>
                    <a:lnTo>
                      <a:pt x="104" y="144"/>
                    </a:lnTo>
                    <a:lnTo>
                      <a:pt x="104" y="144"/>
                    </a:lnTo>
                    <a:lnTo>
                      <a:pt x="98" y="148"/>
                    </a:lnTo>
                    <a:lnTo>
                      <a:pt x="94" y="152"/>
                    </a:lnTo>
                    <a:lnTo>
                      <a:pt x="92" y="156"/>
                    </a:lnTo>
                    <a:lnTo>
                      <a:pt x="92" y="156"/>
                    </a:lnTo>
                    <a:lnTo>
                      <a:pt x="92" y="160"/>
                    </a:lnTo>
                    <a:lnTo>
                      <a:pt x="92" y="160"/>
                    </a:lnTo>
                    <a:lnTo>
                      <a:pt x="94" y="166"/>
                    </a:lnTo>
                    <a:lnTo>
                      <a:pt x="98" y="172"/>
                    </a:lnTo>
                    <a:lnTo>
                      <a:pt x="104" y="180"/>
                    </a:lnTo>
                    <a:lnTo>
                      <a:pt x="104" y="180"/>
                    </a:lnTo>
                    <a:lnTo>
                      <a:pt x="112" y="192"/>
                    </a:lnTo>
                    <a:lnTo>
                      <a:pt x="112" y="192"/>
                    </a:lnTo>
                    <a:lnTo>
                      <a:pt x="112" y="192"/>
                    </a:lnTo>
                    <a:lnTo>
                      <a:pt x="112" y="192"/>
                    </a:lnTo>
                    <a:lnTo>
                      <a:pt x="106" y="188"/>
                    </a:lnTo>
                    <a:lnTo>
                      <a:pt x="100" y="186"/>
                    </a:lnTo>
                    <a:lnTo>
                      <a:pt x="88" y="180"/>
                    </a:lnTo>
                    <a:lnTo>
                      <a:pt x="88" y="180"/>
                    </a:lnTo>
                    <a:lnTo>
                      <a:pt x="78" y="180"/>
                    </a:lnTo>
                    <a:lnTo>
                      <a:pt x="68" y="182"/>
                    </a:lnTo>
                    <a:lnTo>
                      <a:pt x="68" y="182"/>
                    </a:lnTo>
                    <a:lnTo>
                      <a:pt x="76" y="172"/>
                    </a:lnTo>
                    <a:lnTo>
                      <a:pt x="78" y="166"/>
                    </a:lnTo>
                    <a:lnTo>
                      <a:pt x="80" y="160"/>
                    </a:lnTo>
                    <a:lnTo>
                      <a:pt x="80" y="160"/>
                    </a:lnTo>
                    <a:lnTo>
                      <a:pt x="78" y="152"/>
                    </a:lnTo>
                    <a:lnTo>
                      <a:pt x="76" y="146"/>
                    </a:lnTo>
                    <a:lnTo>
                      <a:pt x="76" y="146"/>
                    </a:lnTo>
                    <a:lnTo>
                      <a:pt x="72" y="142"/>
                    </a:lnTo>
                    <a:lnTo>
                      <a:pt x="68" y="140"/>
                    </a:lnTo>
                    <a:lnTo>
                      <a:pt x="60" y="136"/>
                    </a:lnTo>
                    <a:lnTo>
                      <a:pt x="60" y="136"/>
                    </a:lnTo>
                    <a:lnTo>
                      <a:pt x="52" y="138"/>
                    </a:lnTo>
                    <a:lnTo>
                      <a:pt x="44" y="140"/>
                    </a:lnTo>
                    <a:lnTo>
                      <a:pt x="44" y="140"/>
                    </a:lnTo>
                    <a:lnTo>
                      <a:pt x="54" y="132"/>
                    </a:lnTo>
                    <a:lnTo>
                      <a:pt x="64" y="122"/>
                    </a:lnTo>
                    <a:lnTo>
                      <a:pt x="72" y="110"/>
                    </a:lnTo>
                    <a:lnTo>
                      <a:pt x="74" y="106"/>
                    </a:lnTo>
                    <a:lnTo>
                      <a:pt x="74" y="98"/>
                    </a:lnTo>
                    <a:lnTo>
                      <a:pt x="74" y="98"/>
                    </a:lnTo>
                    <a:lnTo>
                      <a:pt x="72" y="90"/>
                    </a:lnTo>
                    <a:lnTo>
                      <a:pt x="68" y="82"/>
                    </a:lnTo>
                    <a:lnTo>
                      <a:pt x="68" y="82"/>
                    </a:lnTo>
                    <a:lnTo>
                      <a:pt x="64" y="76"/>
                    </a:lnTo>
                    <a:lnTo>
                      <a:pt x="60" y="74"/>
                    </a:lnTo>
                    <a:lnTo>
                      <a:pt x="50" y="70"/>
                    </a:lnTo>
                    <a:lnTo>
                      <a:pt x="50" y="70"/>
                    </a:lnTo>
                    <a:lnTo>
                      <a:pt x="40" y="72"/>
                    </a:lnTo>
                    <a:lnTo>
                      <a:pt x="28" y="76"/>
                    </a:lnTo>
                    <a:lnTo>
                      <a:pt x="18" y="84"/>
                    </a:lnTo>
                    <a:lnTo>
                      <a:pt x="6" y="94"/>
                    </a:lnTo>
                    <a:lnTo>
                      <a:pt x="6" y="94"/>
                    </a:lnTo>
                    <a:lnTo>
                      <a:pt x="14" y="86"/>
                    </a:lnTo>
                    <a:lnTo>
                      <a:pt x="14" y="86"/>
                    </a:lnTo>
                    <a:lnTo>
                      <a:pt x="20" y="78"/>
                    </a:lnTo>
                    <a:lnTo>
                      <a:pt x="22" y="72"/>
                    </a:lnTo>
                    <a:lnTo>
                      <a:pt x="22" y="68"/>
                    </a:lnTo>
                    <a:lnTo>
                      <a:pt x="22" y="68"/>
                    </a:lnTo>
                    <a:lnTo>
                      <a:pt x="22" y="60"/>
                    </a:lnTo>
                    <a:lnTo>
                      <a:pt x="18" y="54"/>
                    </a:lnTo>
                    <a:lnTo>
                      <a:pt x="18" y="54"/>
                    </a:lnTo>
                    <a:lnTo>
                      <a:pt x="10" y="46"/>
                    </a:lnTo>
                    <a:lnTo>
                      <a:pt x="4" y="42"/>
                    </a:lnTo>
                    <a:lnTo>
                      <a:pt x="4" y="42"/>
                    </a:lnTo>
                    <a:lnTo>
                      <a:pt x="2" y="40"/>
                    </a:lnTo>
                    <a:lnTo>
                      <a:pt x="0" y="38"/>
                    </a:lnTo>
                    <a:lnTo>
                      <a:pt x="0" y="36"/>
                    </a:lnTo>
                    <a:lnTo>
                      <a:pt x="2" y="34"/>
                    </a:lnTo>
                    <a:lnTo>
                      <a:pt x="2" y="3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0" name="Freeform 408"/>
              <p:cNvSpPr>
                <a:spLocks/>
              </p:cNvSpPr>
              <p:nvPr/>
            </p:nvSpPr>
            <p:spPr bwMode="auto">
              <a:xfrm>
                <a:off x="4068" y="2432"/>
                <a:ext cx="30" cy="20"/>
              </a:xfrm>
              <a:custGeom>
                <a:avLst/>
                <a:gdLst/>
                <a:ahLst/>
                <a:cxnLst>
                  <a:cxn ang="0">
                    <a:pos x="28" y="16"/>
                  </a:cxn>
                  <a:cxn ang="0">
                    <a:pos x="28" y="16"/>
                  </a:cxn>
                  <a:cxn ang="0">
                    <a:pos x="26" y="20"/>
                  </a:cxn>
                  <a:cxn ang="0">
                    <a:pos x="26" y="2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0" y="16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4" y="14"/>
                  </a:cxn>
                  <a:cxn ang="0">
                    <a:pos x="4" y="14"/>
                  </a:cxn>
                  <a:cxn ang="0">
                    <a:pos x="10" y="4"/>
                  </a:cxn>
                  <a:cxn ang="0">
                    <a:pos x="14" y="2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28" y="4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30" y="8"/>
                  </a:cxn>
                  <a:cxn ang="0">
                    <a:pos x="28" y="16"/>
                  </a:cxn>
                  <a:cxn ang="0">
                    <a:pos x="28" y="16"/>
                  </a:cxn>
                </a:cxnLst>
                <a:rect l="0" t="0" r="r" b="b"/>
                <a:pathLst>
                  <a:path w="30" h="20">
                    <a:moveTo>
                      <a:pt x="28" y="16"/>
                    </a:moveTo>
                    <a:lnTo>
                      <a:pt x="28" y="16"/>
                    </a:lnTo>
                    <a:lnTo>
                      <a:pt x="26" y="20"/>
                    </a:lnTo>
                    <a:lnTo>
                      <a:pt x="26" y="2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4" y="14"/>
                    </a:lnTo>
                    <a:lnTo>
                      <a:pt x="4" y="14"/>
                    </a:lnTo>
                    <a:lnTo>
                      <a:pt x="10" y="4"/>
                    </a:lnTo>
                    <a:lnTo>
                      <a:pt x="14" y="2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28" y="4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30" y="8"/>
                    </a:lnTo>
                    <a:lnTo>
                      <a:pt x="28" y="16"/>
                    </a:lnTo>
                    <a:lnTo>
                      <a:pt x="28" y="16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1" name="Freeform 409"/>
              <p:cNvSpPr>
                <a:spLocks/>
              </p:cNvSpPr>
              <p:nvPr/>
            </p:nvSpPr>
            <p:spPr bwMode="auto">
              <a:xfrm>
                <a:off x="3868" y="2452"/>
                <a:ext cx="168" cy="166"/>
              </a:xfrm>
              <a:custGeom>
                <a:avLst/>
                <a:gdLst/>
                <a:ahLst/>
                <a:cxnLst>
                  <a:cxn ang="0">
                    <a:pos x="164" y="146"/>
                  </a:cxn>
                  <a:cxn ang="0">
                    <a:pos x="150" y="156"/>
                  </a:cxn>
                  <a:cxn ang="0">
                    <a:pos x="144" y="150"/>
                  </a:cxn>
                  <a:cxn ang="0">
                    <a:pos x="134" y="142"/>
                  </a:cxn>
                  <a:cxn ang="0">
                    <a:pos x="120" y="138"/>
                  </a:cxn>
                  <a:cxn ang="0">
                    <a:pos x="96" y="156"/>
                  </a:cxn>
                  <a:cxn ang="0">
                    <a:pos x="88" y="166"/>
                  </a:cxn>
                  <a:cxn ang="0">
                    <a:pos x="90" y="162"/>
                  </a:cxn>
                  <a:cxn ang="0">
                    <a:pos x="104" y="126"/>
                  </a:cxn>
                  <a:cxn ang="0">
                    <a:pos x="100" y="114"/>
                  </a:cxn>
                  <a:cxn ang="0">
                    <a:pos x="90" y="104"/>
                  </a:cxn>
                  <a:cxn ang="0">
                    <a:pos x="68" y="102"/>
                  </a:cxn>
                  <a:cxn ang="0">
                    <a:pos x="58" y="106"/>
                  </a:cxn>
                  <a:cxn ang="0">
                    <a:pos x="38" y="140"/>
                  </a:cxn>
                  <a:cxn ang="0">
                    <a:pos x="38" y="142"/>
                  </a:cxn>
                  <a:cxn ang="0">
                    <a:pos x="44" y="122"/>
                  </a:cxn>
                  <a:cxn ang="0">
                    <a:pos x="44" y="100"/>
                  </a:cxn>
                  <a:cxn ang="0">
                    <a:pos x="32" y="82"/>
                  </a:cxn>
                  <a:cxn ang="0">
                    <a:pos x="20" y="80"/>
                  </a:cxn>
                  <a:cxn ang="0">
                    <a:pos x="4" y="84"/>
                  </a:cxn>
                  <a:cxn ang="0">
                    <a:pos x="0" y="90"/>
                  </a:cxn>
                  <a:cxn ang="0">
                    <a:pos x="8" y="54"/>
                  </a:cxn>
                  <a:cxn ang="0">
                    <a:pos x="22" y="12"/>
                  </a:cxn>
                  <a:cxn ang="0">
                    <a:pos x="34" y="6"/>
                  </a:cxn>
                  <a:cxn ang="0">
                    <a:pos x="44" y="0"/>
                  </a:cxn>
                  <a:cxn ang="0">
                    <a:pos x="38" y="24"/>
                  </a:cxn>
                  <a:cxn ang="0">
                    <a:pos x="38" y="44"/>
                  </a:cxn>
                  <a:cxn ang="0">
                    <a:pos x="44" y="54"/>
                  </a:cxn>
                  <a:cxn ang="0">
                    <a:pos x="62" y="64"/>
                  </a:cxn>
                  <a:cxn ang="0">
                    <a:pos x="72" y="62"/>
                  </a:cxn>
                  <a:cxn ang="0">
                    <a:pos x="74" y="68"/>
                  </a:cxn>
                  <a:cxn ang="0">
                    <a:pos x="74" y="84"/>
                  </a:cxn>
                  <a:cxn ang="0">
                    <a:pos x="86" y="102"/>
                  </a:cxn>
                  <a:cxn ang="0">
                    <a:pos x="100" y="106"/>
                  </a:cxn>
                  <a:cxn ang="0">
                    <a:pos x="110" y="104"/>
                  </a:cxn>
                  <a:cxn ang="0">
                    <a:pos x="126" y="80"/>
                  </a:cxn>
                  <a:cxn ang="0">
                    <a:pos x="136" y="62"/>
                  </a:cxn>
                  <a:cxn ang="0">
                    <a:pos x="138" y="72"/>
                  </a:cxn>
                  <a:cxn ang="0">
                    <a:pos x="128" y="94"/>
                  </a:cxn>
                  <a:cxn ang="0">
                    <a:pos x="126" y="106"/>
                  </a:cxn>
                  <a:cxn ang="0">
                    <a:pos x="136" y="120"/>
                  </a:cxn>
                  <a:cxn ang="0">
                    <a:pos x="146" y="124"/>
                  </a:cxn>
                  <a:cxn ang="0">
                    <a:pos x="158" y="122"/>
                  </a:cxn>
                  <a:cxn ang="0">
                    <a:pos x="168" y="134"/>
                  </a:cxn>
                </a:cxnLst>
                <a:rect l="0" t="0" r="r" b="b"/>
                <a:pathLst>
                  <a:path w="168" h="166">
                    <a:moveTo>
                      <a:pt x="168" y="140"/>
                    </a:moveTo>
                    <a:lnTo>
                      <a:pt x="168" y="140"/>
                    </a:lnTo>
                    <a:lnTo>
                      <a:pt x="164" y="146"/>
                    </a:lnTo>
                    <a:lnTo>
                      <a:pt x="160" y="152"/>
                    </a:lnTo>
                    <a:lnTo>
                      <a:pt x="154" y="156"/>
                    </a:lnTo>
                    <a:lnTo>
                      <a:pt x="150" y="156"/>
                    </a:lnTo>
                    <a:lnTo>
                      <a:pt x="148" y="154"/>
                    </a:lnTo>
                    <a:lnTo>
                      <a:pt x="148" y="154"/>
                    </a:lnTo>
                    <a:lnTo>
                      <a:pt x="144" y="150"/>
                    </a:lnTo>
                    <a:lnTo>
                      <a:pt x="140" y="144"/>
                    </a:lnTo>
                    <a:lnTo>
                      <a:pt x="140" y="144"/>
                    </a:lnTo>
                    <a:lnTo>
                      <a:pt x="134" y="142"/>
                    </a:lnTo>
                    <a:lnTo>
                      <a:pt x="130" y="140"/>
                    </a:lnTo>
                    <a:lnTo>
                      <a:pt x="120" y="138"/>
                    </a:lnTo>
                    <a:lnTo>
                      <a:pt x="120" y="138"/>
                    </a:lnTo>
                    <a:lnTo>
                      <a:pt x="112" y="142"/>
                    </a:lnTo>
                    <a:lnTo>
                      <a:pt x="104" y="148"/>
                    </a:lnTo>
                    <a:lnTo>
                      <a:pt x="96" y="156"/>
                    </a:lnTo>
                    <a:lnTo>
                      <a:pt x="88" y="164"/>
                    </a:lnTo>
                    <a:lnTo>
                      <a:pt x="88" y="164"/>
                    </a:lnTo>
                    <a:lnTo>
                      <a:pt x="88" y="166"/>
                    </a:lnTo>
                    <a:lnTo>
                      <a:pt x="88" y="166"/>
                    </a:lnTo>
                    <a:lnTo>
                      <a:pt x="90" y="162"/>
                    </a:lnTo>
                    <a:lnTo>
                      <a:pt x="90" y="162"/>
                    </a:lnTo>
                    <a:lnTo>
                      <a:pt x="98" y="146"/>
                    </a:lnTo>
                    <a:lnTo>
                      <a:pt x="102" y="136"/>
                    </a:lnTo>
                    <a:lnTo>
                      <a:pt x="104" y="126"/>
                    </a:lnTo>
                    <a:lnTo>
                      <a:pt x="104" y="126"/>
                    </a:lnTo>
                    <a:lnTo>
                      <a:pt x="102" y="120"/>
                    </a:lnTo>
                    <a:lnTo>
                      <a:pt x="100" y="114"/>
                    </a:lnTo>
                    <a:lnTo>
                      <a:pt x="96" y="110"/>
                    </a:lnTo>
                    <a:lnTo>
                      <a:pt x="90" y="104"/>
                    </a:lnTo>
                    <a:lnTo>
                      <a:pt x="90" y="104"/>
                    </a:lnTo>
                    <a:lnTo>
                      <a:pt x="84" y="102"/>
                    </a:lnTo>
                    <a:lnTo>
                      <a:pt x="78" y="100"/>
                    </a:lnTo>
                    <a:lnTo>
                      <a:pt x="68" y="102"/>
                    </a:lnTo>
                    <a:lnTo>
                      <a:pt x="68" y="102"/>
                    </a:lnTo>
                    <a:lnTo>
                      <a:pt x="64" y="104"/>
                    </a:lnTo>
                    <a:lnTo>
                      <a:pt x="58" y="106"/>
                    </a:lnTo>
                    <a:lnTo>
                      <a:pt x="50" y="116"/>
                    </a:lnTo>
                    <a:lnTo>
                      <a:pt x="44" y="128"/>
                    </a:lnTo>
                    <a:lnTo>
                      <a:pt x="38" y="140"/>
                    </a:lnTo>
                    <a:lnTo>
                      <a:pt x="38" y="140"/>
                    </a:lnTo>
                    <a:lnTo>
                      <a:pt x="38" y="142"/>
                    </a:lnTo>
                    <a:lnTo>
                      <a:pt x="38" y="142"/>
                    </a:lnTo>
                    <a:lnTo>
                      <a:pt x="40" y="134"/>
                    </a:lnTo>
                    <a:lnTo>
                      <a:pt x="40" y="134"/>
                    </a:lnTo>
                    <a:lnTo>
                      <a:pt x="44" y="122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44" y="100"/>
                    </a:lnTo>
                    <a:lnTo>
                      <a:pt x="42" y="94"/>
                    </a:lnTo>
                    <a:lnTo>
                      <a:pt x="38" y="88"/>
                    </a:lnTo>
                    <a:lnTo>
                      <a:pt x="32" y="82"/>
                    </a:lnTo>
                    <a:lnTo>
                      <a:pt x="32" y="82"/>
                    </a:lnTo>
                    <a:lnTo>
                      <a:pt x="26" y="80"/>
                    </a:lnTo>
                    <a:lnTo>
                      <a:pt x="20" y="80"/>
                    </a:lnTo>
                    <a:lnTo>
                      <a:pt x="12" y="80"/>
                    </a:lnTo>
                    <a:lnTo>
                      <a:pt x="12" y="80"/>
                    </a:lnTo>
                    <a:lnTo>
                      <a:pt x="4" y="84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8" y="54"/>
                    </a:lnTo>
                    <a:lnTo>
                      <a:pt x="18" y="22"/>
                    </a:lnTo>
                    <a:lnTo>
                      <a:pt x="18" y="22"/>
                    </a:lnTo>
                    <a:lnTo>
                      <a:pt x="22" y="12"/>
                    </a:lnTo>
                    <a:lnTo>
                      <a:pt x="26" y="6"/>
                    </a:lnTo>
                    <a:lnTo>
                      <a:pt x="30" y="6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40" y="4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38" y="16"/>
                    </a:lnTo>
                    <a:lnTo>
                      <a:pt x="38" y="24"/>
                    </a:lnTo>
                    <a:lnTo>
                      <a:pt x="36" y="32"/>
                    </a:lnTo>
                    <a:lnTo>
                      <a:pt x="36" y="32"/>
                    </a:lnTo>
                    <a:lnTo>
                      <a:pt x="38" y="44"/>
                    </a:lnTo>
                    <a:lnTo>
                      <a:pt x="40" y="48"/>
                    </a:lnTo>
                    <a:lnTo>
                      <a:pt x="44" y="54"/>
                    </a:lnTo>
                    <a:lnTo>
                      <a:pt x="44" y="54"/>
                    </a:lnTo>
                    <a:lnTo>
                      <a:pt x="50" y="60"/>
                    </a:lnTo>
                    <a:lnTo>
                      <a:pt x="56" y="62"/>
                    </a:lnTo>
                    <a:lnTo>
                      <a:pt x="62" y="64"/>
                    </a:lnTo>
                    <a:lnTo>
                      <a:pt x="66" y="64"/>
                    </a:lnTo>
                    <a:lnTo>
                      <a:pt x="66" y="64"/>
                    </a:lnTo>
                    <a:lnTo>
                      <a:pt x="72" y="62"/>
                    </a:lnTo>
                    <a:lnTo>
                      <a:pt x="78" y="58"/>
                    </a:lnTo>
                    <a:lnTo>
                      <a:pt x="78" y="58"/>
                    </a:lnTo>
                    <a:lnTo>
                      <a:pt x="74" y="68"/>
                    </a:lnTo>
                    <a:lnTo>
                      <a:pt x="74" y="78"/>
                    </a:lnTo>
                    <a:lnTo>
                      <a:pt x="74" y="78"/>
                    </a:lnTo>
                    <a:lnTo>
                      <a:pt x="74" y="84"/>
                    </a:lnTo>
                    <a:lnTo>
                      <a:pt x="76" y="90"/>
                    </a:lnTo>
                    <a:lnTo>
                      <a:pt x="80" y="96"/>
                    </a:lnTo>
                    <a:lnTo>
                      <a:pt x="86" y="102"/>
                    </a:lnTo>
                    <a:lnTo>
                      <a:pt x="86" y="102"/>
                    </a:lnTo>
                    <a:lnTo>
                      <a:pt x="94" y="106"/>
                    </a:lnTo>
                    <a:lnTo>
                      <a:pt x="100" y="106"/>
                    </a:lnTo>
                    <a:lnTo>
                      <a:pt x="104" y="106"/>
                    </a:lnTo>
                    <a:lnTo>
                      <a:pt x="104" y="106"/>
                    </a:lnTo>
                    <a:lnTo>
                      <a:pt x="110" y="104"/>
                    </a:lnTo>
                    <a:lnTo>
                      <a:pt x="114" y="100"/>
                    </a:lnTo>
                    <a:lnTo>
                      <a:pt x="120" y="92"/>
                    </a:lnTo>
                    <a:lnTo>
                      <a:pt x="126" y="80"/>
                    </a:lnTo>
                    <a:lnTo>
                      <a:pt x="132" y="66"/>
                    </a:lnTo>
                    <a:lnTo>
                      <a:pt x="132" y="66"/>
                    </a:lnTo>
                    <a:lnTo>
                      <a:pt x="136" y="62"/>
                    </a:lnTo>
                    <a:lnTo>
                      <a:pt x="140" y="62"/>
                    </a:lnTo>
                    <a:lnTo>
                      <a:pt x="140" y="64"/>
                    </a:lnTo>
                    <a:lnTo>
                      <a:pt x="138" y="72"/>
                    </a:lnTo>
                    <a:lnTo>
                      <a:pt x="138" y="72"/>
                    </a:lnTo>
                    <a:lnTo>
                      <a:pt x="130" y="86"/>
                    </a:lnTo>
                    <a:lnTo>
                      <a:pt x="128" y="94"/>
                    </a:lnTo>
                    <a:lnTo>
                      <a:pt x="126" y="102"/>
                    </a:lnTo>
                    <a:lnTo>
                      <a:pt x="126" y="102"/>
                    </a:lnTo>
                    <a:lnTo>
                      <a:pt x="126" y="106"/>
                    </a:lnTo>
                    <a:lnTo>
                      <a:pt x="128" y="112"/>
                    </a:lnTo>
                    <a:lnTo>
                      <a:pt x="132" y="116"/>
                    </a:lnTo>
                    <a:lnTo>
                      <a:pt x="136" y="120"/>
                    </a:lnTo>
                    <a:lnTo>
                      <a:pt x="136" y="120"/>
                    </a:lnTo>
                    <a:lnTo>
                      <a:pt x="142" y="122"/>
                    </a:lnTo>
                    <a:lnTo>
                      <a:pt x="146" y="124"/>
                    </a:lnTo>
                    <a:lnTo>
                      <a:pt x="156" y="124"/>
                    </a:lnTo>
                    <a:lnTo>
                      <a:pt x="156" y="124"/>
                    </a:lnTo>
                    <a:lnTo>
                      <a:pt x="158" y="122"/>
                    </a:lnTo>
                    <a:lnTo>
                      <a:pt x="162" y="124"/>
                    </a:lnTo>
                    <a:lnTo>
                      <a:pt x="166" y="128"/>
                    </a:lnTo>
                    <a:lnTo>
                      <a:pt x="168" y="134"/>
                    </a:lnTo>
                    <a:lnTo>
                      <a:pt x="168" y="140"/>
                    </a:lnTo>
                    <a:lnTo>
                      <a:pt x="168" y="14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2" name="Freeform 410"/>
              <p:cNvSpPr>
                <a:spLocks/>
              </p:cNvSpPr>
              <p:nvPr/>
            </p:nvSpPr>
            <p:spPr bwMode="auto">
              <a:xfrm>
                <a:off x="3920" y="2296"/>
                <a:ext cx="170" cy="254"/>
              </a:xfrm>
              <a:custGeom>
                <a:avLst/>
                <a:gdLst/>
                <a:ahLst/>
                <a:cxnLst>
                  <a:cxn ang="0">
                    <a:pos x="160" y="254"/>
                  </a:cxn>
                  <a:cxn ang="0">
                    <a:pos x="144" y="252"/>
                  </a:cxn>
                  <a:cxn ang="0">
                    <a:pos x="134" y="242"/>
                  </a:cxn>
                  <a:cxn ang="0">
                    <a:pos x="126" y="236"/>
                  </a:cxn>
                  <a:cxn ang="0">
                    <a:pos x="112" y="238"/>
                  </a:cxn>
                  <a:cxn ang="0">
                    <a:pos x="122" y="210"/>
                  </a:cxn>
                  <a:cxn ang="0">
                    <a:pos x="122" y="194"/>
                  </a:cxn>
                  <a:cxn ang="0">
                    <a:pos x="110" y="174"/>
                  </a:cxn>
                  <a:cxn ang="0">
                    <a:pos x="98" y="168"/>
                  </a:cxn>
                  <a:cxn ang="0">
                    <a:pos x="88" y="168"/>
                  </a:cxn>
                  <a:cxn ang="0">
                    <a:pos x="70" y="184"/>
                  </a:cxn>
                  <a:cxn ang="0">
                    <a:pos x="68" y="180"/>
                  </a:cxn>
                  <a:cxn ang="0">
                    <a:pos x="64" y="168"/>
                  </a:cxn>
                  <a:cxn ang="0">
                    <a:pos x="56" y="160"/>
                  </a:cxn>
                  <a:cxn ang="0">
                    <a:pos x="40" y="158"/>
                  </a:cxn>
                  <a:cxn ang="0">
                    <a:pos x="26" y="166"/>
                  </a:cxn>
                  <a:cxn ang="0">
                    <a:pos x="12" y="186"/>
                  </a:cxn>
                  <a:cxn ang="0">
                    <a:pos x="16" y="172"/>
                  </a:cxn>
                  <a:cxn ang="0">
                    <a:pos x="30" y="138"/>
                  </a:cxn>
                  <a:cxn ang="0">
                    <a:pos x="34" y="120"/>
                  </a:cxn>
                  <a:cxn ang="0">
                    <a:pos x="26" y="104"/>
                  </a:cxn>
                  <a:cxn ang="0">
                    <a:pos x="8" y="100"/>
                  </a:cxn>
                  <a:cxn ang="0">
                    <a:pos x="2" y="102"/>
                  </a:cxn>
                  <a:cxn ang="0">
                    <a:pos x="0" y="96"/>
                  </a:cxn>
                  <a:cxn ang="0">
                    <a:pos x="8" y="68"/>
                  </a:cxn>
                  <a:cxn ang="0">
                    <a:pos x="26" y="36"/>
                  </a:cxn>
                  <a:cxn ang="0">
                    <a:pos x="44" y="8"/>
                  </a:cxn>
                  <a:cxn ang="0">
                    <a:pos x="60" y="0"/>
                  </a:cxn>
                  <a:cxn ang="0">
                    <a:pos x="68" y="4"/>
                  </a:cxn>
                  <a:cxn ang="0">
                    <a:pos x="66" y="10"/>
                  </a:cxn>
                  <a:cxn ang="0">
                    <a:pos x="38" y="40"/>
                  </a:cxn>
                  <a:cxn ang="0">
                    <a:pos x="36" y="52"/>
                  </a:cxn>
                  <a:cxn ang="0">
                    <a:pos x="38" y="66"/>
                  </a:cxn>
                  <a:cxn ang="0">
                    <a:pos x="54" y="80"/>
                  </a:cxn>
                  <a:cxn ang="0">
                    <a:pos x="66" y="80"/>
                  </a:cxn>
                  <a:cxn ang="0">
                    <a:pos x="100" y="52"/>
                  </a:cxn>
                  <a:cxn ang="0">
                    <a:pos x="124" y="32"/>
                  </a:cxn>
                  <a:cxn ang="0">
                    <a:pos x="130" y="28"/>
                  </a:cxn>
                  <a:cxn ang="0">
                    <a:pos x="122" y="42"/>
                  </a:cxn>
                  <a:cxn ang="0">
                    <a:pos x="96" y="62"/>
                  </a:cxn>
                  <a:cxn ang="0">
                    <a:pos x="76" y="88"/>
                  </a:cxn>
                  <a:cxn ang="0">
                    <a:pos x="76" y="102"/>
                  </a:cxn>
                  <a:cxn ang="0">
                    <a:pos x="84" y="114"/>
                  </a:cxn>
                  <a:cxn ang="0">
                    <a:pos x="98" y="120"/>
                  </a:cxn>
                  <a:cxn ang="0">
                    <a:pos x="112" y="118"/>
                  </a:cxn>
                  <a:cxn ang="0">
                    <a:pos x="100" y="142"/>
                  </a:cxn>
                  <a:cxn ang="0">
                    <a:pos x="106" y="158"/>
                  </a:cxn>
                  <a:cxn ang="0">
                    <a:pos x="116" y="166"/>
                  </a:cxn>
                  <a:cxn ang="0">
                    <a:pos x="130" y="166"/>
                  </a:cxn>
                  <a:cxn ang="0">
                    <a:pos x="130" y="168"/>
                  </a:cxn>
                  <a:cxn ang="0">
                    <a:pos x="126" y="180"/>
                  </a:cxn>
                  <a:cxn ang="0">
                    <a:pos x="136" y="200"/>
                  </a:cxn>
                  <a:cxn ang="0">
                    <a:pos x="154" y="214"/>
                  </a:cxn>
                  <a:cxn ang="0">
                    <a:pos x="170" y="230"/>
                  </a:cxn>
                  <a:cxn ang="0">
                    <a:pos x="168" y="240"/>
                  </a:cxn>
                </a:cxnLst>
                <a:rect l="0" t="0" r="r" b="b"/>
                <a:pathLst>
                  <a:path w="170" h="254">
                    <a:moveTo>
                      <a:pt x="162" y="250"/>
                    </a:moveTo>
                    <a:lnTo>
                      <a:pt x="162" y="250"/>
                    </a:lnTo>
                    <a:lnTo>
                      <a:pt x="160" y="254"/>
                    </a:lnTo>
                    <a:lnTo>
                      <a:pt x="158" y="254"/>
                    </a:lnTo>
                    <a:lnTo>
                      <a:pt x="150" y="254"/>
                    </a:lnTo>
                    <a:lnTo>
                      <a:pt x="144" y="252"/>
                    </a:lnTo>
                    <a:lnTo>
                      <a:pt x="140" y="250"/>
                    </a:lnTo>
                    <a:lnTo>
                      <a:pt x="140" y="250"/>
                    </a:lnTo>
                    <a:lnTo>
                      <a:pt x="134" y="242"/>
                    </a:lnTo>
                    <a:lnTo>
                      <a:pt x="134" y="242"/>
                    </a:lnTo>
                    <a:lnTo>
                      <a:pt x="130" y="238"/>
                    </a:lnTo>
                    <a:lnTo>
                      <a:pt x="126" y="236"/>
                    </a:lnTo>
                    <a:lnTo>
                      <a:pt x="118" y="234"/>
                    </a:lnTo>
                    <a:lnTo>
                      <a:pt x="118" y="234"/>
                    </a:lnTo>
                    <a:lnTo>
                      <a:pt x="112" y="238"/>
                    </a:lnTo>
                    <a:lnTo>
                      <a:pt x="112" y="238"/>
                    </a:lnTo>
                    <a:lnTo>
                      <a:pt x="120" y="220"/>
                    </a:lnTo>
                    <a:lnTo>
                      <a:pt x="122" y="210"/>
                    </a:lnTo>
                    <a:lnTo>
                      <a:pt x="124" y="202"/>
                    </a:lnTo>
                    <a:lnTo>
                      <a:pt x="124" y="202"/>
                    </a:lnTo>
                    <a:lnTo>
                      <a:pt x="122" y="194"/>
                    </a:lnTo>
                    <a:lnTo>
                      <a:pt x="120" y="188"/>
                    </a:lnTo>
                    <a:lnTo>
                      <a:pt x="116" y="180"/>
                    </a:lnTo>
                    <a:lnTo>
                      <a:pt x="110" y="174"/>
                    </a:lnTo>
                    <a:lnTo>
                      <a:pt x="110" y="174"/>
                    </a:lnTo>
                    <a:lnTo>
                      <a:pt x="104" y="170"/>
                    </a:lnTo>
                    <a:lnTo>
                      <a:pt x="98" y="168"/>
                    </a:lnTo>
                    <a:lnTo>
                      <a:pt x="92" y="168"/>
                    </a:lnTo>
                    <a:lnTo>
                      <a:pt x="88" y="168"/>
                    </a:lnTo>
                    <a:lnTo>
                      <a:pt x="88" y="168"/>
                    </a:lnTo>
                    <a:lnTo>
                      <a:pt x="80" y="172"/>
                    </a:lnTo>
                    <a:lnTo>
                      <a:pt x="74" y="176"/>
                    </a:lnTo>
                    <a:lnTo>
                      <a:pt x="70" y="184"/>
                    </a:lnTo>
                    <a:lnTo>
                      <a:pt x="66" y="190"/>
                    </a:lnTo>
                    <a:lnTo>
                      <a:pt x="66" y="190"/>
                    </a:lnTo>
                    <a:lnTo>
                      <a:pt x="68" y="180"/>
                    </a:lnTo>
                    <a:lnTo>
                      <a:pt x="68" y="180"/>
                    </a:lnTo>
                    <a:lnTo>
                      <a:pt x="66" y="174"/>
                    </a:lnTo>
                    <a:lnTo>
                      <a:pt x="64" y="168"/>
                    </a:lnTo>
                    <a:lnTo>
                      <a:pt x="62" y="164"/>
                    </a:lnTo>
                    <a:lnTo>
                      <a:pt x="56" y="160"/>
                    </a:lnTo>
                    <a:lnTo>
                      <a:pt x="56" y="160"/>
                    </a:lnTo>
                    <a:lnTo>
                      <a:pt x="52" y="158"/>
                    </a:lnTo>
                    <a:lnTo>
                      <a:pt x="48" y="156"/>
                    </a:lnTo>
                    <a:lnTo>
                      <a:pt x="40" y="158"/>
                    </a:lnTo>
                    <a:lnTo>
                      <a:pt x="40" y="158"/>
                    </a:lnTo>
                    <a:lnTo>
                      <a:pt x="32" y="160"/>
                    </a:lnTo>
                    <a:lnTo>
                      <a:pt x="26" y="166"/>
                    </a:lnTo>
                    <a:lnTo>
                      <a:pt x="16" y="182"/>
                    </a:lnTo>
                    <a:lnTo>
                      <a:pt x="16" y="182"/>
                    </a:lnTo>
                    <a:lnTo>
                      <a:pt x="12" y="186"/>
                    </a:lnTo>
                    <a:lnTo>
                      <a:pt x="12" y="186"/>
                    </a:lnTo>
                    <a:lnTo>
                      <a:pt x="12" y="180"/>
                    </a:lnTo>
                    <a:lnTo>
                      <a:pt x="16" y="172"/>
                    </a:lnTo>
                    <a:lnTo>
                      <a:pt x="22" y="156"/>
                    </a:lnTo>
                    <a:lnTo>
                      <a:pt x="22" y="156"/>
                    </a:lnTo>
                    <a:lnTo>
                      <a:pt x="30" y="138"/>
                    </a:lnTo>
                    <a:lnTo>
                      <a:pt x="34" y="130"/>
                    </a:lnTo>
                    <a:lnTo>
                      <a:pt x="34" y="120"/>
                    </a:lnTo>
                    <a:lnTo>
                      <a:pt x="34" y="120"/>
                    </a:lnTo>
                    <a:lnTo>
                      <a:pt x="32" y="112"/>
                    </a:lnTo>
                    <a:lnTo>
                      <a:pt x="30" y="108"/>
                    </a:lnTo>
                    <a:lnTo>
                      <a:pt x="26" y="104"/>
                    </a:lnTo>
                    <a:lnTo>
                      <a:pt x="26" y="104"/>
                    </a:lnTo>
                    <a:lnTo>
                      <a:pt x="18" y="100"/>
                    </a:lnTo>
                    <a:lnTo>
                      <a:pt x="8" y="100"/>
                    </a:lnTo>
                    <a:lnTo>
                      <a:pt x="8" y="100"/>
                    </a:lnTo>
                    <a:lnTo>
                      <a:pt x="2" y="102"/>
                    </a:lnTo>
                    <a:lnTo>
                      <a:pt x="2" y="102"/>
                    </a:lnTo>
                    <a:lnTo>
                      <a:pt x="2" y="102"/>
                    </a:lnTo>
                    <a:lnTo>
                      <a:pt x="0" y="100"/>
                    </a:lnTo>
                    <a:lnTo>
                      <a:pt x="0" y="96"/>
                    </a:lnTo>
                    <a:lnTo>
                      <a:pt x="0" y="96"/>
                    </a:lnTo>
                    <a:lnTo>
                      <a:pt x="4" y="80"/>
                    </a:lnTo>
                    <a:lnTo>
                      <a:pt x="8" y="68"/>
                    </a:lnTo>
                    <a:lnTo>
                      <a:pt x="16" y="54"/>
                    </a:lnTo>
                    <a:lnTo>
                      <a:pt x="16" y="54"/>
                    </a:lnTo>
                    <a:lnTo>
                      <a:pt x="26" y="36"/>
                    </a:lnTo>
                    <a:lnTo>
                      <a:pt x="38" y="18"/>
                    </a:lnTo>
                    <a:lnTo>
                      <a:pt x="38" y="18"/>
                    </a:lnTo>
                    <a:lnTo>
                      <a:pt x="44" y="8"/>
                    </a:lnTo>
                    <a:lnTo>
                      <a:pt x="50" y="4"/>
                    </a:lnTo>
                    <a:lnTo>
                      <a:pt x="56" y="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64" y="0"/>
                    </a:lnTo>
                    <a:lnTo>
                      <a:pt x="68" y="4"/>
                    </a:lnTo>
                    <a:lnTo>
                      <a:pt x="68" y="6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56" y="18"/>
                    </a:lnTo>
                    <a:lnTo>
                      <a:pt x="46" y="28"/>
                    </a:lnTo>
                    <a:lnTo>
                      <a:pt x="38" y="40"/>
                    </a:lnTo>
                    <a:lnTo>
                      <a:pt x="36" y="46"/>
                    </a:lnTo>
                    <a:lnTo>
                      <a:pt x="36" y="52"/>
                    </a:lnTo>
                    <a:lnTo>
                      <a:pt x="36" y="52"/>
                    </a:lnTo>
                    <a:lnTo>
                      <a:pt x="36" y="58"/>
                    </a:lnTo>
                    <a:lnTo>
                      <a:pt x="38" y="66"/>
                    </a:lnTo>
                    <a:lnTo>
                      <a:pt x="38" y="66"/>
                    </a:lnTo>
                    <a:lnTo>
                      <a:pt x="42" y="72"/>
                    </a:lnTo>
                    <a:lnTo>
                      <a:pt x="46" y="76"/>
                    </a:lnTo>
                    <a:lnTo>
                      <a:pt x="54" y="80"/>
                    </a:lnTo>
                    <a:lnTo>
                      <a:pt x="54" y="80"/>
                    </a:lnTo>
                    <a:lnTo>
                      <a:pt x="60" y="80"/>
                    </a:lnTo>
                    <a:lnTo>
                      <a:pt x="66" y="80"/>
                    </a:lnTo>
                    <a:lnTo>
                      <a:pt x="76" y="74"/>
                    </a:lnTo>
                    <a:lnTo>
                      <a:pt x="88" y="64"/>
                    </a:lnTo>
                    <a:lnTo>
                      <a:pt x="100" y="52"/>
                    </a:lnTo>
                    <a:lnTo>
                      <a:pt x="100" y="52"/>
                    </a:lnTo>
                    <a:lnTo>
                      <a:pt x="116" y="38"/>
                    </a:lnTo>
                    <a:lnTo>
                      <a:pt x="124" y="32"/>
                    </a:lnTo>
                    <a:lnTo>
                      <a:pt x="130" y="28"/>
                    </a:lnTo>
                    <a:lnTo>
                      <a:pt x="130" y="28"/>
                    </a:lnTo>
                    <a:lnTo>
                      <a:pt x="130" y="28"/>
                    </a:lnTo>
                    <a:lnTo>
                      <a:pt x="130" y="28"/>
                    </a:lnTo>
                    <a:lnTo>
                      <a:pt x="128" y="34"/>
                    </a:lnTo>
                    <a:lnTo>
                      <a:pt x="122" y="42"/>
                    </a:lnTo>
                    <a:lnTo>
                      <a:pt x="106" y="54"/>
                    </a:lnTo>
                    <a:lnTo>
                      <a:pt x="106" y="54"/>
                    </a:lnTo>
                    <a:lnTo>
                      <a:pt x="96" y="62"/>
                    </a:lnTo>
                    <a:lnTo>
                      <a:pt x="86" y="72"/>
                    </a:lnTo>
                    <a:lnTo>
                      <a:pt x="78" y="82"/>
                    </a:lnTo>
                    <a:lnTo>
                      <a:pt x="76" y="88"/>
                    </a:lnTo>
                    <a:lnTo>
                      <a:pt x="74" y="94"/>
                    </a:lnTo>
                    <a:lnTo>
                      <a:pt x="74" y="94"/>
                    </a:lnTo>
                    <a:lnTo>
                      <a:pt x="76" y="102"/>
                    </a:lnTo>
                    <a:lnTo>
                      <a:pt x="80" y="108"/>
                    </a:lnTo>
                    <a:lnTo>
                      <a:pt x="80" y="108"/>
                    </a:lnTo>
                    <a:lnTo>
                      <a:pt x="84" y="114"/>
                    </a:lnTo>
                    <a:lnTo>
                      <a:pt x="90" y="118"/>
                    </a:lnTo>
                    <a:lnTo>
                      <a:pt x="98" y="120"/>
                    </a:lnTo>
                    <a:lnTo>
                      <a:pt x="98" y="120"/>
                    </a:lnTo>
                    <a:lnTo>
                      <a:pt x="104" y="120"/>
                    </a:lnTo>
                    <a:lnTo>
                      <a:pt x="112" y="118"/>
                    </a:lnTo>
                    <a:lnTo>
                      <a:pt x="112" y="118"/>
                    </a:lnTo>
                    <a:lnTo>
                      <a:pt x="104" y="130"/>
                    </a:lnTo>
                    <a:lnTo>
                      <a:pt x="102" y="136"/>
                    </a:lnTo>
                    <a:lnTo>
                      <a:pt x="100" y="142"/>
                    </a:lnTo>
                    <a:lnTo>
                      <a:pt x="100" y="142"/>
                    </a:lnTo>
                    <a:lnTo>
                      <a:pt x="102" y="150"/>
                    </a:lnTo>
                    <a:lnTo>
                      <a:pt x="106" y="158"/>
                    </a:lnTo>
                    <a:lnTo>
                      <a:pt x="106" y="158"/>
                    </a:lnTo>
                    <a:lnTo>
                      <a:pt x="112" y="162"/>
                    </a:lnTo>
                    <a:lnTo>
                      <a:pt x="116" y="166"/>
                    </a:lnTo>
                    <a:lnTo>
                      <a:pt x="124" y="168"/>
                    </a:lnTo>
                    <a:lnTo>
                      <a:pt x="124" y="168"/>
                    </a:lnTo>
                    <a:lnTo>
                      <a:pt x="130" y="166"/>
                    </a:lnTo>
                    <a:lnTo>
                      <a:pt x="130" y="166"/>
                    </a:lnTo>
                    <a:lnTo>
                      <a:pt x="130" y="168"/>
                    </a:lnTo>
                    <a:lnTo>
                      <a:pt x="130" y="168"/>
                    </a:lnTo>
                    <a:lnTo>
                      <a:pt x="126" y="174"/>
                    </a:lnTo>
                    <a:lnTo>
                      <a:pt x="126" y="180"/>
                    </a:lnTo>
                    <a:lnTo>
                      <a:pt x="126" y="180"/>
                    </a:lnTo>
                    <a:lnTo>
                      <a:pt x="128" y="184"/>
                    </a:lnTo>
                    <a:lnTo>
                      <a:pt x="128" y="190"/>
                    </a:lnTo>
                    <a:lnTo>
                      <a:pt x="136" y="200"/>
                    </a:lnTo>
                    <a:lnTo>
                      <a:pt x="144" y="206"/>
                    </a:lnTo>
                    <a:lnTo>
                      <a:pt x="154" y="214"/>
                    </a:lnTo>
                    <a:lnTo>
                      <a:pt x="154" y="214"/>
                    </a:lnTo>
                    <a:lnTo>
                      <a:pt x="164" y="220"/>
                    </a:lnTo>
                    <a:lnTo>
                      <a:pt x="168" y="226"/>
                    </a:lnTo>
                    <a:lnTo>
                      <a:pt x="170" y="230"/>
                    </a:lnTo>
                    <a:lnTo>
                      <a:pt x="170" y="230"/>
                    </a:lnTo>
                    <a:lnTo>
                      <a:pt x="170" y="236"/>
                    </a:lnTo>
                    <a:lnTo>
                      <a:pt x="168" y="240"/>
                    </a:lnTo>
                    <a:lnTo>
                      <a:pt x="162" y="250"/>
                    </a:lnTo>
                    <a:lnTo>
                      <a:pt x="162" y="25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3" name="Freeform 411"/>
              <p:cNvSpPr>
                <a:spLocks/>
              </p:cNvSpPr>
              <p:nvPr/>
            </p:nvSpPr>
            <p:spPr bwMode="auto">
              <a:xfrm>
                <a:off x="4074" y="2442"/>
                <a:ext cx="54" cy="58"/>
              </a:xfrm>
              <a:custGeom>
                <a:avLst/>
                <a:gdLst/>
                <a:ahLst/>
                <a:cxnLst>
                  <a:cxn ang="0">
                    <a:pos x="48" y="38"/>
                  </a:cxn>
                  <a:cxn ang="0">
                    <a:pos x="48" y="38"/>
                  </a:cxn>
                  <a:cxn ang="0">
                    <a:pos x="46" y="44"/>
                  </a:cxn>
                  <a:cxn ang="0">
                    <a:pos x="42" y="52"/>
                  </a:cxn>
                  <a:cxn ang="0">
                    <a:pos x="40" y="56"/>
                  </a:cxn>
                  <a:cxn ang="0">
                    <a:pos x="36" y="58"/>
                  </a:cxn>
                  <a:cxn ang="0">
                    <a:pos x="32" y="58"/>
                  </a:cxn>
                  <a:cxn ang="0">
                    <a:pos x="28" y="56"/>
                  </a:cxn>
                  <a:cxn ang="0">
                    <a:pos x="28" y="56"/>
                  </a:cxn>
                  <a:cxn ang="0">
                    <a:pos x="14" y="46"/>
                  </a:cxn>
                  <a:cxn ang="0">
                    <a:pos x="14" y="46"/>
                  </a:cxn>
                  <a:cxn ang="0">
                    <a:pos x="6" y="40"/>
                  </a:cxn>
                  <a:cxn ang="0">
                    <a:pos x="0" y="34"/>
                  </a:cxn>
                  <a:cxn ang="0">
                    <a:pos x="0" y="34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6" y="34"/>
                  </a:cxn>
                  <a:cxn ang="0">
                    <a:pos x="6" y="34"/>
                  </a:cxn>
                  <a:cxn ang="0">
                    <a:pos x="16" y="36"/>
                  </a:cxn>
                  <a:cxn ang="0">
                    <a:pos x="26" y="34"/>
                  </a:cxn>
                  <a:cxn ang="0">
                    <a:pos x="32" y="32"/>
                  </a:cxn>
                  <a:cxn ang="0">
                    <a:pos x="36" y="30"/>
                  </a:cxn>
                  <a:cxn ang="0">
                    <a:pos x="42" y="24"/>
                  </a:cxn>
                  <a:cxn ang="0">
                    <a:pos x="46" y="16"/>
                  </a:cxn>
                  <a:cxn ang="0">
                    <a:pos x="46" y="16"/>
                  </a:cxn>
                  <a:cxn ang="0">
                    <a:pos x="48" y="10"/>
                  </a:cxn>
                  <a:cxn ang="0">
                    <a:pos x="50" y="2"/>
                  </a:cxn>
                  <a:cxn ang="0">
                    <a:pos x="50" y="2"/>
                  </a:cxn>
                  <a:cxn ang="0">
                    <a:pos x="54" y="0"/>
                  </a:cxn>
                  <a:cxn ang="0">
                    <a:pos x="54" y="0"/>
                  </a:cxn>
                  <a:cxn ang="0">
                    <a:pos x="48" y="38"/>
                  </a:cxn>
                  <a:cxn ang="0">
                    <a:pos x="48" y="38"/>
                  </a:cxn>
                </a:cxnLst>
                <a:rect l="0" t="0" r="r" b="b"/>
                <a:pathLst>
                  <a:path w="54" h="58">
                    <a:moveTo>
                      <a:pt x="48" y="38"/>
                    </a:moveTo>
                    <a:lnTo>
                      <a:pt x="48" y="38"/>
                    </a:lnTo>
                    <a:lnTo>
                      <a:pt x="46" y="44"/>
                    </a:lnTo>
                    <a:lnTo>
                      <a:pt x="42" y="52"/>
                    </a:lnTo>
                    <a:lnTo>
                      <a:pt x="40" y="56"/>
                    </a:lnTo>
                    <a:lnTo>
                      <a:pt x="36" y="58"/>
                    </a:lnTo>
                    <a:lnTo>
                      <a:pt x="32" y="58"/>
                    </a:lnTo>
                    <a:lnTo>
                      <a:pt x="28" y="56"/>
                    </a:lnTo>
                    <a:lnTo>
                      <a:pt x="28" y="56"/>
                    </a:lnTo>
                    <a:lnTo>
                      <a:pt x="14" y="46"/>
                    </a:lnTo>
                    <a:lnTo>
                      <a:pt x="14" y="46"/>
                    </a:lnTo>
                    <a:lnTo>
                      <a:pt x="6" y="40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6" y="34"/>
                    </a:lnTo>
                    <a:lnTo>
                      <a:pt x="6" y="34"/>
                    </a:lnTo>
                    <a:lnTo>
                      <a:pt x="16" y="36"/>
                    </a:lnTo>
                    <a:lnTo>
                      <a:pt x="26" y="34"/>
                    </a:lnTo>
                    <a:lnTo>
                      <a:pt x="32" y="32"/>
                    </a:lnTo>
                    <a:lnTo>
                      <a:pt x="36" y="30"/>
                    </a:lnTo>
                    <a:lnTo>
                      <a:pt x="42" y="24"/>
                    </a:lnTo>
                    <a:lnTo>
                      <a:pt x="46" y="16"/>
                    </a:lnTo>
                    <a:lnTo>
                      <a:pt x="46" y="16"/>
                    </a:lnTo>
                    <a:lnTo>
                      <a:pt x="48" y="10"/>
                    </a:lnTo>
                    <a:lnTo>
                      <a:pt x="50" y="2"/>
                    </a:lnTo>
                    <a:lnTo>
                      <a:pt x="50" y="2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48" y="38"/>
                    </a:lnTo>
                    <a:lnTo>
                      <a:pt x="48" y="3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4" name="Freeform 412"/>
              <p:cNvSpPr>
                <a:spLocks/>
              </p:cNvSpPr>
              <p:nvPr/>
            </p:nvSpPr>
            <p:spPr bwMode="auto">
              <a:xfrm>
                <a:off x="4128" y="2380"/>
                <a:ext cx="8" cy="16"/>
              </a:xfrm>
              <a:custGeom>
                <a:avLst/>
                <a:gdLst/>
                <a:ahLst/>
                <a:cxnLst>
                  <a:cxn ang="0">
                    <a:pos x="8" y="8"/>
                  </a:cxn>
                  <a:cxn ang="0">
                    <a:pos x="8" y="8"/>
                  </a:cxn>
                  <a:cxn ang="0">
                    <a:pos x="8" y="16"/>
                  </a:cxn>
                  <a:cxn ang="0">
                    <a:pos x="8" y="16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4" y="4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8" y="2"/>
                  </a:cxn>
                  <a:cxn ang="0">
                    <a:pos x="8" y="2"/>
                  </a:cxn>
                  <a:cxn ang="0">
                    <a:pos x="8" y="8"/>
                  </a:cxn>
                  <a:cxn ang="0">
                    <a:pos x="8" y="8"/>
                  </a:cxn>
                </a:cxnLst>
                <a:rect l="0" t="0" r="r" b="b"/>
                <a:pathLst>
                  <a:path w="8" h="16">
                    <a:moveTo>
                      <a:pt x="8" y="8"/>
                    </a:moveTo>
                    <a:lnTo>
                      <a:pt x="8" y="8"/>
                    </a:lnTo>
                    <a:lnTo>
                      <a:pt x="8" y="16"/>
                    </a:lnTo>
                    <a:lnTo>
                      <a:pt x="8" y="16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4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8" y="2"/>
                    </a:lnTo>
                    <a:lnTo>
                      <a:pt x="8" y="2"/>
                    </a:lnTo>
                    <a:lnTo>
                      <a:pt x="8" y="8"/>
                    </a:lnTo>
                    <a:lnTo>
                      <a:pt x="8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5" name="Freeform 413"/>
              <p:cNvSpPr>
                <a:spLocks/>
              </p:cNvSpPr>
              <p:nvPr/>
            </p:nvSpPr>
            <p:spPr bwMode="auto">
              <a:xfrm>
                <a:off x="4092" y="2172"/>
                <a:ext cx="112" cy="176"/>
              </a:xfrm>
              <a:custGeom>
                <a:avLst/>
                <a:gdLst/>
                <a:ahLst/>
                <a:cxnLst>
                  <a:cxn ang="0">
                    <a:pos x="60" y="150"/>
                  </a:cxn>
                  <a:cxn ang="0">
                    <a:pos x="44" y="156"/>
                  </a:cxn>
                  <a:cxn ang="0">
                    <a:pos x="40" y="162"/>
                  </a:cxn>
                  <a:cxn ang="0">
                    <a:pos x="38" y="174"/>
                  </a:cxn>
                  <a:cxn ang="0">
                    <a:pos x="38" y="176"/>
                  </a:cxn>
                  <a:cxn ang="0">
                    <a:pos x="22" y="168"/>
                  </a:cxn>
                  <a:cxn ang="0">
                    <a:pos x="14" y="166"/>
                  </a:cxn>
                  <a:cxn ang="0">
                    <a:pos x="12" y="162"/>
                  </a:cxn>
                  <a:cxn ang="0">
                    <a:pos x="14" y="160"/>
                  </a:cxn>
                  <a:cxn ang="0">
                    <a:pos x="26" y="150"/>
                  </a:cxn>
                  <a:cxn ang="0">
                    <a:pos x="32" y="144"/>
                  </a:cxn>
                  <a:cxn ang="0">
                    <a:pos x="46" y="130"/>
                  </a:cxn>
                  <a:cxn ang="0">
                    <a:pos x="48" y="118"/>
                  </a:cxn>
                  <a:cxn ang="0">
                    <a:pos x="48" y="114"/>
                  </a:cxn>
                  <a:cxn ang="0">
                    <a:pos x="46" y="106"/>
                  </a:cxn>
                  <a:cxn ang="0">
                    <a:pos x="40" y="96"/>
                  </a:cxn>
                  <a:cxn ang="0">
                    <a:pos x="32" y="92"/>
                  </a:cxn>
                  <a:cxn ang="0">
                    <a:pos x="18" y="92"/>
                  </a:cxn>
                  <a:cxn ang="0">
                    <a:pos x="28" y="86"/>
                  </a:cxn>
                  <a:cxn ang="0">
                    <a:pos x="40" y="68"/>
                  </a:cxn>
                  <a:cxn ang="0">
                    <a:pos x="42" y="58"/>
                  </a:cxn>
                  <a:cxn ang="0">
                    <a:pos x="40" y="46"/>
                  </a:cxn>
                  <a:cxn ang="0">
                    <a:pos x="34" y="34"/>
                  </a:cxn>
                  <a:cxn ang="0">
                    <a:pos x="26" y="30"/>
                  </a:cxn>
                  <a:cxn ang="0">
                    <a:pos x="4" y="30"/>
                  </a:cxn>
                  <a:cxn ang="0">
                    <a:pos x="2" y="30"/>
                  </a:cxn>
                  <a:cxn ang="0">
                    <a:pos x="4" y="26"/>
                  </a:cxn>
                  <a:cxn ang="0">
                    <a:pos x="34" y="12"/>
                  </a:cxn>
                  <a:cxn ang="0">
                    <a:pos x="66" y="0"/>
                  </a:cxn>
                  <a:cxn ang="0">
                    <a:pos x="76" y="2"/>
                  </a:cxn>
                  <a:cxn ang="0">
                    <a:pos x="104" y="24"/>
                  </a:cxn>
                  <a:cxn ang="0">
                    <a:pos x="112" y="32"/>
                  </a:cxn>
                  <a:cxn ang="0">
                    <a:pos x="112" y="32"/>
                  </a:cxn>
                  <a:cxn ang="0">
                    <a:pos x="112" y="36"/>
                  </a:cxn>
                  <a:cxn ang="0">
                    <a:pos x="102" y="40"/>
                  </a:cxn>
                  <a:cxn ang="0">
                    <a:pos x="84" y="50"/>
                  </a:cxn>
                  <a:cxn ang="0">
                    <a:pos x="72" y="64"/>
                  </a:cxn>
                  <a:cxn ang="0">
                    <a:pos x="70" y="70"/>
                  </a:cxn>
                  <a:cxn ang="0">
                    <a:pos x="68" y="80"/>
                  </a:cxn>
                  <a:cxn ang="0">
                    <a:pos x="72" y="94"/>
                  </a:cxn>
                  <a:cxn ang="0">
                    <a:pos x="78" y="98"/>
                  </a:cxn>
                  <a:cxn ang="0">
                    <a:pos x="70" y="102"/>
                  </a:cxn>
                  <a:cxn ang="0">
                    <a:pos x="60" y="114"/>
                  </a:cxn>
                  <a:cxn ang="0">
                    <a:pos x="56" y="124"/>
                  </a:cxn>
                  <a:cxn ang="0">
                    <a:pos x="56" y="126"/>
                  </a:cxn>
                  <a:cxn ang="0">
                    <a:pos x="60" y="140"/>
                  </a:cxn>
                  <a:cxn ang="0">
                    <a:pos x="70" y="148"/>
                  </a:cxn>
                  <a:cxn ang="0">
                    <a:pos x="60" y="150"/>
                  </a:cxn>
                </a:cxnLst>
                <a:rect l="0" t="0" r="r" b="b"/>
                <a:pathLst>
                  <a:path w="112" h="176">
                    <a:moveTo>
                      <a:pt x="60" y="150"/>
                    </a:moveTo>
                    <a:lnTo>
                      <a:pt x="60" y="150"/>
                    </a:lnTo>
                    <a:lnTo>
                      <a:pt x="50" y="154"/>
                    </a:lnTo>
                    <a:lnTo>
                      <a:pt x="44" y="156"/>
                    </a:lnTo>
                    <a:lnTo>
                      <a:pt x="40" y="162"/>
                    </a:lnTo>
                    <a:lnTo>
                      <a:pt x="40" y="162"/>
                    </a:lnTo>
                    <a:lnTo>
                      <a:pt x="38" y="174"/>
                    </a:lnTo>
                    <a:lnTo>
                      <a:pt x="38" y="174"/>
                    </a:lnTo>
                    <a:lnTo>
                      <a:pt x="38" y="176"/>
                    </a:lnTo>
                    <a:lnTo>
                      <a:pt x="38" y="176"/>
                    </a:lnTo>
                    <a:lnTo>
                      <a:pt x="30" y="170"/>
                    </a:lnTo>
                    <a:lnTo>
                      <a:pt x="22" y="168"/>
                    </a:lnTo>
                    <a:lnTo>
                      <a:pt x="22" y="168"/>
                    </a:lnTo>
                    <a:lnTo>
                      <a:pt x="14" y="166"/>
                    </a:lnTo>
                    <a:lnTo>
                      <a:pt x="12" y="162"/>
                    </a:lnTo>
                    <a:lnTo>
                      <a:pt x="12" y="162"/>
                    </a:lnTo>
                    <a:lnTo>
                      <a:pt x="12" y="162"/>
                    </a:lnTo>
                    <a:lnTo>
                      <a:pt x="14" y="160"/>
                    </a:lnTo>
                    <a:lnTo>
                      <a:pt x="16" y="156"/>
                    </a:lnTo>
                    <a:lnTo>
                      <a:pt x="26" y="150"/>
                    </a:lnTo>
                    <a:lnTo>
                      <a:pt x="26" y="150"/>
                    </a:lnTo>
                    <a:lnTo>
                      <a:pt x="32" y="144"/>
                    </a:lnTo>
                    <a:lnTo>
                      <a:pt x="40" y="138"/>
                    </a:lnTo>
                    <a:lnTo>
                      <a:pt x="46" y="130"/>
                    </a:lnTo>
                    <a:lnTo>
                      <a:pt x="48" y="124"/>
                    </a:lnTo>
                    <a:lnTo>
                      <a:pt x="48" y="118"/>
                    </a:lnTo>
                    <a:lnTo>
                      <a:pt x="48" y="118"/>
                    </a:lnTo>
                    <a:lnTo>
                      <a:pt x="48" y="114"/>
                    </a:lnTo>
                    <a:lnTo>
                      <a:pt x="46" y="106"/>
                    </a:lnTo>
                    <a:lnTo>
                      <a:pt x="46" y="106"/>
                    </a:lnTo>
                    <a:lnTo>
                      <a:pt x="44" y="102"/>
                    </a:lnTo>
                    <a:lnTo>
                      <a:pt x="40" y="96"/>
                    </a:lnTo>
                    <a:lnTo>
                      <a:pt x="32" y="92"/>
                    </a:lnTo>
                    <a:lnTo>
                      <a:pt x="32" y="92"/>
                    </a:lnTo>
                    <a:lnTo>
                      <a:pt x="26" y="92"/>
                    </a:lnTo>
                    <a:lnTo>
                      <a:pt x="18" y="92"/>
                    </a:lnTo>
                    <a:lnTo>
                      <a:pt x="18" y="92"/>
                    </a:lnTo>
                    <a:lnTo>
                      <a:pt x="28" y="86"/>
                    </a:lnTo>
                    <a:lnTo>
                      <a:pt x="34" y="78"/>
                    </a:lnTo>
                    <a:lnTo>
                      <a:pt x="40" y="68"/>
                    </a:lnTo>
                    <a:lnTo>
                      <a:pt x="42" y="58"/>
                    </a:lnTo>
                    <a:lnTo>
                      <a:pt x="42" y="58"/>
                    </a:lnTo>
                    <a:lnTo>
                      <a:pt x="40" y="46"/>
                    </a:lnTo>
                    <a:lnTo>
                      <a:pt x="40" y="46"/>
                    </a:lnTo>
                    <a:lnTo>
                      <a:pt x="38" y="40"/>
                    </a:lnTo>
                    <a:lnTo>
                      <a:pt x="34" y="34"/>
                    </a:lnTo>
                    <a:lnTo>
                      <a:pt x="26" y="30"/>
                    </a:lnTo>
                    <a:lnTo>
                      <a:pt x="26" y="30"/>
                    </a:lnTo>
                    <a:lnTo>
                      <a:pt x="14" y="28"/>
                    </a:lnTo>
                    <a:lnTo>
                      <a:pt x="4" y="30"/>
                    </a:lnTo>
                    <a:lnTo>
                      <a:pt x="4" y="30"/>
                    </a:lnTo>
                    <a:lnTo>
                      <a:pt x="2" y="30"/>
                    </a:lnTo>
                    <a:lnTo>
                      <a:pt x="0" y="28"/>
                    </a:lnTo>
                    <a:lnTo>
                      <a:pt x="4" y="26"/>
                    </a:lnTo>
                    <a:lnTo>
                      <a:pt x="4" y="26"/>
                    </a:lnTo>
                    <a:lnTo>
                      <a:pt x="34" y="12"/>
                    </a:lnTo>
                    <a:lnTo>
                      <a:pt x="66" y="0"/>
                    </a:lnTo>
                    <a:lnTo>
                      <a:pt x="66" y="0"/>
                    </a:lnTo>
                    <a:lnTo>
                      <a:pt x="70" y="0"/>
                    </a:lnTo>
                    <a:lnTo>
                      <a:pt x="76" y="2"/>
                    </a:lnTo>
                    <a:lnTo>
                      <a:pt x="88" y="10"/>
                    </a:lnTo>
                    <a:lnTo>
                      <a:pt x="104" y="24"/>
                    </a:lnTo>
                    <a:lnTo>
                      <a:pt x="104" y="24"/>
                    </a:lnTo>
                    <a:lnTo>
                      <a:pt x="112" y="32"/>
                    </a:lnTo>
                    <a:lnTo>
                      <a:pt x="112" y="32"/>
                    </a:lnTo>
                    <a:lnTo>
                      <a:pt x="112" y="32"/>
                    </a:lnTo>
                    <a:lnTo>
                      <a:pt x="112" y="32"/>
                    </a:lnTo>
                    <a:lnTo>
                      <a:pt x="112" y="36"/>
                    </a:lnTo>
                    <a:lnTo>
                      <a:pt x="102" y="40"/>
                    </a:lnTo>
                    <a:lnTo>
                      <a:pt x="102" y="40"/>
                    </a:lnTo>
                    <a:lnTo>
                      <a:pt x="92" y="44"/>
                    </a:lnTo>
                    <a:lnTo>
                      <a:pt x="84" y="50"/>
                    </a:lnTo>
                    <a:lnTo>
                      <a:pt x="76" y="58"/>
                    </a:lnTo>
                    <a:lnTo>
                      <a:pt x="72" y="64"/>
                    </a:lnTo>
                    <a:lnTo>
                      <a:pt x="70" y="70"/>
                    </a:lnTo>
                    <a:lnTo>
                      <a:pt x="70" y="70"/>
                    </a:lnTo>
                    <a:lnTo>
                      <a:pt x="68" y="80"/>
                    </a:lnTo>
                    <a:lnTo>
                      <a:pt x="68" y="80"/>
                    </a:lnTo>
                    <a:lnTo>
                      <a:pt x="70" y="86"/>
                    </a:lnTo>
                    <a:lnTo>
                      <a:pt x="72" y="94"/>
                    </a:lnTo>
                    <a:lnTo>
                      <a:pt x="72" y="94"/>
                    </a:lnTo>
                    <a:lnTo>
                      <a:pt x="78" y="98"/>
                    </a:lnTo>
                    <a:lnTo>
                      <a:pt x="78" y="98"/>
                    </a:lnTo>
                    <a:lnTo>
                      <a:pt x="70" y="102"/>
                    </a:lnTo>
                    <a:lnTo>
                      <a:pt x="64" y="106"/>
                    </a:lnTo>
                    <a:lnTo>
                      <a:pt x="60" y="114"/>
                    </a:lnTo>
                    <a:lnTo>
                      <a:pt x="56" y="124"/>
                    </a:lnTo>
                    <a:lnTo>
                      <a:pt x="56" y="124"/>
                    </a:lnTo>
                    <a:lnTo>
                      <a:pt x="56" y="126"/>
                    </a:lnTo>
                    <a:lnTo>
                      <a:pt x="56" y="126"/>
                    </a:lnTo>
                    <a:lnTo>
                      <a:pt x="58" y="134"/>
                    </a:lnTo>
                    <a:lnTo>
                      <a:pt x="60" y="140"/>
                    </a:lnTo>
                    <a:lnTo>
                      <a:pt x="64" y="144"/>
                    </a:lnTo>
                    <a:lnTo>
                      <a:pt x="70" y="148"/>
                    </a:lnTo>
                    <a:lnTo>
                      <a:pt x="70" y="148"/>
                    </a:lnTo>
                    <a:lnTo>
                      <a:pt x="60" y="150"/>
                    </a:lnTo>
                    <a:lnTo>
                      <a:pt x="60" y="15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6" name="Freeform 414"/>
              <p:cNvSpPr>
                <a:spLocks/>
              </p:cNvSpPr>
              <p:nvPr/>
            </p:nvSpPr>
            <p:spPr bwMode="auto">
              <a:xfrm>
                <a:off x="4156" y="2414"/>
                <a:ext cx="8" cy="32"/>
              </a:xfrm>
              <a:custGeom>
                <a:avLst/>
                <a:gdLst/>
                <a:ahLst/>
                <a:cxnLst>
                  <a:cxn ang="0">
                    <a:pos x="6" y="24"/>
                  </a:cxn>
                  <a:cxn ang="0">
                    <a:pos x="6" y="24"/>
                  </a:cxn>
                  <a:cxn ang="0">
                    <a:pos x="4" y="28"/>
                  </a:cxn>
                  <a:cxn ang="0">
                    <a:pos x="4" y="28"/>
                  </a:cxn>
                  <a:cxn ang="0">
                    <a:pos x="2" y="32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0" y="28"/>
                  </a:cxn>
                  <a:cxn ang="0">
                    <a:pos x="0" y="28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8" y="12"/>
                  </a:cxn>
                  <a:cxn ang="0">
                    <a:pos x="8" y="18"/>
                  </a:cxn>
                  <a:cxn ang="0">
                    <a:pos x="6" y="24"/>
                  </a:cxn>
                  <a:cxn ang="0">
                    <a:pos x="6" y="24"/>
                  </a:cxn>
                </a:cxnLst>
                <a:rect l="0" t="0" r="r" b="b"/>
                <a:pathLst>
                  <a:path w="8" h="32">
                    <a:moveTo>
                      <a:pt x="6" y="24"/>
                    </a:moveTo>
                    <a:lnTo>
                      <a:pt x="6" y="24"/>
                    </a:lnTo>
                    <a:lnTo>
                      <a:pt x="4" y="28"/>
                    </a:lnTo>
                    <a:lnTo>
                      <a:pt x="4" y="28"/>
                    </a:lnTo>
                    <a:lnTo>
                      <a:pt x="2" y="32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28"/>
                    </a:lnTo>
                    <a:lnTo>
                      <a:pt x="0" y="28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8" y="12"/>
                    </a:lnTo>
                    <a:lnTo>
                      <a:pt x="8" y="18"/>
                    </a:lnTo>
                    <a:lnTo>
                      <a:pt x="6" y="24"/>
                    </a:lnTo>
                    <a:lnTo>
                      <a:pt x="6" y="24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7" name="Freeform 415"/>
              <p:cNvSpPr>
                <a:spLocks/>
              </p:cNvSpPr>
              <p:nvPr/>
            </p:nvSpPr>
            <p:spPr bwMode="auto">
              <a:xfrm>
                <a:off x="4158" y="2346"/>
                <a:ext cx="20" cy="52"/>
              </a:xfrm>
              <a:custGeom>
                <a:avLst/>
                <a:gdLst/>
                <a:ahLst/>
                <a:cxnLst>
                  <a:cxn ang="0">
                    <a:pos x="4" y="52"/>
                  </a:cxn>
                  <a:cxn ang="0">
                    <a:pos x="4" y="52"/>
                  </a:cxn>
                  <a:cxn ang="0">
                    <a:pos x="4" y="44"/>
                  </a:cxn>
                  <a:cxn ang="0">
                    <a:pos x="4" y="44"/>
                  </a:cxn>
                  <a:cxn ang="0">
                    <a:pos x="6" y="36"/>
                  </a:cxn>
                  <a:cxn ang="0">
                    <a:pos x="6" y="36"/>
                  </a:cxn>
                  <a:cxn ang="0">
                    <a:pos x="4" y="22"/>
                  </a:cxn>
                  <a:cxn ang="0">
                    <a:pos x="2" y="10"/>
                  </a:cxn>
                  <a:cxn ang="0">
                    <a:pos x="2" y="1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12" y="0"/>
                  </a:cxn>
                  <a:cxn ang="0">
                    <a:pos x="12" y="0"/>
                  </a:cxn>
                  <a:cxn ang="0">
                    <a:pos x="6" y="8"/>
                  </a:cxn>
                  <a:cxn ang="0">
                    <a:pos x="6" y="18"/>
                  </a:cxn>
                  <a:cxn ang="0">
                    <a:pos x="6" y="18"/>
                  </a:cxn>
                  <a:cxn ang="0">
                    <a:pos x="6" y="20"/>
                  </a:cxn>
                  <a:cxn ang="0">
                    <a:pos x="6" y="20"/>
                  </a:cxn>
                  <a:cxn ang="0">
                    <a:pos x="6" y="26"/>
                  </a:cxn>
                  <a:cxn ang="0">
                    <a:pos x="10" y="32"/>
                  </a:cxn>
                  <a:cxn ang="0">
                    <a:pos x="20" y="42"/>
                  </a:cxn>
                  <a:cxn ang="0">
                    <a:pos x="20" y="42"/>
                  </a:cxn>
                  <a:cxn ang="0">
                    <a:pos x="10" y="46"/>
                  </a:cxn>
                  <a:cxn ang="0">
                    <a:pos x="6" y="48"/>
                  </a:cxn>
                  <a:cxn ang="0">
                    <a:pos x="4" y="52"/>
                  </a:cxn>
                  <a:cxn ang="0">
                    <a:pos x="4" y="52"/>
                  </a:cxn>
                </a:cxnLst>
                <a:rect l="0" t="0" r="r" b="b"/>
                <a:pathLst>
                  <a:path w="20" h="52">
                    <a:moveTo>
                      <a:pt x="4" y="52"/>
                    </a:moveTo>
                    <a:lnTo>
                      <a:pt x="4" y="52"/>
                    </a:lnTo>
                    <a:lnTo>
                      <a:pt x="4" y="44"/>
                    </a:lnTo>
                    <a:lnTo>
                      <a:pt x="4" y="44"/>
                    </a:lnTo>
                    <a:lnTo>
                      <a:pt x="6" y="36"/>
                    </a:lnTo>
                    <a:lnTo>
                      <a:pt x="6" y="36"/>
                    </a:lnTo>
                    <a:lnTo>
                      <a:pt x="4" y="22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6" y="8"/>
                    </a:lnTo>
                    <a:lnTo>
                      <a:pt x="6" y="18"/>
                    </a:lnTo>
                    <a:lnTo>
                      <a:pt x="6" y="18"/>
                    </a:lnTo>
                    <a:lnTo>
                      <a:pt x="6" y="20"/>
                    </a:lnTo>
                    <a:lnTo>
                      <a:pt x="6" y="20"/>
                    </a:lnTo>
                    <a:lnTo>
                      <a:pt x="6" y="26"/>
                    </a:lnTo>
                    <a:lnTo>
                      <a:pt x="10" y="32"/>
                    </a:lnTo>
                    <a:lnTo>
                      <a:pt x="20" y="42"/>
                    </a:lnTo>
                    <a:lnTo>
                      <a:pt x="20" y="42"/>
                    </a:lnTo>
                    <a:lnTo>
                      <a:pt x="10" y="46"/>
                    </a:lnTo>
                    <a:lnTo>
                      <a:pt x="6" y="48"/>
                    </a:lnTo>
                    <a:lnTo>
                      <a:pt x="4" y="52"/>
                    </a:lnTo>
                    <a:lnTo>
                      <a:pt x="4" y="52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8" name="Freeform 416"/>
              <p:cNvSpPr>
                <a:spLocks/>
              </p:cNvSpPr>
              <p:nvPr/>
            </p:nvSpPr>
            <p:spPr bwMode="auto">
              <a:xfrm>
                <a:off x="4184" y="2328"/>
                <a:ext cx="8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8" y="8"/>
                  </a:cxn>
                  <a:cxn ang="0">
                    <a:pos x="8" y="8"/>
                  </a:cxn>
                  <a:cxn ang="0">
                    <a:pos x="8" y="8"/>
                  </a:cxn>
                  <a:cxn ang="0">
                    <a:pos x="8" y="8"/>
                  </a:cxn>
                  <a:cxn ang="0">
                    <a:pos x="0" y="8"/>
                  </a:cxn>
                  <a:cxn ang="0">
                    <a:pos x="0" y="8"/>
                  </a:cxn>
                </a:cxnLst>
                <a:rect l="0" t="0" r="r" b="b"/>
                <a:pathLst>
                  <a:path w="8" h="8">
                    <a:moveTo>
                      <a:pt x="0" y="8"/>
                    </a:moveTo>
                    <a:lnTo>
                      <a:pt x="0" y="8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0" y="8"/>
                    </a:lnTo>
                    <a:lnTo>
                      <a:pt x="0" y="8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9" name="Freeform 417"/>
              <p:cNvSpPr>
                <a:spLocks/>
              </p:cNvSpPr>
              <p:nvPr/>
            </p:nvSpPr>
            <p:spPr bwMode="auto">
              <a:xfrm>
                <a:off x="4188" y="2160"/>
                <a:ext cx="338" cy="290"/>
              </a:xfrm>
              <a:custGeom>
                <a:avLst/>
                <a:gdLst/>
                <a:ahLst/>
                <a:cxnLst>
                  <a:cxn ang="0">
                    <a:pos x="322" y="160"/>
                  </a:cxn>
                  <a:cxn ang="0">
                    <a:pos x="304" y="164"/>
                  </a:cxn>
                  <a:cxn ang="0">
                    <a:pos x="294" y="142"/>
                  </a:cxn>
                  <a:cxn ang="0">
                    <a:pos x="264" y="132"/>
                  </a:cxn>
                  <a:cxn ang="0">
                    <a:pos x="246" y="152"/>
                  </a:cxn>
                  <a:cxn ang="0">
                    <a:pos x="248" y="162"/>
                  </a:cxn>
                  <a:cxn ang="0">
                    <a:pos x="240" y="176"/>
                  </a:cxn>
                  <a:cxn ang="0">
                    <a:pos x="242" y="134"/>
                  </a:cxn>
                  <a:cxn ang="0">
                    <a:pos x="228" y="104"/>
                  </a:cxn>
                  <a:cxn ang="0">
                    <a:pos x="206" y="102"/>
                  </a:cxn>
                  <a:cxn ang="0">
                    <a:pos x="182" y="140"/>
                  </a:cxn>
                  <a:cxn ang="0">
                    <a:pos x="174" y="152"/>
                  </a:cxn>
                  <a:cxn ang="0">
                    <a:pos x="148" y="124"/>
                  </a:cxn>
                  <a:cxn ang="0">
                    <a:pos x="118" y="144"/>
                  </a:cxn>
                  <a:cxn ang="0">
                    <a:pos x="122" y="174"/>
                  </a:cxn>
                  <a:cxn ang="0">
                    <a:pos x="122" y="190"/>
                  </a:cxn>
                  <a:cxn ang="0">
                    <a:pos x="104" y="186"/>
                  </a:cxn>
                  <a:cxn ang="0">
                    <a:pos x="70" y="212"/>
                  </a:cxn>
                  <a:cxn ang="0">
                    <a:pos x="50" y="224"/>
                  </a:cxn>
                  <a:cxn ang="0">
                    <a:pos x="34" y="244"/>
                  </a:cxn>
                  <a:cxn ang="0">
                    <a:pos x="22" y="278"/>
                  </a:cxn>
                  <a:cxn ang="0">
                    <a:pos x="2" y="290"/>
                  </a:cxn>
                  <a:cxn ang="0">
                    <a:pos x="8" y="264"/>
                  </a:cxn>
                  <a:cxn ang="0">
                    <a:pos x="18" y="256"/>
                  </a:cxn>
                  <a:cxn ang="0">
                    <a:pos x="32" y="240"/>
                  </a:cxn>
                  <a:cxn ang="0">
                    <a:pos x="22" y="220"/>
                  </a:cxn>
                  <a:cxn ang="0">
                    <a:pos x="18" y="216"/>
                  </a:cxn>
                  <a:cxn ang="0">
                    <a:pos x="50" y="206"/>
                  </a:cxn>
                  <a:cxn ang="0">
                    <a:pos x="54" y="188"/>
                  </a:cxn>
                  <a:cxn ang="0">
                    <a:pos x="26" y="158"/>
                  </a:cxn>
                  <a:cxn ang="0">
                    <a:pos x="52" y="168"/>
                  </a:cxn>
                  <a:cxn ang="0">
                    <a:pos x="74" y="148"/>
                  </a:cxn>
                  <a:cxn ang="0">
                    <a:pos x="64" y="110"/>
                  </a:cxn>
                  <a:cxn ang="0">
                    <a:pos x="78" y="116"/>
                  </a:cxn>
                  <a:cxn ang="0">
                    <a:pos x="120" y="130"/>
                  </a:cxn>
                  <a:cxn ang="0">
                    <a:pos x="134" y="112"/>
                  </a:cxn>
                  <a:cxn ang="0">
                    <a:pos x="132" y="96"/>
                  </a:cxn>
                  <a:cxn ang="0">
                    <a:pos x="158" y="98"/>
                  </a:cxn>
                  <a:cxn ang="0">
                    <a:pos x="164" y="72"/>
                  </a:cxn>
                  <a:cxn ang="0">
                    <a:pos x="174" y="72"/>
                  </a:cxn>
                  <a:cxn ang="0">
                    <a:pos x="196" y="62"/>
                  </a:cxn>
                  <a:cxn ang="0">
                    <a:pos x="196" y="28"/>
                  </a:cxn>
                  <a:cxn ang="0">
                    <a:pos x="188" y="6"/>
                  </a:cxn>
                  <a:cxn ang="0">
                    <a:pos x="210" y="2"/>
                  </a:cxn>
                  <a:cxn ang="0">
                    <a:pos x="266" y="22"/>
                  </a:cxn>
                  <a:cxn ang="0">
                    <a:pos x="298" y="44"/>
                  </a:cxn>
                  <a:cxn ang="0">
                    <a:pos x="288" y="60"/>
                  </a:cxn>
                  <a:cxn ang="0">
                    <a:pos x="276" y="96"/>
                  </a:cxn>
                  <a:cxn ang="0">
                    <a:pos x="302" y="114"/>
                  </a:cxn>
                  <a:cxn ang="0">
                    <a:pos x="324" y="110"/>
                  </a:cxn>
                  <a:cxn ang="0">
                    <a:pos x="338" y="122"/>
                  </a:cxn>
                </a:cxnLst>
                <a:rect l="0" t="0" r="r" b="b"/>
                <a:pathLst>
                  <a:path w="338" h="290">
                    <a:moveTo>
                      <a:pt x="334" y="140"/>
                    </a:moveTo>
                    <a:lnTo>
                      <a:pt x="334" y="140"/>
                    </a:lnTo>
                    <a:lnTo>
                      <a:pt x="332" y="148"/>
                    </a:lnTo>
                    <a:lnTo>
                      <a:pt x="328" y="154"/>
                    </a:lnTo>
                    <a:lnTo>
                      <a:pt x="322" y="160"/>
                    </a:lnTo>
                    <a:lnTo>
                      <a:pt x="316" y="164"/>
                    </a:lnTo>
                    <a:lnTo>
                      <a:pt x="316" y="164"/>
                    </a:lnTo>
                    <a:lnTo>
                      <a:pt x="310" y="166"/>
                    </a:lnTo>
                    <a:lnTo>
                      <a:pt x="306" y="166"/>
                    </a:lnTo>
                    <a:lnTo>
                      <a:pt x="304" y="164"/>
                    </a:lnTo>
                    <a:lnTo>
                      <a:pt x="304" y="164"/>
                    </a:lnTo>
                    <a:lnTo>
                      <a:pt x="304" y="164"/>
                    </a:lnTo>
                    <a:lnTo>
                      <a:pt x="302" y="156"/>
                    </a:lnTo>
                    <a:lnTo>
                      <a:pt x="298" y="146"/>
                    </a:lnTo>
                    <a:lnTo>
                      <a:pt x="294" y="142"/>
                    </a:lnTo>
                    <a:lnTo>
                      <a:pt x="290" y="138"/>
                    </a:lnTo>
                    <a:lnTo>
                      <a:pt x="286" y="136"/>
                    </a:lnTo>
                    <a:lnTo>
                      <a:pt x="278" y="134"/>
                    </a:lnTo>
                    <a:lnTo>
                      <a:pt x="278" y="134"/>
                    </a:lnTo>
                    <a:lnTo>
                      <a:pt x="264" y="132"/>
                    </a:lnTo>
                    <a:lnTo>
                      <a:pt x="258" y="134"/>
                    </a:lnTo>
                    <a:lnTo>
                      <a:pt x="252" y="138"/>
                    </a:lnTo>
                    <a:lnTo>
                      <a:pt x="252" y="138"/>
                    </a:lnTo>
                    <a:lnTo>
                      <a:pt x="248" y="144"/>
                    </a:lnTo>
                    <a:lnTo>
                      <a:pt x="246" y="152"/>
                    </a:lnTo>
                    <a:lnTo>
                      <a:pt x="246" y="152"/>
                    </a:lnTo>
                    <a:lnTo>
                      <a:pt x="248" y="158"/>
                    </a:lnTo>
                    <a:lnTo>
                      <a:pt x="248" y="158"/>
                    </a:lnTo>
                    <a:lnTo>
                      <a:pt x="248" y="162"/>
                    </a:lnTo>
                    <a:lnTo>
                      <a:pt x="248" y="162"/>
                    </a:lnTo>
                    <a:lnTo>
                      <a:pt x="244" y="168"/>
                    </a:lnTo>
                    <a:lnTo>
                      <a:pt x="240" y="174"/>
                    </a:lnTo>
                    <a:lnTo>
                      <a:pt x="240" y="174"/>
                    </a:lnTo>
                    <a:lnTo>
                      <a:pt x="240" y="176"/>
                    </a:lnTo>
                    <a:lnTo>
                      <a:pt x="240" y="176"/>
                    </a:lnTo>
                    <a:lnTo>
                      <a:pt x="238" y="168"/>
                    </a:lnTo>
                    <a:lnTo>
                      <a:pt x="238" y="162"/>
                    </a:lnTo>
                    <a:lnTo>
                      <a:pt x="238" y="162"/>
                    </a:lnTo>
                    <a:lnTo>
                      <a:pt x="240" y="148"/>
                    </a:lnTo>
                    <a:lnTo>
                      <a:pt x="242" y="134"/>
                    </a:lnTo>
                    <a:lnTo>
                      <a:pt x="242" y="134"/>
                    </a:lnTo>
                    <a:lnTo>
                      <a:pt x="240" y="126"/>
                    </a:lnTo>
                    <a:lnTo>
                      <a:pt x="238" y="118"/>
                    </a:lnTo>
                    <a:lnTo>
                      <a:pt x="234" y="110"/>
                    </a:lnTo>
                    <a:lnTo>
                      <a:pt x="228" y="104"/>
                    </a:lnTo>
                    <a:lnTo>
                      <a:pt x="228" y="104"/>
                    </a:lnTo>
                    <a:lnTo>
                      <a:pt x="222" y="102"/>
                    </a:lnTo>
                    <a:lnTo>
                      <a:pt x="218" y="102"/>
                    </a:lnTo>
                    <a:lnTo>
                      <a:pt x="212" y="102"/>
                    </a:lnTo>
                    <a:lnTo>
                      <a:pt x="206" y="102"/>
                    </a:lnTo>
                    <a:lnTo>
                      <a:pt x="206" y="102"/>
                    </a:lnTo>
                    <a:lnTo>
                      <a:pt x="202" y="106"/>
                    </a:lnTo>
                    <a:lnTo>
                      <a:pt x="196" y="110"/>
                    </a:lnTo>
                    <a:lnTo>
                      <a:pt x="188" y="124"/>
                    </a:lnTo>
                    <a:lnTo>
                      <a:pt x="182" y="140"/>
                    </a:lnTo>
                    <a:lnTo>
                      <a:pt x="178" y="158"/>
                    </a:lnTo>
                    <a:lnTo>
                      <a:pt x="178" y="158"/>
                    </a:lnTo>
                    <a:lnTo>
                      <a:pt x="176" y="162"/>
                    </a:lnTo>
                    <a:lnTo>
                      <a:pt x="176" y="162"/>
                    </a:lnTo>
                    <a:lnTo>
                      <a:pt x="174" y="152"/>
                    </a:lnTo>
                    <a:lnTo>
                      <a:pt x="170" y="142"/>
                    </a:lnTo>
                    <a:lnTo>
                      <a:pt x="164" y="132"/>
                    </a:lnTo>
                    <a:lnTo>
                      <a:pt x="156" y="126"/>
                    </a:lnTo>
                    <a:lnTo>
                      <a:pt x="156" y="126"/>
                    </a:lnTo>
                    <a:lnTo>
                      <a:pt x="148" y="124"/>
                    </a:lnTo>
                    <a:lnTo>
                      <a:pt x="138" y="124"/>
                    </a:lnTo>
                    <a:lnTo>
                      <a:pt x="138" y="124"/>
                    </a:lnTo>
                    <a:lnTo>
                      <a:pt x="128" y="130"/>
                    </a:lnTo>
                    <a:lnTo>
                      <a:pt x="122" y="136"/>
                    </a:lnTo>
                    <a:lnTo>
                      <a:pt x="118" y="144"/>
                    </a:lnTo>
                    <a:lnTo>
                      <a:pt x="118" y="152"/>
                    </a:lnTo>
                    <a:lnTo>
                      <a:pt x="118" y="152"/>
                    </a:lnTo>
                    <a:lnTo>
                      <a:pt x="120" y="164"/>
                    </a:lnTo>
                    <a:lnTo>
                      <a:pt x="122" y="174"/>
                    </a:lnTo>
                    <a:lnTo>
                      <a:pt x="122" y="174"/>
                    </a:lnTo>
                    <a:lnTo>
                      <a:pt x="124" y="186"/>
                    </a:lnTo>
                    <a:lnTo>
                      <a:pt x="124" y="186"/>
                    </a:lnTo>
                    <a:lnTo>
                      <a:pt x="124" y="186"/>
                    </a:lnTo>
                    <a:lnTo>
                      <a:pt x="124" y="186"/>
                    </a:lnTo>
                    <a:lnTo>
                      <a:pt x="122" y="190"/>
                    </a:lnTo>
                    <a:lnTo>
                      <a:pt x="122" y="190"/>
                    </a:lnTo>
                    <a:lnTo>
                      <a:pt x="122" y="190"/>
                    </a:lnTo>
                    <a:lnTo>
                      <a:pt x="122" y="190"/>
                    </a:lnTo>
                    <a:lnTo>
                      <a:pt x="110" y="186"/>
                    </a:lnTo>
                    <a:lnTo>
                      <a:pt x="104" y="186"/>
                    </a:lnTo>
                    <a:lnTo>
                      <a:pt x="94" y="188"/>
                    </a:lnTo>
                    <a:lnTo>
                      <a:pt x="94" y="188"/>
                    </a:lnTo>
                    <a:lnTo>
                      <a:pt x="86" y="192"/>
                    </a:lnTo>
                    <a:lnTo>
                      <a:pt x="78" y="202"/>
                    </a:lnTo>
                    <a:lnTo>
                      <a:pt x="70" y="212"/>
                    </a:lnTo>
                    <a:lnTo>
                      <a:pt x="64" y="224"/>
                    </a:lnTo>
                    <a:lnTo>
                      <a:pt x="64" y="224"/>
                    </a:lnTo>
                    <a:lnTo>
                      <a:pt x="62" y="224"/>
                    </a:lnTo>
                    <a:lnTo>
                      <a:pt x="62" y="224"/>
                    </a:lnTo>
                    <a:lnTo>
                      <a:pt x="50" y="224"/>
                    </a:lnTo>
                    <a:lnTo>
                      <a:pt x="46" y="226"/>
                    </a:lnTo>
                    <a:lnTo>
                      <a:pt x="40" y="232"/>
                    </a:lnTo>
                    <a:lnTo>
                      <a:pt x="40" y="232"/>
                    </a:lnTo>
                    <a:lnTo>
                      <a:pt x="36" y="238"/>
                    </a:lnTo>
                    <a:lnTo>
                      <a:pt x="34" y="244"/>
                    </a:lnTo>
                    <a:lnTo>
                      <a:pt x="32" y="256"/>
                    </a:lnTo>
                    <a:lnTo>
                      <a:pt x="32" y="256"/>
                    </a:lnTo>
                    <a:lnTo>
                      <a:pt x="28" y="272"/>
                    </a:lnTo>
                    <a:lnTo>
                      <a:pt x="28" y="272"/>
                    </a:lnTo>
                    <a:lnTo>
                      <a:pt x="22" y="278"/>
                    </a:lnTo>
                    <a:lnTo>
                      <a:pt x="16" y="282"/>
                    </a:lnTo>
                    <a:lnTo>
                      <a:pt x="6" y="290"/>
                    </a:lnTo>
                    <a:lnTo>
                      <a:pt x="6" y="290"/>
                    </a:lnTo>
                    <a:lnTo>
                      <a:pt x="4" y="290"/>
                    </a:lnTo>
                    <a:lnTo>
                      <a:pt x="2" y="290"/>
                    </a:lnTo>
                    <a:lnTo>
                      <a:pt x="0" y="290"/>
                    </a:lnTo>
                    <a:lnTo>
                      <a:pt x="0" y="284"/>
                    </a:lnTo>
                    <a:lnTo>
                      <a:pt x="0" y="284"/>
                    </a:lnTo>
                    <a:lnTo>
                      <a:pt x="6" y="274"/>
                    </a:lnTo>
                    <a:lnTo>
                      <a:pt x="8" y="264"/>
                    </a:lnTo>
                    <a:lnTo>
                      <a:pt x="8" y="264"/>
                    </a:lnTo>
                    <a:lnTo>
                      <a:pt x="6" y="256"/>
                    </a:lnTo>
                    <a:lnTo>
                      <a:pt x="6" y="256"/>
                    </a:lnTo>
                    <a:lnTo>
                      <a:pt x="12" y="256"/>
                    </a:lnTo>
                    <a:lnTo>
                      <a:pt x="18" y="256"/>
                    </a:lnTo>
                    <a:lnTo>
                      <a:pt x="24" y="254"/>
                    </a:lnTo>
                    <a:lnTo>
                      <a:pt x="28" y="250"/>
                    </a:lnTo>
                    <a:lnTo>
                      <a:pt x="28" y="250"/>
                    </a:lnTo>
                    <a:lnTo>
                      <a:pt x="30" y="244"/>
                    </a:lnTo>
                    <a:lnTo>
                      <a:pt x="32" y="240"/>
                    </a:lnTo>
                    <a:lnTo>
                      <a:pt x="32" y="240"/>
                    </a:lnTo>
                    <a:lnTo>
                      <a:pt x="30" y="230"/>
                    </a:lnTo>
                    <a:lnTo>
                      <a:pt x="26" y="224"/>
                    </a:lnTo>
                    <a:lnTo>
                      <a:pt x="26" y="224"/>
                    </a:lnTo>
                    <a:lnTo>
                      <a:pt x="22" y="220"/>
                    </a:lnTo>
                    <a:lnTo>
                      <a:pt x="16" y="216"/>
                    </a:lnTo>
                    <a:lnTo>
                      <a:pt x="16" y="216"/>
                    </a:lnTo>
                    <a:lnTo>
                      <a:pt x="14" y="214"/>
                    </a:lnTo>
                    <a:lnTo>
                      <a:pt x="14" y="214"/>
                    </a:lnTo>
                    <a:lnTo>
                      <a:pt x="18" y="216"/>
                    </a:lnTo>
                    <a:lnTo>
                      <a:pt x="24" y="216"/>
                    </a:lnTo>
                    <a:lnTo>
                      <a:pt x="24" y="216"/>
                    </a:lnTo>
                    <a:lnTo>
                      <a:pt x="34" y="214"/>
                    </a:lnTo>
                    <a:lnTo>
                      <a:pt x="42" y="210"/>
                    </a:lnTo>
                    <a:lnTo>
                      <a:pt x="50" y="206"/>
                    </a:lnTo>
                    <a:lnTo>
                      <a:pt x="54" y="198"/>
                    </a:lnTo>
                    <a:lnTo>
                      <a:pt x="54" y="198"/>
                    </a:lnTo>
                    <a:lnTo>
                      <a:pt x="54" y="194"/>
                    </a:lnTo>
                    <a:lnTo>
                      <a:pt x="54" y="194"/>
                    </a:lnTo>
                    <a:lnTo>
                      <a:pt x="54" y="188"/>
                    </a:lnTo>
                    <a:lnTo>
                      <a:pt x="50" y="182"/>
                    </a:lnTo>
                    <a:lnTo>
                      <a:pt x="40" y="172"/>
                    </a:lnTo>
                    <a:lnTo>
                      <a:pt x="40" y="172"/>
                    </a:lnTo>
                    <a:lnTo>
                      <a:pt x="30" y="164"/>
                    </a:lnTo>
                    <a:lnTo>
                      <a:pt x="26" y="158"/>
                    </a:lnTo>
                    <a:lnTo>
                      <a:pt x="26" y="158"/>
                    </a:lnTo>
                    <a:lnTo>
                      <a:pt x="36" y="166"/>
                    </a:lnTo>
                    <a:lnTo>
                      <a:pt x="44" y="168"/>
                    </a:lnTo>
                    <a:lnTo>
                      <a:pt x="52" y="168"/>
                    </a:lnTo>
                    <a:lnTo>
                      <a:pt x="52" y="168"/>
                    </a:lnTo>
                    <a:lnTo>
                      <a:pt x="60" y="166"/>
                    </a:lnTo>
                    <a:lnTo>
                      <a:pt x="64" y="162"/>
                    </a:lnTo>
                    <a:lnTo>
                      <a:pt x="70" y="158"/>
                    </a:lnTo>
                    <a:lnTo>
                      <a:pt x="70" y="158"/>
                    </a:lnTo>
                    <a:lnTo>
                      <a:pt x="74" y="148"/>
                    </a:lnTo>
                    <a:lnTo>
                      <a:pt x="76" y="140"/>
                    </a:lnTo>
                    <a:lnTo>
                      <a:pt x="76" y="140"/>
                    </a:lnTo>
                    <a:lnTo>
                      <a:pt x="74" y="130"/>
                    </a:lnTo>
                    <a:lnTo>
                      <a:pt x="72" y="124"/>
                    </a:lnTo>
                    <a:lnTo>
                      <a:pt x="64" y="110"/>
                    </a:lnTo>
                    <a:lnTo>
                      <a:pt x="64" y="110"/>
                    </a:lnTo>
                    <a:lnTo>
                      <a:pt x="60" y="106"/>
                    </a:lnTo>
                    <a:lnTo>
                      <a:pt x="60" y="106"/>
                    </a:lnTo>
                    <a:lnTo>
                      <a:pt x="78" y="116"/>
                    </a:lnTo>
                    <a:lnTo>
                      <a:pt x="78" y="116"/>
                    </a:lnTo>
                    <a:lnTo>
                      <a:pt x="88" y="124"/>
                    </a:lnTo>
                    <a:lnTo>
                      <a:pt x="98" y="130"/>
                    </a:lnTo>
                    <a:lnTo>
                      <a:pt x="110" y="132"/>
                    </a:lnTo>
                    <a:lnTo>
                      <a:pt x="114" y="132"/>
                    </a:lnTo>
                    <a:lnTo>
                      <a:pt x="120" y="130"/>
                    </a:lnTo>
                    <a:lnTo>
                      <a:pt x="120" y="130"/>
                    </a:lnTo>
                    <a:lnTo>
                      <a:pt x="124" y="128"/>
                    </a:lnTo>
                    <a:lnTo>
                      <a:pt x="128" y="126"/>
                    </a:lnTo>
                    <a:lnTo>
                      <a:pt x="130" y="120"/>
                    </a:lnTo>
                    <a:lnTo>
                      <a:pt x="134" y="112"/>
                    </a:lnTo>
                    <a:lnTo>
                      <a:pt x="134" y="112"/>
                    </a:lnTo>
                    <a:lnTo>
                      <a:pt x="134" y="106"/>
                    </a:lnTo>
                    <a:lnTo>
                      <a:pt x="134" y="106"/>
                    </a:lnTo>
                    <a:lnTo>
                      <a:pt x="132" y="96"/>
                    </a:lnTo>
                    <a:lnTo>
                      <a:pt x="132" y="96"/>
                    </a:lnTo>
                    <a:lnTo>
                      <a:pt x="138" y="100"/>
                    </a:lnTo>
                    <a:lnTo>
                      <a:pt x="144" y="102"/>
                    </a:lnTo>
                    <a:lnTo>
                      <a:pt x="150" y="100"/>
                    </a:lnTo>
                    <a:lnTo>
                      <a:pt x="158" y="98"/>
                    </a:lnTo>
                    <a:lnTo>
                      <a:pt x="158" y="98"/>
                    </a:lnTo>
                    <a:lnTo>
                      <a:pt x="162" y="94"/>
                    </a:lnTo>
                    <a:lnTo>
                      <a:pt x="164" y="90"/>
                    </a:lnTo>
                    <a:lnTo>
                      <a:pt x="166" y="82"/>
                    </a:lnTo>
                    <a:lnTo>
                      <a:pt x="166" y="82"/>
                    </a:lnTo>
                    <a:lnTo>
                      <a:pt x="164" y="72"/>
                    </a:lnTo>
                    <a:lnTo>
                      <a:pt x="160" y="64"/>
                    </a:lnTo>
                    <a:lnTo>
                      <a:pt x="160" y="64"/>
                    </a:lnTo>
                    <a:lnTo>
                      <a:pt x="166" y="70"/>
                    </a:lnTo>
                    <a:lnTo>
                      <a:pt x="174" y="72"/>
                    </a:lnTo>
                    <a:lnTo>
                      <a:pt x="174" y="72"/>
                    </a:lnTo>
                    <a:lnTo>
                      <a:pt x="180" y="72"/>
                    </a:lnTo>
                    <a:lnTo>
                      <a:pt x="186" y="70"/>
                    </a:lnTo>
                    <a:lnTo>
                      <a:pt x="192" y="66"/>
                    </a:lnTo>
                    <a:lnTo>
                      <a:pt x="196" y="62"/>
                    </a:lnTo>
                    <a:lnTo>
                      <a:pt x="196" y="62"/>
                    </a:lnTo>
                    <a:lnTo>
                      <a:pt x="200" y="56"/>
                    </a:lnTo>
                    <a:lnTo>
                      <a:pt x="202" y="50"/>
                    </a:lnTo>
                    <a:lnTo>
                      <a:pt x="204" y="44"/>
                    </a:lnTo>
                    <a:lnTo>
                      <a:pt x="202" y="38"/>
                    </a:lnTo>
                    <a:lnTo>
                      <a:pt x="196" y="28"/>
                    </a:lnTo>
                    <a:lnTo>
                      <a:pt x="192" y="20"/>
                    </a:lnTo>
                    <a:lnTo>
                      <a:pt x="192" y="20"/>
                    </a:lnTo>
                    <a:lnTo>
                      <a:pt x="188" y="14"/>
                    </a:lnTo>
                    <a:lnTo>
                      <a:pt x="186" y="10"/>
                    </a:lnTo>
                    <a:lnTo>
                      <a:pt x="188" y="6"/>
                    </a:lnTo>
                    <a:lnTo>
                      <a:pt x="190" y="2"/>
                    </a:lnTo>
                    <a:lnTo>
                      <a:pt x="194" y="0"/>
                    </a:lnTo>
                    <a:lnTo>
                      <a:pt x="200" y="0"/>
                    </a:lnTo>
                    <a:lnTo>
                      <a:pt x="204" y="0"/>
                    </a:lnTo>
                    <a:lnTo>
                      <a:pt x="210" y="2"/>
                    </a:lnTo>
                    <a:lnTo>
                      <a:pt x="210" y="2"/>
                    </a:lnTo>
                    <a:lnTo>
                      <a:pt x="234" y="10"/>
                    </a:lnTo>
                    <a:lnTo>
                      <a:pt x="260" y="20"/>
                    </a:lnTo>
                    <a:lnTo>
                      <a:pt x="260" y="20"/>
                    </a:lnTo>
                    <a:lnTo>
                      <a:pt x="266" y="22"/>
                    </a:lnTo>
                    <a:lnTo>
                      <a:pt x="266" y="22"/>
                    </a:lnTo>
                    <a:lnTo>
                      <a:pt x="286" y="32"/>
                    </a:lnTo>
                    <a:lnTo>
                      <a:pt x="294" y="36"/>
                    </a:lnTo>
                    <a:lnTo>
                      <a:pt x="298" y="40"/>
                    </a:lnTo>
                    <a:lnTo>
                      <a:pt x="298" y="44"/>
                    </a:lnTo>
                    <a:lnTo>
                      <a:pt x="298" y="44"/>
                    </a:lnTo>
                    <a:lnTo>
                      <a:pt x="298" y="48"/>
                    </a:lnTo>
                    <a:lnTo>
                      <a:pt x="296" y="52"/>
                    </a:lnTo>
                    <a:lnTo>
                      <a:pt x="288" y="60"/>
                    </a:lnTo>
                    <a:lnTo>
                      <a:pt x="288" y="60"/>
                    </a:lnTo>
                    <a:lnTo>
                      <a:pt x="282" y="68"/>
                    </a:lnTo>
                    <a:lnTo>
                      <a:pt x="276" y="78"/>
                    </a:lnTo>
                    <a:lnTo>
                      <a:pt x="274" y="82"/>
                    </a:lnTo>
                    <a:lnTo>
                      <a:pt x="274" y="88"/>
                    </a:lnTo>
                    <a:lnTo>
                      <a:pt x="276" y="96"/>
                    </a:lnTo>
                    <a:lnTo>
                      <a:pt x="282" y="102"/>
                    </a:lnTo>
                    <a:lnTo>
                      <a:pt x="282" y="102"/>
                    </a:lnTo>
                    <a:lnTo>
                      <a:pt x="286" y="106"/>
                    </a:lnTo>
                    <a:lnTo>
                      <a:pt x="292" y="110"/>
                    </a:lnTo>
                    <a:lnTo>
                      <a:pt x="302" y="114"/>
                    </a:lnTo>
                    <a:lnTo>
                      <a:pt x="312" y="112"/>
                    </a:lnTo>
                    <a:lnTo>
                      <a:pt x="322" y="110"/>
                    </a:lnTo>
                    <a:lnTo>
                      <a:pt x="322" y="110"/>
                    </a:lnTo>
                    <a:lnTo>
                      <a:pt x="324" y="110"/>
                    </a:lnTo>
                    <a:lnTo>
                      <a:pt x="324" y="110"/>
                    </a:lnTo>
                    <a:lnTo>
                      <a:pt x="328" y="110"/>
                    </a:lnTo>
                    <a:lnTo>
                      <a:pt x="330" y="110"/>
                    </a:lnTo>
                    <a:lnTo>
                      <a:pt x="334" y="112"/>
                    </a:lnTo>
                    <a:lnTo>
                      <a:pt x="336" y="118"/>
                    </a:lnTo>
                    <a:lnTo>
                      <a:pt x="338" y="122"/>
                    </a:lnTo>
                    <a:lnTo>
                      <a:pt x="338" y="122"/>
                    </a:lnTo>
                    <a:lnTo>
                      <a:pt x="334" y="140"/>
                    </a:lnTo>
                    <a:lnTo>
                      <a:pt x="334" y="14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0" name="Freeform 418"/>
              <p:cNvSpPr>
                <a:spLocks/>
              </p:cNvSpPr>
              <p:nvPr/>
            </p:nvSpPr>
            <p:spPr bwMode="auto">
              <a:xfrm>
                <a:off x="3826" y="3086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1" name="Freeform 419"/>
              <p:cNvSpPr>
                <a:spLocks/>
              </p:cNvSpPr>
              <p:nvPr/>
            </p:nvSpPr>
            <p:spPr bwMode="auto">
              <a:xfrm>
                <a:off x="3904" y="1564"/>
                <a:ext cx="296" cy="698"/>
              </a:xfrm>
              <a:custGeom>
                <a:avLst/>
                <a:gdLst/>
                <a:ahLst/>
                <a:cxnLst>
                  <a:cxn ang="0">
                    <a:pos x="270" y="12"/>
                  </a:cxn>
                  <a:cxn ang="0">
                    <a:pos x="232" y="108"/>
                  </a:cxn>
                  <a:cxn ang="0">
                    <a:pos x="226" y="130"/>
                  </a:cxn>
                  <a:cxn ang="0">
                    <a:pos x="210" y="196"/>
                  </a:cxn>
                  <a:cxn ang="0">
                    <a:pos x="204" y="224"/>
                  </a:cxn>
                  <a:cxn ang="0">
                    <a:pos x="188" y="280"/>
                  </a:cxn>
                  <a:cxn ang="0">
                    <a:pos x="162" y="332"/>
                  </a:cxn>
                  <a:cxn ang="0">
                    <a:pos x="146" y="362"/>
                  </a:cxn>
                  <a:cxn ang="0">
                    <a:pos x="132" y="392"/>
                  </a:cxn>
                  <a:cxn ang="0">
                    <a:pos x="118" y="446"/>
                  </a:cxn>
                  <a:cxn ang="0">
                    <a:pos x="112" y="466"/>
                  </a:cxn>
                  <a:cxn ang="0">
                    <a:pos x="108" y="486"/>
                  </a:cxn>
                  <a:cxn ang="0">
                    <a:pos x="92" y="518"/>
                  </a:cxn>
                  <a:cxn ang="0">
                    <a:pos x="78" y="542"/>
                  </a:cxn>
                  <a:cxn ang="0">
                    <a:pos x="76" y="546"/>
                  </a:cxn>
                  <a:cxn ang="0">
                    <a:pos x="66" y="570"/>
                  </a:cxn>
                  <a:cxn ang="0">
                    <a:pos x="40" y="614"/>
                  </a:cxn>
                  <a:cxn ang="0">
                    <a:pos x="26" y="634"/>
                  </a:cxn>
                  <a:cxn ang="0">
                    <a:pos x="14" y="664"/>
                  </a:cxn>
                  <a:cxn ang="0">
                    <a:pos x="0" y="698"/>
                  </a:cxn>
                  <a:cxn ang="0">
                    <a:pos x="24" y="670"/>
                  </a:cxn>
                  <a:cxn ang="0">
                    <a:pos x="60" y="622"/>
                  </a:cxn>
                  <a:cxn ang="0">
                    <a:pos x="58" y="636"/>
                  </a:cxn>
                  <a:cxn ang="0">
                    <a:pos x="86" y="602"/>
                  </a:cxn>
                  <a:cxn ang="0">
                    <a:pos x="92" y="570"/>
                  </a:cxn>
                  <a:cxn ang="0">
                    <a:pos x="94" y="558"/>
                  </a:cxn>
                  <a:cxn ang="0">
                    <a:pos x="110" y="528"/>
                  </a:cxn>
                  <a:cxn ang="0">
                    <a:pos x="120" y="512"/>
                  </a:cxn>
                  <a:cxn ang="0">
                    <a:pos x="128" y="492"/>
                  </a:cxn>
                  <a:cxn ang="0">
                    <a:pos x="138" y="450"/>
                  </a:cxn>
                  <a:cxn ang="0">
                    <a:pos x="144" y="424"/>
                  </a:cxn>
                  <a:cxn ang="0">
                    <a:pos x="152" y="400"/>
                  </a:cxn>
                  <a:cxn ang="0">
                    <a:pos x="180" y="344"/>
                  </a:cxn>
                  <a:cxn ang="0">
                    <a:pos x="194" y="318"/>
                  </a:cxn>
                  <a:cxn ang="0">
                    <a:pos x="218" y="258"/>
                  </a:cxn>
                  <a:cxn ang="0">
                    <a:pos x="230" y="200"/>
                  </a:cxn>
                  <a:cxn ang="0">
                    <a:pos x="240" y="158"/>
                  </a:cxn>
                  <a:cxn ang="0">
                    <a:pos x="252" y="116"/>
                  </a:cxn>
                  <a:cxn ang="0">
                    <a:pos x="270" y="74"/>
                  </a:cxn>
                  <a:cxn ang="0">
                    <a:pos x="296" y="0"/>
                  </a:cxn>
                  <a:cxn ang="0">
                    <a:pos x="284" y="4"/>
                  </a:cxn>
                  <a:cxn ang="0">
                    <a:pos x="270" y="12"/>
                  </a:cxn>
                </a:cxnLst>
                <a:rect l="0" t="0" r="r" b="b"/>
                <a:pathLst>
                  <a:path w="296" h="698">
                    <a:moveTo>
                      <a:pt x="270" y="12"/>
                    </a:moveTo>
                    <a:lnTo>
                      <a:pt x="270" y="12"/>
                    </a:lnTo>
                    <a:lnTo>
                      <a:pt x="250" y="66"/>
                    </a:lnTo>
                    <a:lnTo>
                      <a:pt x="232" y="108"/>
                    </a:lnTo>
                    <a:lnTo>
                      <a:pt x="232" y="108"/>
                    </a:lnTo>
                    <a:lnTo>
                      <a:pt x="226" y="130"/>
                    </a:lnTo>
                    <a:lnTo>
                      <a:pt x="220" y="152"/>
                    </a:lnTo>
                    <a:lnTo>
                      <a:pt x="210" y="196"/>
                    </a:lnTo>
                    <a:lnTo>
                      <a:pt x="210" y="196"/>
                    </a:lnTo>
                    <a:lnTo>
                      <a:pt x="204" y="224"/>
                    </a:lnTo>
                    <a:lnTo>
                      <a:pt x="196" y="252"/>
                    </a:lnTo>
                    <a:lnTo>
                      <a:pt x="188" y="280"/>
                    </a:lnTo>
                    <a:lnTo>
                      <a:pt x="176" y="308"/>
                    </a:lnTo>
                    <a:lnTo>
                      <a:pt x="162" y="332"/>
                    </a:lnTo>
                    <a:lnTo>
                      <a:pt x="162" y="332"/>
                    </a:lnTo>
                    <a:lnTo>
                      <a:pt x="146" y="362"/>
                    </a:lnTo>
                    <a:lnTo>
                      <a:pt x="132" y="392"/>
                    </a:lnTo>
                    <a:lnTo>
                      <a:pt x="132" y="392"/>
                    </a:lnTo>
                    <a:lnTo>
                      <a:pt x="124" y="418"/>
                    </a:lnTo>
                    <a:lnTo>
                      <a:pt x="118" y="446"/>
                    </a:lnTo>
                    <a:lnTo>
                      <a:pt x="118" y="446"/>
                    </a:lnTo>
                    <a:lnTo>
                      <a:pt x="112" y="466"/>
                    </a:lnTo>
                    <a:lnTo>
                      <a:pt x="108" y="486"/>
                    </a:lnTo>
                    <a:lnTo>
                      <a:pt x="108" y="486"/>
                    </a:lnTo>
                    <a:lnTo>
                      <a:pt x="100" y="502"/>
                    </a:lnTo>
                    <a:lnTo>
                      <a:pt x="92" y="518"/>
                    </a:lnTo>
                    <a:lnTo>
                      <a:pt x="92" y="518"/>
                    </a:lnTo>
                    <a:lnTo>
                      <a:pt x="78" y="542"/>
                    </a:lnTo>
                    <a:lnTo>
                      <a:pt x="78" y="542"/>
                    </a:lnTo>
                    <a:lnTo>
                      <a:pt x="76" y="546"/>
                    </a:lnTo>
                    <a:lnTo>
                      <a:pt x="76" y="546"/>
                    </a:lnTo>
                    <a:lnTo>
                      <a:pt x="66" y="570"/>
                    </a:lnTo>
                    <a:lnTo>
                      <a:pt x="54" y="592"/>
                    </a:lnTo>
                    <a:lnTo>
                      <a:pt x="40" y="614"/>
                    </a:lnTo>
                    <a:lnTo>
                      <a:pt x="26" y="634"/>
                    </a:lnTo>
                    <a:lnTo>
                      <a:pt x="26" y="634"/>
                    </a:lnTo>
                    <a:lnTo>
                      <a:pt x="14" y="664"/>
                    </a:lnTo>
                    <a:lnTo>
                      <a:pt x="14" y="664"/>
                    </a:lnTo>
                    <a:lnTo>
                      <a:pt x="0" y="698"/>
                    </a:lnTo>
                    <a:lnTo>
                      <a:pt x="0" y="698"/>
                    </a:lnTo>
                    <a:lnTo>
                      <a:pt x="24" y="670"/>
                    </a:lnTo>
                    <a:lnTo>
                      <a:pt x="24" y="670"/>
                    </a:lnTo>
                    <a:lnTo>
                      <a:pt x="42" y="646"/>
                    </a:lnTo>
                    <a:lnTo>
                      <a:pt x="60" y="622"/>
                    </a:lnTo>
                    <a:lnTo>
                      <a:pt x="60" y="622"/>
                    </a:lnTo>
                    <a:lnTo>
                      <a:pt x="58" y="636"/>
                    </a:lnTo>
                    <a:lnTo>
                      <a:pt x="58" y="636"/>
                    </a:lnTo>
                    <a:lnTo>
                      <a:pt x="86" y="602"/>
                    </a:lnTo>
                    <a:lnTo>
                      <a:pt x="86" y="602"/>
                    </a:lnTo>
                    <a:lnTo>
                      <a:pt x="92" y="570"/>
                    </a:lnTo>
                    <a:lnTo>
                      <a:pt x="92" y="570"/>
                    </a:lnTo>
                    <a:lnTo>
                      <a:pt x="94" y="558"/>
                    </a:lnTo>
                    <a:lnTo>
                      <a:pt x="98" y="548"/>
                    </a:lnTo>
                    <a:lnTo>
                      <a:pt x="110" y="528"/>
                    </a:lnTo>
                    <a:lnTo>
                      <a:pt x="110" y="528"/>
                    </a:lnTo>
                    <a:lnTo>
                      <a:pt x="120" y="512"/>
                    </a:lnTo>
                    <a:lnTo>
                      <a:pt x="128" y="492"/>
                    </a:lnTo>
                    <a:lnTo>
                      <a:pt x="128" y="492"/>
                    </a:lnTo>
                    <a:lnTo>
                      <a:pt x="134" y="472"/>
                    </a:lnTo>
                    <a:lnTo>
                      <a:pt x="138" y="450"/>
                    </a:lnTo>
                    <a:lnTo>
                      <a:pt x="138" y="450"/>
                    </a:lnTo>
                    <a:lnTo>
                      <a:pt x="144" y="424"/>
                    </a:lnTo>
                    <a:lnTo>
                      <a:pt x="152" y="400"/>
                    </a:lnTo>
                    <a:lnTo>
                      <a:pt x="152" y="400"/>
                    </a:lnTo>
                    <a:lnTo>
                      <a:pt x="166" y="372"/>
                    </a:lnTo>
                    <a:lnTo>
                      <a:pt x="180" y="344"/>
                    </a:lnTo>
                    <a:lnTo>
                      <a:pt x="194" y="318"/>
                    </a:lnTo>
                    <a:lnTo>
                      <a:pt x="194" y="318"/>
                    </a:lnTo>
                    <a:lnTo>
                      <a:pt x="208" y="288"/>
                    </a:lnTo>
                    <a:lnTo>
                      <a:pt x="218" y="258"/>
                    </a:lnTo>
                    <a:lnTo>
                      <a:pt x="224" y="230"/>
                    </a:lnTo>
                    <a:lnTo>
                      <a:pt x="230" y="200"/>
                    </a:lnTo>
                    <a:lnTo>
                      <a:pt x="230" y="200"/>
                    </a:lnTo>
                    <a:lnTo>
                      <a:pt x="240" y="158"/>
                    </a:lnTo>
                    <a:lnTo>
                      <a:pt x="246" y="136"/>
                    </a:lnTo>
                    <a:lnTo>
                      <a:pt x="252" y="116"/>
                    </a:lnTo>
                    <a:lnTo>
                      <a:pt x="270" y="74"/>
                    </a:lnTo>
                    <a:lnTo>
                      <a:pt x="270" y="74"/>
                    </a:lnTo>
                    <a:lnTo>
                      <a:pt x="284" y="38"/>
                    </a:lnTo>
                    <a:lnTo>
                      <a:pt x="296" y="0"/>
                    </a:lnTo>
                    <a:lnTo>
                      <a:pt x="296" y="0"/>
                    </a:lnTo>
                    <a:lnTo>
                      <a:pt x="284" y="4"/>
                    </a:lnTo>
                    <a:lnTo>
                      <a:pt x="270" y="12"/>
                    </a:lnTo>
                    <a:lnTo>
                      <a:pt x="270" y="12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2" name="Freeform 420"/>
              <p:cNvSpPr>
                <a:spLocks/>
              </p:cNvSpPr>
              <p:nvPr/>
            </p:nvSpPr>
            <p:spPr bwMode="auto">
              <a:xfrm>
                <a:off x="4330" y="1572"/>
                <a:ext cx="74" cy="490"/>
              </a:xfrm>
              <a:custGeom>
                <a:avLst/>
                <a:gdLst/>
                <a:ahLst/>
                <a:cxnLst>
                  <a:cxn ang="0">
                    <a:pos x="46" y="206"/>
                  </a:cxn>
                  <a:cxn ang="0">
                    <a:pos x="46" y="206"/>
                  </a:cxn>
                  <a:cxn ang="0">
                    <a:pos x="36" y="160"/>
                  </a:cxn>
                  <a:cxn ang="0">
                    <a:pos x="32" y="136"/>
                  </a:cxn>
                  <a:cxn ang="0">
                    <a:pos x="30" y="110"/>
                  </a:cxn>
                  <a:cxn ang="0">
                    <a:pos x="28" y="84"/>
                  </a:cxn>
                  <a:cxn ang="0">
                    <a:pos x="28" y="60"/>
                  </a:cxn>
                  <a:cxn ang="0">
                    <a:pos x="30" y="36"/>
                  </a:cxn>
                  <a:cxn ang="0">
                    <a:pos x="34" y="12"/>
                  </a:cxn>
                  <a:cxn ang="0">
                    <a:pos x="34" y="12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4" y="26"/>
                  </a:cxn>
                  <a:cxn ang="0">
                    <a:pos x="2" y="52"/>
                  </a:cxn>
                  <a:cxn ang="0">
                    <a:pos x="0" y="80"/>
                  </a:cxn>
                  <a:cxn ang="0">
                    <a:pos x="2" y="108"/>
                  </a:cxn>
                  <a:cxn ang="0">
                    <a:pos x="6" y="136"/>
                  </a:cxn>
                  <a:cxn ang="0">
                    <a:pos x="10" y="162"/>
                  </a:cxn>
                  <a:cxn ang="0">
                    <a:pos x="20" y="212"/>
                  </a:cxn>
                  <a:cxn ang="0">
                    <a:pos x="20" y="212"/>
                  </a:cxn>
                  <a:cxn ang="0">
                    <a:pos x="34" y="278"/>
                  </a:cxn>
                  <a:cxn ang="0">
                    <a:pos x="44" y="344"/>
                  </a:cxn>
                  <a:cxn ang="0">
                    <a:pos x="48" y="414"/>
                  </a:cxn>
                  <a:cxn ang="0">
                    <a:pos x="48" y="486"/>
                  </a:cxn>
                  <a:cxn ang="0">
                    <a:pos x="48" y="486"/>
                  </a:cxn>
                  <a:cxn ang="0">
                    <a:pos x="74" y="490"/>
                  </a:cxn>
                  <a:cxn ang="0">
                    <a:pos x="74" y="490"/>
                  </a:cxn>
                  <a:cxn ang="0">
                    <a:pos x="74" y="414"/>
                  </a:cxn>
                  <a:cxn ang="0">
                    <a:pos x="70" y="344"/>
                  </a:cxn>
                  <a:cxn ang="0">
                    <a:pos x="66" y="310"/>
                  </a:cxn>
                  <a:cxn ang="0">
                    <a:pos x="60" y="274"/>
                  </a:cxn>
                  <a:cxn ang="0">
                    <a:pos x="46" y="206"/>
                  </a:cxn>
                  <a:cxn ang="0">
                    <a:pos x="46" y="206"/>
                  </a:cxn>
                </a:cxnLst>
                <a:rect l="0" t="0" r="r" b="b"/>
                <a:pathLst>
                  <a:path w="74" h="490">
                    <a:moveTo>
                      <a:pt x="46" y="206"/>
                    </a:moveTo>
                    <a:lnTo>
                      <a:pt x="46" y="206"/>
                    </a:lnTo>
                    <a:lnTo>
                      <a:pt x="36" y="160"/>
                    </a:lnTo>
                    <a:lnTo>
                      <a:pt x="32" y="136"/>
                    </a:lnTo>
                    <a:lnTo>
                      <a:pt x="30" y="110"/>
                    </a:lnTo>
                    <a:lnTo>
                      <a:pt x="28" y="84"/>
                    </a:lnTo>
                    <a:lnTo>
                      <a:pt x="28" y="60"/>
                    </a:lnTo>
                    <a:lnTo>
                      <a:pt x="30" y="36"/>
                    </a:lnTo>
                    <a:lnTo>
                      <a:pt x="34" y="12"/>
                    </a:lnTo>
                    <a:lnTo>
                      <a:pt x="34" y="12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4" y="26"/>
                    </a:lnTo>
                    <a:lnTo>
                      <a:pt x="2" y="52"/>
                    </a:lnTo>
                    <a:lnTo>
                      <a:pt x="0" y="80"/>
                    </a:lnTo>
                    <a:lnTo>
                      <a:pt x="2" y="108"/>
                    </a:lnTo>
                    <a:lnTo>
                      <a:pt x="6" y="136"/>
                    </a:lnTo>
                    <a:lnTo>
                      <a:pt x="10" y="162"/>
                    </a:lnTo>
                    <a:lnTo>
                      <a:pt x="20" y="212"/>
                    </a:lnTo>
                    <a:lnTo>
                      <a:pt x="20" y="212"/>
                    </a:lnTo>
                    <a:lnTo>
                      <a:pt x="34" y="278"/>
                    </a:lnTo>
                    <a:lnTo>
                      <a:pt x="44" y="344"/>
                    </a:lnTo>
                    <a:lnTo>
                      <a:pt x="48" y="414"/>
                    </a:lnTo>
                    <a:lnTo>
                      <a:pt x="48" y="486"/>
                    </a:lnTo>
                    <a:lnTo>
                      <a:pt x="48" y="486"/>
                    </a:lnTo>
                    <a:lnTo>
                      <a:pt x="74" y="490"/>
                    </a:lnTo>
                    <a:lnTo>
                      <a:pt x="74" y="490"/>
                    </a:lnTo>
                    <a:lnTo>
                      <a:pt x="74" y="414"/>
                    </a:lnTo>
                    <a:lnTo>
                      <a:pt x="70" y="344"/>
                    </a:lnTo>
                    <a:lnTo>
                      <a:pt x="66" y="310"/>
                    </a:lnTo>
                    <a:lnTo>
                      <a:pt x="60" y="274"/>
                    </a:lnTo>
                    <a:lnTo>
                      <a:pt x="46" y="206"/>
                    </a:lnTo>
                    <a:lnTo>
                      <a:pt x="46" y="206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3" name="Freeform 421"/>
              <p:cNvSpPr>
                <a:spLocks/>
              </p:cNvSpPr>
              <p:nvPr/>
            </p:nvSpPr>
            <p:spPr bwMode="auto">
              <a:xfrm>
                <a:off x="4260" y="1564"/>
                <a:ext cx="74" cy="488"/>
              </a:xfrm>
              <a:custGeom>
                <a:avLst/>
                <a:gdLst/>
                <a:ahLst/>
                <a:cxnLst>
                  <a:cxn ang="0">
                    <a:pos x="0" y="488"/>
                  </a:cxn>
                  <a:cxn ang="0">
                    <a:pos x="0" y="488"/>
                  </a:cxn>
                  <a:cxn ang="0">
                    <a:pos x="16" y="486"/>
                  </a:cxn>
                  <a:cxn ang="0">
                    <a:pos x="16" y="468"/>
                  </a:cxn>
                  <a:cxn ang="0">
                    <a:pos x="16" y="468"/>
                  </a:cxn>
                  <a:cxn ang="0">
                    <a:pos x="16" y="406"/>
                  </a:cxn>
                  <a:cxn ang="0">
                    <a:pos x="16" y="376"/>
                  </a:cxn>
                  <a:cxn ang="0">
                    <a:pos x="18" y="344"/>
                  </a:cxn>
                  <a:cxn ang="0">
                    <a:pos x="22" y="314"/>
                  </a:cxn>
                  <a:cxn ang="0">
                    <a:pos x="26" y="284"/>
                  </a:cxn>
                  <a:cxn ang="0">
                    <a:pos x="34" y="254"/>
                  </a:cxn>
                  <a:cxn ang="0">
                    <a:pos x="44" y="224"/>
                  </a:cxn>
                  <a:cxn ang="0">
                    <a:pos x="44" y="224"/>
                  </a:cxn>
                  <a:cxn ang="0">
                    <a:pos x="52" y="202"/>
                  </a:cxn>
                  <a:cxn ang="0">
                    <a:pos x="58" y="178"/>
                  </a:cxn>
                  <a:cxn ang="0">
                    <a:pos x="64" y="150"/>
                  </a:cxn>
                  <a:cxn ang="0">
                    <a:pos x="68" y="122"/>
                  </a:cxn>
                  <a:cxn ang="0">
                    <a:pos x="72" y="64"/>
                  </a:cxn>
                  <a:cxn ang="0">
                    <a:pos x="74" y="6"/>
                  </a:cxn>
                  <a:cxn ang="0">
                    <a:pos x="74" y="6"/>
                  </a:cxn>
                  <a:cxn ang="0">
                    <a:pos x="58" y="0"/>
                  </a:cxn>
                  <a:cxn ang="0">
                    <a:pos x="58" y="0"/>
                  </a:cxn>
                  <a:cxn ang="0">
                    <a:pos x="56" y="58"/>
                  </a:cxn>
                  <a:cxn ang="0">
                    <a:pos x="52" y="116"/>
                  </a:cxn>
                  <a:cxn ang="0">
                    <a:pos x="48" y="144"/>
                  </a:cxn>
                  <a:cxn ang="0">
                    <a:pos x="44" y="172"/>
                  </a:cxn>
                  <a:cxn ang="0">
                    <a:pos x="38" y="196"/>
                  </a:cxn>
                  <a:cxn ang="0">
                    <a:pos x="30" y="218"/>
                  </a:cxn>
                  <a:cxn ang="0">
                    <a:pos x="30" y="218"/>
                  </a:cxn>
                  <a:cxn ang="0">
                    <a:pos x="20" y="248"/>
                  </a:cxn>
                  <a:cxn ang="0">
                    <a:pos x="12" y="280"/>
                  </a:cxn>
                  <a:cxn ang="0">
                    <a:pos x="6" y="310"/>
                  </a:cxn>
                  <a:cxn ang="0">
                    <a:pos x="2" y="342"/>
                  </a:cxn>
                  <a:cxn ang="0">
                    <a:pos x="0" y="374"/>
                  </a:cxn>
                  <a:cxn ang="0">
                    <a:pos x="0" y="406"/>
                  </a:cxn>
                  <a:cxn ang="0">
                    <a:pos x="0" y="468"/>
                  </a:cxn>
                  <a:cxn ang="0">
                    <a:pos x="0" y="488"/>
                  </a:cxn>
                </a:cxnLst>
                <a:rect l="0" t="0" r="r" b="b"/>
                <a:pathLst>
                  <a:path w="74" h="488">
                    <a:moveTo>
                      <a:pt x="0" y="488"/>
                    </a:moveTo>
                    <a:lnTo>
                      <a:pt x="0" y="488"/>
                    </a:lnTo>
                    <a:lnTo>
                      <a:pt x="16" y="486"/>
                    </a:lnTo>
                    <a:lnTo>
                      <a:pt x="16" y="468"/>
                    </a:lnTo>
                    <a:lnTo>
                      <a:pt x="16" y="468"/>
                    </a:lnTo>
                    <a:lnTo>
                      <a:pt x="16" y="406"/>
                    </a:lnTo>
                    <a:lnTo>
                      <a:pt x="16" y="376"/>
                    </a:lnTo>
                    <a:lnTo>
                      <a:pt x="18" y="344"/>
                    </a:lnTo>
                    <a:lnTo>
                      <a:pt x="22" y="314"/>
                    </a:lnTo>
                    <a:lnTo>
                      <a:pt x="26" y="284"/>
                    </a:lnTo>
                    <a:lnTo>
                      <a:pt x="34" y="254"/>
                    </a:lnTo>
                    <a:lnTo>
                      <a:pt x="44" y="224"/>
                    </a:lnTo>
                    <a:lnTo>
                      <a:pt x="44" y="224"/>
                    </a:lnTo>
                    <a:lnTo>
                      <a:pt x="52" y="202"/>
                    </a:lnTo>
                    <a:lnTo>
                      <a:pt x="58" y="178"/>
                    </a:lnTo>
                    <a:lnTo>
                      <a:pt x="64" y="150"/>
                    </a:lnTo>
                    <a:lnTo>
                      <a:pt x="68" y="122"/>
                    </a:lnTo>
                    <a:lnTo>
                      <a:pt x="72" y="64"/>
                    </a:lnTo>
                    <a:lnTo>
                      <a:pt x="74" y="6"/>
                    </a:lnTo>
                    <a:lnTo>
                      <a:pt x="74" y="6"/>
                    </a:lnTo>
                    <a:lnTo>
                      <a:pt x="58" y="0"/>
                    </a:lnTo>
                    <a:lnTo>
                      <a:pt x="58" y="0"/>
                    </a:lnTo>
                    <a:lnTo>
                      <a:pt x="56" y="58"/>
                    </a:lnTo>
                    <a:lnTo>
                      <a:pt x="52" y="116"/>
                    </a:lnTo>
                    <a:lnTo>
                      <a:pt x="48" y="144"/>
                    </a:lnTo>
                    <a:lnTo>
                      <a:pt x="44" y="172"/>
                    </a:lnTo>
                    <a:lnTo>
                      <a:pt x="38" y="196"/>
                    </a:lnTo>
                    <a:lnTo>
                      <a:pt x="30" y="218"/>
                    </a:lnTo>
                    <a:lnTo>
                      <a:pt x="30" y="218"/>
                    </a:lnTo>
                    <a:lnTo>
                      <a:pt x="20" y="248"/>
                    </a:lnTo>
                    <a:lnTo>
                      <a:pt x="12" y="280"/>
                    </a:lnTo>
                    <a:lnTo>
                      <a:pt x="6" y="310"/>
                    </a:lnTo>
                    <a:lnTo>
                      <a:pt x="2" y="342"/>
                    </a:lnTo>
                    <a:lnTo>
                      <a:pt x="0" y="374"/>
                    </a:lnTo>
                    <a:lnTo>
                      <a:pt x="0" y="406"/>
                    </a:lnTo>
                    <a:lnTo>
                      <a:pt x="0" y="468"/>
                    </a:lnTo>
                    <a:lnTo>
                      <a:pt x="0" y="488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4" name="Freeform 422"/>
              <p:cNvSpPr>
                <a:spLocks noEditPoints="1"/>
              </p:cNvSpPr>
              <p:nvPr/>
            </p:nvSpPr>
            <p:spPr bwMode="auto">
              <a:xfrm>
                <a:off x="4036" y="1554"/>
                <a:ext cx="454" cy="566"/>
              </a:xfrm>
              <a:custGeom>
                <a:avLst/>
                <a:gdLst/>
                <a:ahLst/>
                <a:cxnLst>
                  <a:cxn ang="0">
                    <a:pos x="46" y="542"/>
                  </a:cxn>
                  <a:cxn ang="0">
                    <a:pos x="72" y="478"/>
                  </a:cxn>
                  <a:cxn ang="0">
                    <a:pos x="110" y="442"/>
                  </a:cxn>
                  <a:cxn ang="0">
                    <a:pos x="146" y="424"/>
                  </a:cxn>
                  <a:cxn ang="0">
                    <a:pos x="158" y="506"/>
                  </a:cxn>
                  <a:cxn ang="0">
                    <a:pos x="224" y="484"/>
                  </a:cxn>
                  <a:cxn ang="0">
                    <a:pos x="278" y="438"/>
                  </a:cxn>
                  <a:cxn ang="0">
                    <a:pos x="358" y="370"/>
                  </a:cxn>
                  <a:cxn ang="0">
                    <a:pos x="374" y="348"/>
                  </a:cxn>
                  <a:cxn ang="0">
                    <a:pos x="396" y="400"/>
                  </a:cxn>
                  <a:cxn ang="0">
                    <a:pos x="416" y="498"/>
                  </a:cxn>
                  <a:cxn ang="0">
                    <a:pos x="454" y="504"/>
                  </a:cxn>
                  <a:cxn ang="0">
                    <a:pos x="426" y="372"/>
                  </a:cxn>
                  <a:cxn ang="0">
                    <a:pos x="394" y="248"/>
                  </a:cxn>
                  <a:cxn ang="0">
                    <a:pos x="400" y="182"/>
                  </a:cxn>
                  <a:cxn ang="0">
                    <a:pos x="384" y="80"/>
                  </a:cxn>
                  <a:cxn ang="0">
                    <a:pos x="358" y="106"/>
                  </a:cxn>
                  <a:cxn ang="0">
                    <a:pos x="342" y="110"/>
                  </a:cxn>
                  <a:cxn ang="0">
                    <a:pos x="298" y="82"/>
                  </a:cxn>
                  <a:cxn ang="0">
                    <a:pos x="238" y="36"/>
                  </a:cxn>
                  <a:cxn ang="0">
                    <a:pos x="222" y="0"/>
                  </a:cxn>
                  <a:cxn ang="0">
                    <a:pos x="176" y="18"/>
                  </a:cxn>
                  <a:cxn ang="0">
                    <a:pos x="166" y="70"/>
                  </a:cxn>
                  <a:cxn ang="0">
                    <a:pos x="116" y="184"/>
                  </a:cxn>
                  <a:cxn ang="0">
                    <a:pos x="112" y="264"/>
                  </a:cxn>
                  <a:cxn ang="0">
                    <a:pos x="140" y="358"/>
                  </a:cxn>
                  <a:cxn ang="0">
                    <a:pos x="134" y="380"/>
                  </a:cxn>
                  <a:cxn ang="0">
                    <a:pos x="100" y="398"/>
                  </a:cxn>
                  <a:cxn ang="0">
                    <a:pos x="82" y="398"/>
                  </a:cxn>
                  <a:cxn ang="0">
                    <a:pos x="82" y="286"/>
                  </a:cxn>
                  <a:cxn ang="0">
                    <a:pos x="76" y="190"/>
                  </a:cxn>
                  <a:cxn ang="0">
                    <a:pos x="98" y="52"/>
                  </a:cxn>
                  <a:cxn ang="0">
                    <a:pos x="36" y="134"/>
                  </a:cxn>
                  <a:cxn ang="0">
                    <a:pos x="36" y="230"/>
                  </a:cxn>
                  <a:cxn ang="0">
                    <a:pos x="40" y="294"/>
                  </a:cxn>
                  <a:cxn ang="0">
                    <a:pos x="34" y="420"/>
                  </a:cxn>
                  <a:cxn ang="0">
                    <a:pos x="0" y="566"/>
                  </a:cxn>
                  <a:cxn ang="0">
                    <a:pos x="304" y="272"/>
                  </a:cxn>
                  <a:cxn ang="0">
                    <a:pos x="312" y="214"/>
                  </a:cxn>
                  <a:cxn ang="0">
                    <a:pos x="300" y="138"/>
                  </a:cxn>
                  <a:cxn ang="0">
                    <a:pos x="328" y="154"/>
                  </a:cxn>
                  <a:cxn ang="0">
                    <a:pos x="354" y="222"/>
                  </a:cxn>
                  <a:cxn ang="0">
                    <a:pos x="324" y="342"/>
                  </a:cxn>
                  <a:cxn ang="0">
                    <a:pos x="308" y="346"/>
                  </a:cxn>
                  <a:cxn ang="0">
                    <a:pos x="296" y="328"/>
                  </a:cxn>
                  <a:cxn ang="0">
                    <a:pos x="284" y="382"/>
                  </a:cxn>
                  <a:cxn ang="0">
                    <a:pos x="208" y="436"/>
                  </a:cxn>
                  <a:cxn ang="0">
                    <a:pos x="198" y="432"/>
                  </a:cxn>
                  <a:cxn ang="0">
                    <a:pos x="188" y="372"/>
                  </a:cxn>
                  <a:cxn ang="0">
                    <a:pos x="184" y="330"/>
                  </a:cxn>
                  <a:cxn ang="0">
                    <a:pos x="232" y="340"/>
                  </a:cxn>
                  <a:cxn ang="0">
                    <a:pos x="286" y="370"/>
                  </a:cxn>
                  <a:cxn ang="0">
                    <a:pos x="284" y="382"/>
                  </a:cxn>
                  <a:cxn ang="0">
                    <a:pos x="208" y="84"/>
                  </a:cxn>
                  <a:cxn ang="0">
                    <a:pos x="238" y="96"/>
                  </a:cxn>
                  <a:cxn ang="0">
                    <a:pos x="272" y="164"/>
                  </a:cxn>
                  <a:cxn ang="0">
                    <a:pos x="278" y="238"/>
                  </a:cxn>
                  <a:cxn ang="0">
                    <a:pos x="264" y="300"/>
                  </a:cxn>
                  <a:cxn ang="0">
                    <a:pos x="252" y="312"/>
                  </a:cxn>
                  <a:cxn ang="0">
                    <a:pos x="192" y="300"/>
                  </a:cxn>
                  <a:cxn ang="0">
                    <a:pos x="158" y="268"/>
                  </a:cxn>
                  <a:cxn ang="0">
                    <a:pos x="152" y="220"/>
                  </a:cxn>
                  <a:cxn ang="0">
                    <a:pos x="186" y="128"/>
                  </a:cxn>
                </a:cxnLst>
                <a:rect l="0" t="0" r="r" b="b"/>
                <a:pathLst>
                  <a:path w="454" h="566">
                    <a:moveTo>
                      <a:pt x="0" y="566"/>
                    </a:moveTo>
                    <a:lnTo>
                      <a:pt x="0" y="566"/>
                    </a:lnTo>
                    <a:lnTo>
                      <a:pt x="18" y="556"/>
                    </a:lnTo>
                    <a:lnTo>
                      <a:pt x="46" y="542"/>
                    </a:lnTo>
                    <a:lnTo>
                      <a:pt x="46" y="542"/>
                    </a:lnTo>
                    <a:lnTo>
                      <a:pt x="50" y="528"/>
                    </a:lnTo>
                    <a:lnTo>
                      <a:pt x="50" y="528"/>
                    </a:lnTo>
                    <a:lnTo>
                      <a:pt x="54" y="514"/>
                    </a:lnTo>
                    <a:lnTo>
                      <a:pt x="60" y="500"/>
                    </a:lnTo>
                    <a:lnTo>
                      <a:pt x="72" y="478"/>
                    </a:lnTo>
                    <a:lnTo>
                      <a:pt x="72" y="478"/>
                    </a:lnTo>
                    <a:lnTo>
                      <a:pt x="80" y="466"/>
                    </a:lnTo>
                    <a:lnTo>
                      <a:pt x="90" y="458"/>
                    </a:lnTo>
                    <a:lnTo>
                      <a:pt x="110" y="442"/>
                    </a:lnTo>
                    <a:lnTo>
                      <a:pt x="110" y="442"/>
                    </a:lnTo>
                    <a:lnTo>
                      <a:pt x="130" y="432"/>
                    </a:lnTo>
                    <a:lnTo>
                      <a:pt x="130" y="432"/>
                    </a:lnTo>
                    <a:lnTo>
                      <a:pt x="142" y="426"/>
                    </a:lnTo>
                    <a:lnTo>
                      <a:pt x="142" y="426"/>
                    </a:lnTo>
                    <a:lnTo>
                      <a:pt x="146" y="424"/>
                    </a:lnTo>
                    <a:lnTo>
                      <a:pt x="150" y="426"/>
                    </a:lnTo>
                    <a:lnTo>
                      <a:pt x="154" y="430"/>
                    </a:lnTo>
                    <a:lnTo>
                      <a:pt x="154" y="434"/>
                    </a:lnTo>
                    <a:lnTo>
                      <a:pt x="154" y="434"/>
                    </a:lnTo>
                    <a:lnTo>
                      <a:pt x="158" y="506"/>
                    </a:lnTo>
                    <a:lnTo>
                      <a:pt x="158" y="506"/>
                    </a:lnTo>
                    <a:lnTo>
                      <a:pt x="188" y="500"/>
                    </a:lnTo>
                    <a:lnTo>
                      <a:pt x="218" y="498"/>
                    </a:lnTo>
                    <a:lnTo>
                      <a:pt x="218" y="498"/>
                    </a:lnTo>
                    <a:lnTo>
                      <a:pt x="224" y="484"/>
                    </a:lnTo>
                    <a:lnTo>
                      <a:pt x="232" y="474"/>
                    </a:lnTo>
                    <a:lnTo>
                      <a:pt x="242" y="462"/>
                    </a:lnTo>
                    <a:lnTo>
                      <a:pt x="254" y="454"/>
                    </a:lnTo>
                    <a:lnTo>
                      <a:pt x="278" y="438"/>
                    </a:lnTo>
                    <a:lnTo>
                      <a:pt x="278" y="438"/>
                    </a:lnTo>
                    <a:lnTo>
                      <a:pt x="304" y="422"/>
                    </a:lnTo>
                    <a:lnTo>
                      <a:pt x="326" y="404"/>
                    </a:lnTo>
                    <a:lnTo>
                      <a:pt x="338" y="394"/>
                    </a:lnTo>
                    <a:lnTo>
                      <a:pt x="348" y="382"/>
                    </a:lnTo>
                    <a:lnTo>
                      <a:pt x="358" y="370"/>
                    </a:lnTo>
                    <a:lnTo>
                      <a:pt x="366" y="354"/>
                    </a:lnTo>
                    <a:lnTo>
                      <a:pt x="366" y="354"/>
                    </a:lnTo>
                    <a:lnTo>
                      <a:pt x="368" y="352"/>
                    </a:lnTo>
                    <a:lnTo>
                      <a:pt x="372" y="348"/>
                    </a:lnTo>
                    <a:lnTo>
                      <a:pt x="374" y="348"/>
                    </a:lnTo>
                    <a:lnTo>
                      <a:pt x="376" y="350"/>
                    </a:lnTo>
                    <a:lnTo>
                      <a:pt x="380" y="354"/>
                    </a:lnTo>
                    <a:lnTo>
                      <a:pt x="382" y="362"/>
                    </a:lnTo>
                    <a:lnTo>
                      <a:pt x="382" y="362"/>
                    </a:lnTo>
                    <a:lnTo>
                      <a:pt x="396" y="400"/>
                    </a:lnTo>
                    <a:lnTo>
                      <a:pt x="406" y="438"/>
                    </a:lnTo>
                    <a:lnTo>
                      <a:pt x="406" y="438"/>
                    </a:lnTo>
                    <a:lnTo>
                      <a:pt x="412" y="458"/>
                    </a:lnTo>
                    <a:lnTo>
                      <a:pt x="414" y="478"/>
                    </a:lnTo>
                    <a:lnTo>
                      <a:pt x="416" y="498"/>
                    </a:lnTo>
                    <a:lnTo>
                      <a:pt x="416" y="518"/>
                    </a:lnTo>
                    <a:lnTo>
                      <a:pt x="416" y="518"/>
                    </a:lnTo>
                    <a:lnTo>
                      <a:pt x="454" y="530"/>
                    </a:lnTo>
                    <a:lnTo>
                      <a:pt x="454" y="530"/>
                    </a:lnTo>
                    <a:lnTo>
                      <a:pt x="454" y="504"/>
                    </a:lnTo>
                    <a:lnTo>
                      <a:pt x="452" y="480"/>
                    </a:lnTo>
                    <a:lnTo>
                      <a:pt x="448" y="454"/>
                    </a:lnTo>
                    <a:lnTo>
                      <a:pt x="442" y="428"/>
                    </a:lnTo>
                    <a:lnTo>
                      <a:pt x="442" y="428"/>
                    </a:lnTo>
                    <a:lnTo>
                      <a:pt x="426" y="372"/>
                    </a:lnTo>
                    <a:lnTo>
                      <a:pt x="404" y="314"/>
                    </a:lnTo>
                    <a:lnTo>
                      <a:pt x="404" y="314"/>
                    </a:lnTo>
                    <a:lnTo>
                      <a:pt x="398" y="292"/>
                    </a:lnTo>
                    <a:lnTo>
                      <a:pt x="394" y="268"/>
                    </a:lnTo>
                    <a:lnTo>
                      <a:pt x="394" y="248"/>
                    </a:lnTo>
                    <a:lnTo>
                      <a:pt x="396" y="234"/>
                    </a:lnTo>
                    <a:lnTo>
                      <a:pt x="396" y="234"/>
                    </a:lnTo>
                    <a:lnTo>
                      <a:pt x="398" y="204"/>
                    </a:lnTo>
                    <a:lnTo>
                      <a:pt x="398" y="204"/>
                    </a:lnTo>
                    <a:lnTo>
                      <a:pt x="400" y="182"/>
                    </a:lnTo>
                    <a:lnTo>
                      <a:pt x="400" y="158"/>
                    </a:lnTo>
                    <a:lnTo>
                      <a:pt x="400" y="158"/>
                    </a:lnTo>
                    <a:lnTo>
                      <a:pt x="402" y="104"/>
                    </a:lnTo>
                    <a:lnTo>
                      <a:pt x="402" y="104"/>
                    </a:lnTo>
                    <a:lnTo>
                      <a:pt x="384" y="80"/>
                    </a:lnTo>
                    <a:lnTo>
                      <a:pt x="364" y="56"/>
                    </a:lnTo>
                    <a:lnTo>
                      <a:pt x="364" y="56"/>
                    </a:lnTo>
                    <a:lnTo>
                      <a:pt x="360" y="100"/>
                    </a:lnTo>
                    <a:lnTo>
                      <a:pt x="360" y="100"/>
                    </a:lnTo>
                    <a:lnTo>
                      <a:pt x="358" y="106"/>
                    </a:lnTo>
                    <a:lnTo>
                      <a:pt x="356" y="110"/>
                    </a:lnTo>
                    <a:lnTo>
                      <a:pt x="352" y="112"/>
                    </a:lnTo>
                    <a:lnTo>
                      <a:pt x="350" y="114"/>
                    </a:lnTo>
                    <a:lnTo>
                      <a:pt x="346" y="112"/>
                    </a:lnTo>
                    <a:lnTo>
                      <a:pt x="342" y="110"/>
                    </a:lnTo>
                    <a:lnTo>
                      <a:pt x="342" y="110"/>
                    </a:lnTo>
                    <a:lnTo>
                      <a:pt x="324" y="98"/>
                    </a:lnTo>
                    <a:lnTo>
                      <a:pt x="310" y="90"/>
                    </a:lnTo>
                    <a:lnTo>
                      <a:pt x="298" y="82"/>
                    </a:lnTo>
                    <a:lnTo>
                      <a:pt x="298" y="82"/>
                    </a:lnTo>
                    <a:lnTo>
                      <a:pt x="272" y="68"/>
                    </a:lnTo>
                    <a:lnTo>
                      <a:pt x="262" y="62"/>
                    </a:lnTo>
                    <a:lnTo>
                      <a:pt x="252" y="54"/>
                    </a:lnTo>
                    <a:lnTo>
                      <a:pt x="244" y="46"/>
                    </a:lnTo>
                    <a:lnTo>
                      <a:pt x="238" y="36"/>
                    </a:lnTo>
                    <a:lnTo>
                      <a:pt x="232" y="26"/>
                    </a:lnTo>
                    <a:lnTo>
                      <a:pt x="228" y="12"/>
                    </a:lnTo>
                    <a:lnTo>
                      <a:pt x="228" y="12"/>
                    </a:lnTo>
                    <a:lnTo>
                      <a:pt x="226" y="6"/>
                    </a:lnTo>
                    <a:lnTo>
                      <a:pt x="222" y="0"/>
                    </a:lnTo>
                    <a:lnTo>
                      <a:pt x="222" y="0"/>
                    </a:lnTo>
                    <a:lnTo>
                      <a:pt x="198" y="2"/>
                    </a:lnTo>
                    <a:lnTo>
                      <a:pt x="178" y="6"/>
                    </a:lnTo>
                    <a:lnTo>
                      <a:pt x="178" y="6"/>
                    </a:lnTo>
                    <a:lnTo>
                      <a:pt x="176" y="18"/>
                    </a:lnTo>
                    <a:lnTo>
                      <a:pt x="176" y="18"/>
                    </a:lnTo>
                    <a:lnTo>
                      <a:pt x="174" y="46"/>
                    </a:lnTo>
                    <a:lnTo>
                      <a:pt x="170" y="58"/>
                    </a:lnTo>
                    <a:lnTo>
                      <a:pt x="166" y="70"/>
                    </a:lnTo>
                    <a:lnTo>
                      <a:pt x="166" y="70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32" y="138"/>
                    </a:lnTo>
                    <a:lnTo>
                      <a:pt x="120" y="168"/>
                    </a:lnTo>
                    <a:lnTo>
                      <a:pt x="116" y="184"/>
                    </a:lnTo>
                    <a:lnTo>
                      <a:pt x="112" y="200"/>
                    </a:lnTo>
                    <a:lnTo>
                      <a:pt x="110" y="218"/>
                    </a:lnTo>
                    <a:lnTo>
                      <a:pt x="110" y="238"/>
                    </a:lnTo>
                    <a:lnTo>
                      <a:pt x="110" y="238"/>
                    </a:lnTo>
                    <a:lnTo>
                      <a:pt x="112" y="264"/>
                    </a:lnTo>
                    <a:lnTo>
                      <a:pt x="118" y="290"/>
                    </a:lnTo>
                    <a:lnTo>
                      <a:pt x="124" y="314"/>
                    </a:lnTo>
                    <a:lnTo>
                      <a:pt x="132" y="338"/>
                    </a:lnTo>
                    <a:lnTo>
                      <a:pt x="132" y="338"/>
                    </a:lnTo>
                    <a:lnTo>
                      <a:pt x="140" y="358"/>
                    </a:lnTo>
                    <a:lnTo>
                      <a:pt x="140" y="358"/>
                    </a:lnTo>
                    <a:lnTo>
                      <a:pt x="140" y="368"/>
                    </a:lnTo>
                    <a:lnTo>
                      <a:pt x="140" y="374"/>
                    </a:lnTo>
                    <a:lnTo>
                      <a:pt x="138" y="378"/>
                    </a:lnTo>
                    <a:lnTo>
                      <a:pt x="134" y="380"/>
                    </a:lnTo>
                    <a:lnTo>
                      <a:pt x="134" y="380"/>
                    </a:lnTo>
                    <a:lnTo>
                      <a:pt x="124" y="386"/>
                    </a:lnTo>
                    <a:lnTo>
                      <a:pt x="112" y="394"/>
                    </a:lnTo>
                    <a:lnTo>
                      <a:pt x="112" y="394"/>
                    </a:lnTo>
                    <a:lnTo>
                      <a:pt x="100" y="398"/>
                    </a:lnTo>
                    <a:lnTo>
                      <a:pt x="88" y="406"/>
                    </a:lnTo>
                    <a:lnTo>
                      <a:pt x="88" y="406"/>
                    </a:lnTo>
                    <a:lnTo>
                      <a:pt x="82" y="408"/>
                    </a:lnTo>
                    <a:lnTo>
                      <a:pt x="80" y="406"/>
                    </a:lnTo>
                    <a:lnTo>
                      <a:pt x="82" y="398"/>
                    </a:lnTo>
                    <a:lnTo>
                      <a:pt x="82" y="398"/>
                    </a:lnTo>
                    <a:lnTo>
                      <a:pt x="86" y="370"/>
                    </a:lnTo>
                    <a:lnTo>
                      <a:pt x="88" y="342"/>
                    </a:lnTo>
                    <a:lnTo>
                      <a:pt x="86" y="314"/>
                    </a:lnTo>
                    <a:lnTo>
                      <a:pt x="82" y="286"/>
                    </a:lnTo>
                    <a:lnTo>
                      <a:pt x="82" y="286"/>
                    </a:lnTo>
                    <a:lnTo>
                      <a:pt x="78" y="258"/>
                    </a:lnTo>
                    <a:lnTo>
                      <a:pt x="78" y="230"/>
                    </a:lnTo>
                    <a:lnTo>
                      <a:pt x="78" y="230"/>
                    </a:lnTo>
                    <a:lnTo>
                      <a:pt x="76" y="190"/>
                    </a:lnTo>
                    <a:lnTo>
                      <a:pt x="76" y="190"/>
                    </a:lnTo>
                    <a:lnTo>
                      <a:pt x="78" y="160"/>
                    </a:lnTo>
                    <a:lnTo>
                      <a:pt x="82" y="126"/>
                    </a:lnTo>
                    <a:lnTo>
                      <a:pt x="88" y="88"/>
                    </a:lnTo>
                    <a:lnTo>
                      <a:pt x="98" y="52"/>
                    </a:lnTo>
                    <a:lnTo>
                      <a:pt x="98" y="52"/>
                    </a:lnTo>
                    <a:lnTo>
                      <a:pt x="80" y="70"/>
                    </a:lnTo>
                    <a:lnTo>
                      <a:pt x="64" y="90"/>
                    </a:lnTo>
                    <a:lnTo>
                      <a:pt x="50" y="112"/>
                    </a:lnTo>
                    <a:lnTo>
                      <a:pt x="36" y="134"/>
                    </a:lnTo>
                    <a:lnTo>
                      <a:pt x="36" y="134"/>
                    </a:lnTo>
                    <a:lnTo>
                      <a:pt x="34" y="166"/>
                    </a:lnTo>
                    <a:lnTo>
                      <a:pt x="34" y="194"/>
                    </a:lnTo>
                    <a:lnTo>
                      <a:pt x="34" y="194"/>
                    </a:lnTo>
                    <a:lnTo>
                      <a:pt x="36" y="230"/>
                    </a:lnTo>
                    <a:lnTo>
                      <a:pt x="36" y="230"/>
                    </a:lnTo>
                    <a:lnTo>
                      <a:pt x="36" y="262"/>
                    </a:lnTo>
                    <a:lnTo>
                      <a:pt x="38" y="278"/>
                    </a:lnTo>
                    <a:lnTo>
                      <a:pt x="40" y="294"/>
                    </a:lnTo>
                    <a:lnTo>
                      <a:pt x="40" y="294"/>
                    </a:lnTo>
                    <a:lnTo>
                      <a:pt x="44" y="316"/>
                    </a:lnTo>
                    <a:lnTo>
                      <a:pt x="44" y="338"/>
                    </a:lnTo>
                    <a:lnTo>
                      <a:pt x="44" y="358"/>
                    </a:lnTo>
                    <a:lnTo>
                      <a:pt x="42" y="378"/>
                    </a:lnTo>
                    <a:lnTo>
                      <a:pt x="34" y="420"/>
                    </a:lnTo>
                    <a:lnTo>
                      <a:pt x="22" y="462"/>
                    </a:lnTo>
                    <a:lnTo>
                      <a:pt x="22" y="462"/>
                    </a:lnTo>
                    <a:lnTo>
                      <a:pt x="8" y="514"/>
                    </a:lnTo>
                    <a:lnTo>
                      <a:pt x="4" y="540"/>
                    </a:lnTo>
                    <a:lnTo>
                      <a:pt x="0" y="566"/>
                    </a:lnTo>
                    <a:lnTo>
                      <a:pt x="0" y="566"/>
                    </a:lnTo>
                    <a:close/>
                    <a:moveTo>
                      <a:pt x="294" y="316"/>
                    </a:moveTo>
                    <a:lnTo>
                      <a:pt x="294" y="316"/>
                    </a:lnTo>
                    <a:lnTo>
                      <a:pt x="298" y="294"/>
                    </a:lnTo>
                    <a:lnTo>
                      <a:pt x="304" y="272"/>
                    </a:lnTo>
                    <a:lnTo>
                      <a:pt x="304" y="272"/>
                    </a:lnTo>
                    <a:lnTo>
                      <a:pt x="310" y="242"/>
                    </a:lnTo>
                    <a:lnTo>
                      <a:pt x="312" y="228"/>
                    </a:lnTo>
                    <a:lnTo>
                      <a:pt x="312" y="214"/>
                    </a:lnTo>
                    <a:lnTo>
                      <a:pt x="312" y="214"/>
                    </a:lnTo>
                    <a:lnTo>
                      <a:pt x="308" y="180"/>
                    </a:lnTo>
                    <a:lnTo>
                      <a:pt x="304" y="160"/>
                    </a:lnTo>
                    <a:lnTo>
                      <a:pt x="300" y="140"/>
                    </a:lnTo>
                    <a:lnTo>
                      <a:pt x="300" y="140"/>
                    </a:lnTo>
                    <a:lnTo>
                      <a:pt x="300" y="138"/>
                    </a:lnTo>
                    <a:lnTo>
                      <a:pt x="302" y="138"/>
                    </a:lnTo>
                    <a:lnTo>
                      <a:pt x="304" y="136"/>
                    </a:lnTo>
                    <a:lnTo>
                      <a:pt x="306" y="138"/>
                    </a:lnTo>
                    <a:lnTo>
                      <a:pt x="306" y="138"/>
                    </a:lnTo>
                    <a:lnTo>
                      <a:pt x="328" y="154"/>
                    </a:lnTo>
                    <a:lnTo>
                      <a:pt x="344" y="166"/>
                    </a:lnTo>
                    <a:lnTo>
                      <a:pt x="352" y="178"/>
                    </a:lnTo>
                    <a:lnTo>
                      <a:pt x="356" y="188"/>
                    </a:lnTo>
                    <a:lnTo>
                      <a:pt x="356" y="188"/>
                    </a:lnTo>
                    <a:lnTo>
                      <a:pt x="354" y="222"/>
                    </a:lnTo>
                    <a:lnTo>
                      <a:pt x="350" y="256"/>
                    </a:lnTo>
                    <a:lnTo>
                      <a:pt x="344" y="290"/>
                    </a:lnTo>
                    <a:lnTo>
                      <a:pt x="332" y="322"/>
                    </a:lnTo>
                    <a:lnTo>
                      <a:pt x="332" y="322"/>
                    </a:lnTo>
                    <a:lnTo>
                      <a:pt x="324" y="342"/>
                    </a:lnTo>
                    <a:lnTo>
                      <a:pt x="324" y="342"/>
                    </a:lnTo>
                    <a:lnTo>
                      <a:pt x="318" y="348"/>
                    </a:lnTo>
                    <a:lnTo>
                      <a:pt x="314" y="348"/>
                    </a:lnTo>
                    <a:lnTo>
                      <a:pt x="310" y="348"/>
                    </a:lnTo>
                    <a:lnTo>
                      <a:pt x="308" y="346"/>
                    </a:lnTo>
                    <a:lnTo>
                      <a:pt x="308" y="346"/>
                    </a:lnTo>
                    <a:lnTo>
                      <a:pt x="304" y="342"/>
                    </a:lnTo>
                    <a:lnTo>
                      <a:pt x="304" y="342"/>
                    </a:lnTo>
                    <a:lnTo>
                      <a:pt x="298" y="336"/>
                    </a:lnTo>
                    <a:lnTo>
                      <a:pt x="296" y="328"/>
                    </a:lnTo>
                    <a:lnTo>
                      <a:pt x="294" y="322"/>
                    </a:lnTo>
                    <a:lnTo>
                      <a:pt x="294" y="316"/>
                    </a:lnTo>
                    <a:lnTo>
                      <a:pt x="294" y="316"/>
                    </a:lnTo>
                    <a:close/>
                    <a:moveTo>
                      <a:pt x="284" y="382"/>
                    </a:moveTo>
                    <a:lnTo>
                      <a:pt x="284" y="382"/>
                    </a:lnTo>
                    <a:lnTo>
                      <a:pt x="256" y="402"/>
                    </a:lnTo>
                    <a:lnTo>
                      <a:pt x="230" y="418"/>
                    </a:lnTo>
                    <a:lnTo>
                      <a:pt x="230" y="418"/>
                    </a:lnTo>
                    <a:lnTo>
                      <a:pt x="218" y="426"/>
                    </a:lnTo>
                    <a:lnTo>
                      <a:pt x="208" y="436"/>
                    </a:lnTo>
                    <a:lnTo>
                      <a:pt x="208" y="436"/>
                    </a:lnTo>
                    <a:lnTo>
                      <a:pt x="206" y="438"/>
                    </a:lnTo>
                    <a:lnTo>
                      <a:pt x="202" y="440"/>
                    </a:lnTo>
                    <a:lnTo>
                      <a:pt x="198" y="438"/>
                    </a:lnTo>
                    <a:lnTo>
                      <a:pt x="198" y="432"/>
                    </a:lnTo>
                    <a:lnTo>
                      <a:pt x="198" y="432"/>
                    </a:lnTo>
                    <a:lnTo>
                      <a:pt x="196" y="410"/>
                    </a:lnTo>
                    <a:lnTo>
                      <a:pt x="196" y="410"/>
                    </a:lnTo>
                    <a:lnTo>
                      <a:pt x="192" y="392"/>
                    </a:lnTo>
                    <a:lnTo>
                      <a:pt x="188" y="372"/>
                    </a:lnTo>
                    <a:lnTo>
                      <a:pt x="178" y="336"/>
                    </a:lnTo>
                    <a:lnTo>
                      <a:pt x="178" y="336"/>
                    </a:lnTo>
                    <a:lnTo>
                      <a:pt x="176" y="332"/>
                    </a:lnTo>
                    <a:lnTo>
                      <a:pt x="178" y="330"/>
                    </a:lnTo>
                    <a:lnTo>
                      <a:pt x="184" y="330"/>
                    </a:lnTo>
                    <a:lnTo>
                      <a:pt x="184" y="330"/>
                    </a:lnTo>
                    <a:lnTo>
                      <a:pt x="200" y="334"/>
                    </a:lnTo>
                    <a:lnTo>
                      <a:pt x="218" y="338"/>
                    </a:lnTo>
                    <a:lnTo>
                      <a:pt x="232" y="340"/>
                    </a:lnTo>
                    <a:lnTo>
                      <a:pt x="232" y="340"/>
                    </a:lnTo>
                    <a:lnTo>
                      <a:pt x="246" y="344"/>
                    </a:lnTo>
                    <a:lnTo>
                      <a:pt x="260" y="350"/>
                    </a:lnTo>
                    <a:lnTo>
                      <a:pt x="274" y="358"/>
                    </a:lnTo>
                    <a:lnTo>
                      <a:pt x="286" y="370"/>
                    </a:lnTo>
                    <a:lnTo>
                      <a:pt x="286" y="370"/>
                    </a:lnTo>
                    <a:lnTo>
                      <a:pt x="288" y="374"/>
                    </a:lnTo>
                    <a:lnTo>
                      <a:pt x="288" y="378"/>
                    </a:lnTo>
                    <a:lnTo>
                      <a:pt x="286" y="380"/>
                    </a:lnTo>
                    <a:lnTo>
                      <a:pt x="284" y="382"/>
                    </a:lnTo>
                    <a:lnTo>
                      <a:pt x="284" y="382"/>
                    </a:lnTo>
                    <a:close/>
                    <a:moveTo>
                      <a:pt x="186" y="128"/>
                    </a:moveTo>
                    <a:lnTo>
                      <a:pt x="186" y="128"/>
                    </a:lnTo>
                    <a:lnTo>
                      <a:pt x="206" y="88"/>
                    </a:lnTo>
                    <a:lnTo>
                      <a:pt x="206" y="88"/>
                    </a:lnTo>
                    <a:lnTo>
                      <a:pt x="208" y="84"/>
                    </a:lnTo>
                    <a:lnTo>
                      <a:pt x="212" y="82"/>
                    </a:lnTo>
                    <a:lnTo>
                      <a:pt x="216" y="80"/>
                    </a:lnTo>
                    <a:lnTo>
                      <a:pt x="222" y="84"/>
                    </a:lnTo>
                    <a:lnTo>
                      <a:pt x="222" y="84"/>
                    </a:lnTo>
                    <a:lnTo>
                      <a:pt x="238" y="96"/>
                    </a:lnTo>
                    <a:lnTo>
                      <a:pt x="250" y="108"/>
                    </a:lnTo>
                    <a:lnTo>
                      <a:pt x="258" y="122"/>
                    </a:lnTo>
                    <a:lnTo>
                      <a:pt x="258" y="122"/>
                    </a:lnTo>
                    <a:lnTo>
                      <a:pt x="266" y="142"/>
                    </a:lnTo>
                    <a:lnTo>
                      <a:pt x="272" y="164"/>
                    </a:lnTo>
                    <a:lnTo>
                      <a:pt x="278" y="188"/>
                    </a:lnTo>
                    <a:lnTo>
                      <a:pt x="280" y="216"/>
                    </a:lnTo>
                    <a:lnTo>
                      <a:pt x="280" y="216"/>
                    </a:lnTo>
                    <a:lnTo>
                      <a:pt x="280" y="226"/>
                    </a:lnTo>
                    <a:lnTo>
                      <a:pt x="278" y="238"/>
                    </a:lnTo>
                    <a:lnTo>
                      <a:pt x="272" y="264"/>
                    </a:lnTo>
                    <a:lnTo>
                      <a:pt x="272" y="264"/>
                    </a:lnTo>
                    <a:lnTo>
                      <a:pt x="268" y="282"/>
                    </a:lnTo>
                    <a:lnTo>
                      <a:pt x="264" y="300"/>
                    </a:lnTo>
                    <a:lnTo>
                      <a:pt x="264" y="300"/>
                    </a:lnTo>
                    <a:lnTo>
                      <a:pt x="264" y="304"/>
                    </a:lnTo>
                    <a:lnTo>
                      <a:pt x="262" y="310"/>
                    </a:lnTo>
                    <a:lnTo>
                      <a:pt x="258" y="312"/>
                    </a:lnTo>
                    <a:lnTo>
                      <a:pt x="252" y="312"/>
                    </a:lnTo>
                    <a:lnTo>
                      <a:pt x="252" y="312"/>
                    </a:lnTo>
                    <a:lnTo>
                      <a:pt x="238" y="308"/>
                    </a:lnTo>
                    <a:lnTo>
                      <a:pt x="224" y="306"/>
                    </a:lnTo>
                    <a:lnTo>
                      <a:pt x="224" y="306"/>
                    </a:lnTo>
                    <a:lnTo>
                      <a:pt x="206" y="302"/>
                    </a:lnTo>
                    <a:lnTo>
                      <a:pt x="192" y="300"/>
                    </a:lnTo>
                    <a:lnTo>
                      <a:pt x="180" y="294"/>
                    </a:lnTo>
                    <a:lnTo>
                      <a:pt x="168" y="286"/>
                    </a:lnTo>
                    <a:lnTo>
                      <a:pt x="168" y="286"/>
                    </a:lnTo>
                    <a:lnTo>
                      <a:pt x="162" y="276"/>
                    </a:lnTo>
                    <a:lnTo>
                      <a:pt x="158" y="268"/>
                    </a:lnTo>
                    <a:lnTo>
                      <a:pt x="154" y="258"/>
                    </a:lnTo>
                    <a:lnTo>
                      <a:pt x="154" y="258"/>
                    </a:lnTo>
                    <a:lnTo>
                      <a:pt x="152" y="236"/>
                    </a:lnTo>
                    <a:lnTo>
                      <a:pt x="152" y="236"/>
                    </a:lnTo>
                    <a:lnTo>
                      <a:pt x="152" y="220"/>
                    </a:lnTo>
                    <a:lnTo>
                      <a:pt x="154" y="206"/>
                    </a:lnTo>
                    <a:lnTo>
                      <a:pt x="158" y="194"/>
                    </a:lnTo>
                    <a:lnTo>
                      <a:pt x="162" y="180"/>
                    </a:lnTo>
                    <a:lnTo>
                      <a:pt x="172" y="154"/>
                    </a:lnTo>
                    <a:lnTo>
                      <a:pt x="186" y="128"/>
                    </a:lnTo>
                    <a:lnTo>
                      <a:pt x="186" y="128"/>
                    </a:lnTo>
                    <a:close/>
                  </a:path>
                </a:pathLst>
              </a:custGeom>
              <a:solidFill>
                <a:srgbClr val="00A9E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5" name="Freeform 423"/>
              <p:cNvSpPr>
                <a:spLocks noEditPoints="1"/>
              </p:cNvSpPr>
              <p:nvPr/>
            </p:nvSpPr>
            <p:spPr bwMode="auto">
              <a:xfrm>
                <a:off x="4036" y="1554"/>
                <a:ext cx="454" cy="566"/>
              </a:xfrm>
              <a:custGeom>
                <a:avLst/>
                <a:gdLst/>
                <a:ahLst/>
                <a:cxnLst>
                  <a:cxn ang="0">
                    <a:pos x="46" y="542"/>
                  </a:cxn>
                  <a:cxn ang="0">
                    <a:pos x="72" y="478"/>
                  </a:cxn>
                  <a:cxn ang="0">
                    <a:pos x="110" y="442"/>
                  </a:cxn>
                  <a:cxn ang="0">
                    <a:pos x="146" y="424"/>
                  </a:cxn>
                  <a:cxn ang="0">
                    <a:pos x="158" y="506"/>
                  </a:cxn>
                  <a:cxn ang="0">
                    <a:pos x="224" y="484"/>
                  </a:cxn>
                  <a:cxn ang="0">
                    <a:pos x="278" y="438"/>
                  </a:cxn>
                  <a:cxn ang="0">
                    <a:pos x="358" y="370"/>
                  </a:cxn>
                  <a:cxn ang="0">
                    <a:pos x="374" y="348"/>
                  </a:cxn>
                  <a:cxn ang="0">
                    <a:pos x="396" y="400"/>
                  </a:cxn>
                  <a:cxn ang="0">
                    <a:pos x="416" y="498"/>
                  </a:cxn>
                  <a:cxn ang="0">
                    <a:pos x="454" y="504"/>
                  </a:cxn>
                  <a:cxn ang="0">
                    <a:pos x="426" y="372"/>
                  </a:cxn>
                  <a:cxn ang="0">
                    <a:pos x="394" y="248"/>
                  </a:cxn>
                  <a:cxn ang="0">
                    <a:pos x="400" y="182"/>
                  </a:cxn>
                  <a:cxn ang="0">
                    <a:pos x="384" y="80"/>
                  </a:cxn>
                  <a:cxn ang="0">
                    <a:pos x="358" y="106"/>
                  </a:cxn>
                  <a:cxn ang="0">
                    <a:pos x="342" y="110"/>
                  </a:cxn>
                  <a:cxn ang="0">
                    <a:pos x="298" y="82"/>
                  </a:cxn>
                  <a:cxn ang="0">
                    <a:pos x="238" y="36"/>
                  </a:cxn>
                  <a:cxn ang="0">
                    <a:pos x="222" y="0"/>
                  </a:cxn>
                  <a:cxn ang="0">
                    <a:pos x="176" y="18"/>
                  </a:cxn>
                  <a:cxn ang="0">
                    <a:pos x="166" y="70"/>
                  </a:cxn>
                  <a:cxn ang="0">
                    <a:pos x="116" y="184"/>
                  </a:cxn>
                  <a:cxn ang="0">
                    <a:pos x="112" y="264"/>
                  </a:cxn>
                  <a:cxn ang="0">
                    <a:pos x="140" y="358"/>
                  </a:cxn>
                  <a:cxn ang="0">
                    <a:pos x="134" y="380"/>
                  </a:cxn>
                  <a:cxn ang="0">
                    <a:pos x="100" y="398"/>
                  </a:cxn>
                  <a:cxn ang="0">
                    <a:pos x="82" y="398"/>
                  </a:cxn>
                  <a:cxn ang="0">
                    <a:pos x="82" y="286"/>
                  </a:cxn>
                  <a:cxn ang="0">
                    <a:pos x="76" y="190"/>
                  </a:cxn>
                  <a:cxn ang="0">
                    <a:pos x="98" y="52"/>
                  </a:cxn>
                  <a:cxn ang="0">
                    <a:pos x="36" y="134"/>
                  </a:cxn>
                  <a:cxn ang="0">
                    <a:pos x="36" y="230"/>
                  </a:cxn>
                  <a:cxn ang="0">
                    <a:pos x="40" y="294"/>
                  </a:cxn>
                  <a:cxn ang="0">
                    <a:pos x="34" y="420"/>
                  </a:cxn>
                  <a:cxn ang="0">
                    <a:pos x="0" y="566"/>
                  </a:cxn>
                  <a:cxn ang="0">
                    <a:pos x="304" y="272"/>
                  </a:cxn>
                  <a:cxn ang="0">
                    <a:pos x="312" y="214"/>
                  </a:cxn>
                  <a:cxn ang="0">
                    <a:pos x="300" y="138"/>
                  </a:cxn>
                  <a:cxn ang="0">
                    <a:pos x="328" y="154"/>
                  </a:cxn>
                  <a:cxn ang="0">
                    <a:pos x="354" y="222"/>
                  </a:cxn>
                  <a:cxn ang="0">
                    <a:pos x="324" y="342"/>
                  </a:cxn>
                  <a:cxn ang="0">
                    <a:pos x="308" y="346"/>
                  </a:cxn>
                  <a:cxn ang="0">
                    <a:pos x="296" y="328"/>
                  </a:cxn>
                  <a:cxn ang="0">
                    <a:pos x="284" y="382"/>
                  </a:cxn>
                  <a:cxn ang="0">
                    <a:pos x="208" y="436"/>
                  </a:cxn>
                  <a:cxn ang="0">
                    <a:pos x="198" y="432"/>
                  </a:cxn>
                  <a:cxn ang="0">
                    <a:pos x="188" y="372"/>
                  </a:cxn>
                  <a:cxn ang="0">
                    <a:pos x="184" y="330"/>
                  </a:cxn>
                  <a:cxn ang="0">
                    <a:pos x="232" y="340"/>
                  </a:cxn>
                  <a:cxn ang="0">
                    <a:pos x="286" y="370"/>
                  </a:cxn>
                  <a:cxn ang="0">
                    <a:pos x="284" y="382"/>
                  </a:cxn>
                  <a:cxn ang="0">
                    <a:pos x="208" y="84"/>
                  </a:cxn>
                  <a:cxn ang="0">
                    <a:pos x="238" y="96"/>
                  </a:cxn>
                  <a:cxn ang="0">
                    <a:pos x="272" y="164"/>
                  </a:cxn>
                  <a:cxn ang="0">
                    <a:pos x="278" y="238"/>
                  </a:cxn>
                  <a:cxn ang="0">
                    <a:pos x="264" y="300"/>
                  </a:cxn>
                  <a:cxn ang="0">
                    <a:pos x="252" y="312"/>
                  </a:cxn>
                  <a:cxn ang="0">
                    <a:pos x="192" y="300"/>
                  </a:cxn>
                  <a:cxn ang="0">
                    <a:pos x="158" y="268"/>
                  </a:cxn>
                  <a:cxn ang="0">
                    <a:pos x="152" y="220"/>
                  </a:cxn>
                  <a:cxn ang="0">
                    <a:pos x="186" y="128"/>
                  </a:cxn>
                </a:cxnLst>
                <a:rect l="0" t="0" r="r" b="b"/>
                <a:pathLst>
                  <a:path w="454" h="566">
                    <a:moveTo>
                      <a:pt x="0" y="566"/>
                    </a:moveTo>
                    <a:lnTo>
                      <a:pt x="0" y="566"/>
                    </a:lnTo>
                    <a:lnTo>
                      <a:pt x="18" y="556"/>
                    </a:lnTo>
                    <a:lnTo>
                      <a:pt x="46" y="542"/>
                    </a:lnTo>
                    <a:lnTo>
                      <a:pt x="46" y="542"/>
                    </a:lnTo>
                    <a:lnTo>
                      <a:pt x="50" y="528"/>
                    </a:lnTo>
                    <a:lnTo>
                      <a:pt x="50" y="528"/>
                    </a:lnTo>
                    <a:lnTo>
                      <a:pt x="54" y="514"/>
                    </a:lnTo>
                    <a:lnTo>
                      <a:pt x="60" y="500"/>
                    </a:lnTo>
                    <a:lnTo>
                      <a:pt x="72" y="478"/>
                    </a:lnTo>
                    <a:lnTo>
                      <a:pt x="72" y="478"/>
                    </a:lnTo>
                    <a:lnTo>
                      <a:pt x="80" y="466"/>
                    </a:lnTo>
                    <a:lnTo>
                      <a:pt x="90" y="458"/>
                    </a:lnTo>
                    <a:lnTo>
                      <a:pt x="110" y="442"/>
                    </a:lnTo>
                    <a:lnTo>
                      <a:pt x="110" y="442"/>
                    </a:lnTo>
                    <a:lnTo>
                      <a:pt x="130" y="432"/>
                    </a:lnTo>
                    <a:lnTo>
                      <a:pt x="130" y="432"/>
                    </a:lnTo>
                    <a:lnTo>
                      <a:pt x="142" y="426"/>
                    </a:lnTo>
                    <a:lnTo>
                      <a:pt x="142" y="426"/>
                    </a:lnTo>
                    <a:lnTo>
                      <a:pt x="146" y="424"/>
                    </a:lnTo>
                    <a:lnTo>
                      <a:pt x="150" y="426"/>
                    </a:lnTo>
                    <a:lnTo>
                      <a:pt x="154" y="430"/>
                    </a:lnTo>
                    <a:lnTo>
                      <a:pt x="154" y="434"/>
                    </a:lnTo>
                    <a:lnTo>
                      <a:pt x="154" y="434"/>
                    </a:lnTo>
                    <a:lnTo>
                      <a:pt x="158" y="506"/>
                    </a:lnTo>
                    <a:lnTo>
                      <a:pt x="158" y="506"/>
                    </a:lnTo>
                    <a:lnTo>
                      <a:pt x="188" y="500"/>
                    </a:lnTo>
                    <a:lnTo>
                      <a:pt x="218" y="498"/>
                    </a:lnTo>
                    <a:lnTo>
                      <a:pt x="218" y="498"/>
                    </a:lnTo>
                    <a:lnTo>
                      <a:pt x="224" y="484"/>
                    </a:lnTo>
                    <a:lnTo>
                      <a:pt x="232" y="474"/>
                    </a:lnTo>
                    <a:lnTo>
                      <a:pt x="242" y="462"/>
                    </a:lnTo>
                    <a:lnTo>
                      <a:pt x="254" y="454"/>
                    </a:lnTo>
                    <a:lnTo>
                      <a:pt x="278" y="438"/>
                    </a:lnTo>
                    <a:lnTo>
                      <a:pt x="278" y="438"/>
                    </a:lnTo>
                    <a:lnTo>
                      <a:pt x="304" y="422"/>
                    </a:lnTo>
                    <a:lnTo>
                      <a:pt x="326" y="404"/>
                    </a:lnTo>
                    <a:lnTo>
                      <a:pt x="338" y="394"/>
                    </a:lnTo>
                    <a:lnTo>
                      <a:pt x="348" y="382"/>
                    </a:lnTo>
                    <a:lnTo>
                      <a:pt x="358" y="370"/>
                    </a:lnTo>
                    <a:lnTo>
                      <a:pt x="366" y="354"/>
                    </a:lnTo>
                    <a:lnTo>
                      <a:pt x="366" y="354"/>
                    </a:lnTo>
                    <a:lnTo>
                      <a:pt x="368" y="352"/>
                    </a:lnTo>
                    <a:lnTo>
                      <a:pt x="372" y="348"/>
                    </a:lnTo>
                    <a:lnTo>
                      <a:pt x="374" y="348"/>
                    </a:lnTo>
                    <a:lnTo>
                      <a:pt x="376" y="350"/>
                    </a:lnTo>
                    <a:lnTo>
                      <a:pt x="380" y="354"/>
                    </a:lnTo>
                    <a:lnTo>
                      <a:pt x="382" y="362"/>
                    </a:lnTo>
                    <a:lnTo>
                      <a:pt x="382" y="362"/>
                    </a:lnTo>
                    <a:lnTo>
                      <a:pt x="396" y="400"/>
                    </a:lnTo>
                    <a:lnTo>
                      <a:pt x="406" y="438"/>
                    </a:lnTo>
                    <a:lnTo>
                      <a:pt x="406" y="438"/>
                    </a:lnTo>
                    <a:lnTo>
                      <a:pt x="412" y="458"/>
                    </a:lnTo>
                    <a:lnTo>
                      <a:pt x="414" y="478"/>
                    </a:lnTo>
                    <a:lnTo>
                      <a:pt x="416" y="498"/>
                    </a:lnTo>
                    <a:lnTo>
                      <a:pt x="416" y="518"/>
                    </a:lnTo>
                    <a:lnTo>
                      <a:pt x="416" y="518"/>
                    </a:lnTo>
                    <a:lnTo>
                      <a:pt x="454" y="530"/>
                    </a:lnTo>
                    <a:lnTo>
                      <a:pt x="454" y="530"/>
                    </a:lnTo>
                    <a:lnTo>
                      <a:pt x="454" y="504"/>
                    </a:lnTo>
                    <a:lnTo>
                      <a:pt x="452" y="480"/>
                    </a:lnTo>
                    <a:lnTo>
                      <a:pt x="448" y="454"/>
                    </a:lnTo>
                    <a:lnTo>
                      <a:pt x="442" y="428"/>
                    </a:lnTo>
                    <a:lnTo>
                      <a:pt x="442" y="428"/>
                    </a:lnTo>
                    <a:lnTo>
                      <a:pt x="426" y="372"/>
                    </a:lnTo>
                    <a:lnTo>
                      <a:pt x="404" y="314"/>
                    </a:lnTo>
                    <a:lnTo>
                      <a:pt x="404" y="314"/>
                    </a:lnTo>
                    <a:lnTo>
                      <a:pt x="398" y="292"/>
                    </a:lnTo>
                    <a:lnTo>
                      <a:pt x="394" y="268"/>
                    </a:lnTo>
                    <a:lnTo>
                      <a:pt x="394" y="248"/>
                    </a:lnTo>
                    <a:lnTo>
                      <a:pt x="396" y="234"/>
                    </a:lnTo>
                    <a:lnTo>
                      <a:pt x="396" y="234"/>
                    </a:lnTo>
                    <a:lnTo>
                      <a:pt x="398" y="204"/>
                    </a:lnTo>
                    <a:lnTo>
                      <a:pt x="398" y="204"/>
                    </a:lnTo>
                    <a:lnTo>
                      <a:pt x="400" y="182"/>
                    </a:lnTo>
                    <a:lnTo>
                      <a:pt x="400" y="158"/>
                    </a:lnTo>
                    <a:lnTo>
                      <a:pt x="400" y="158"/>
                    </a:lnTo>
                    <a:lnTo>
                      <a:pt x="402" y="104"/>
                    </a:lnTo>
                    <a:lnTo>
                      <a:pt x="402" y="104"/>
                    </a:lnTo>
                    <a:lnTo>
                      <a:pt x="384" y="80"/>
                    </a:lnTo>
                    <a:lnTo>
                      <a:pt x="364" y="56"/>
                    </a:lnTo>
                    <a:lnTo>
                      <a:pt x="364" y="56"/>
                    </a:lnTo>
                    <a:lnTo>
                      <a:pt x="360" y="100"/>
                    </a:lnTo>
                    <a:lnTo>
                      <a:pt x="360" y="100"/>
                    </a:lnTo>
                    <a:lnTo>
                      <a:pt x="358" y="106"/>
                    </a:lnTo>
                    <a:lnTo>
                      <a:pt x="356" y="110"/>
                    </a:lnTo>
                    <a:lnTo>
                      <a:pt x="352" y="112"/>
                    </a:lnTo>
                    <a:lnTo>
                      <a:pt x="350" y="114"/>
                    </a:lnTo>
                    <a:lnTo>
                      <a:pt x="346" y="112"/>
                    </a:lnTo>
                    <a:lnTo>
                      <a:pt x="342" y="110"/>
                    </a:lnTo>
                    <a:lnTo>
                      <a:pt x="342" y="110"/>
                    </a:lnTo>
                    <a:lnTo>
                      <a:pt x="324" y="98"/>
                    </a:lnTo>
                    <a:lnTo>
                      <a:pt x="310" y="90"/>
                    </a:lnTo>
                    <a:lnTo>
                      <a:pt x="298" y="82"/>
                    </a:lnTo>
                    <a:lnTo>
                      <a:pt x="298" y="82"/>
                    </a:lnTo>
                    <a:lnTo>
                      <a:pt x="272" y="68"/>
                    </a:lnTo>
                    <a:lnTo>
                      <a:pt x="262" y="62"/>
                    </a:lnTo>
                    <a:lnTo>
                      <a:pt x="252" y="54"/>
                    </a:lnTo>
                    <a:lnTo>
                      <a:pt x="244" y="46"/>
                    </a:lnTo>
                    <a:lnTo>
                      <a:pt x="238" y="36"/>
                    </a:lnTo>
                    <a:lnTo>
                      <a:pt x="232" y="26"/>
                    </a:lnTo>
                    <a:lnTo>
                      <a:pt x="228" y="12"/>
                    </a:lnTo>
                    <a:lnTo>
                      <a:pt x="228" y="12"/>
                    </a:lnTo>
                    <a:lnTo>
                      <a:pt x="226" y="6"/>
                    </a:lnTo>
                    <a:lnTo>
                      <a:pt x="222" y="0"/>
                    </a:lnTo>
                    <a:lnTo>
                      <a:pt x="222" y="0"/>
                    </a:lnTo>
                    <a:lnTo>
                      <a:pt x="198" y="2"/>
                    </a:lnTo>
                    <a:lnTo>
                      <a:pt x="178" y="6"/>
                    </a:lnTo>
                    <a:lnTo>
                      <a:pt x="178" y="6"/>
                    </a:lnTo>
                    <a:lnTo>
                      <a:pt x="176" y="18"/>
                    </a:lnTo>
                    <a:lnTo>
                      <a:pt x="176" y="18"/>
                    </a:lnTo>
                    <a:lnTo>
                      <a:pt x="174" y="46"/>
                    </a:lnTo>
                    <a:lnTo>
                      <a:pt x="170" y="58"/>
                    </a:lnTo>
                    <a:lnTo>
                      <a:pt x="166" y="70"/>
                    </a:lnTo>
                    <a:lnTo>
                      <a:pt x="166" y="70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32" y="138"/>
                    </a:lnTo>
                    <a:lnTo>
                      <a:pt x="120" y="168"/>
                    </a:lnTo>
                    <a:lnTo>
                      <a:pt x="116" y="184"/>
                    </a:lnTo>
                    <a:lnTo>
                      <a:pt x="112" y="200"/>
                    </a:lnTo>
                    <a:lnTo>
                      <a:pt x="110" y="218"/>
                    </a:lnTo>
                    <a:lnTo>
                      <a:pt x="110" y="238"/>
                    </a:lnTo>
                    <a:lnTo>
                      <a:pt x="110" y="238"/>
                    </a:lnTo>
                    <a:lnTo>
                      <a:pt x="112" y="264"/>
                    </a:lnTo>
                    <a:lnTo>
                      <a:pt x="118" y="290"/>
                    </a:lnTo>
                    <a:lnTo>
                      <a:pt x="124" y="314"/>
                    </a:lnTo>
                    <a:lnTo>
                      <a:pt x="132" y="338"/>
                    </a:lnTo>
                    <a:lnTo>
                      <a:pt x="132" y="338"/>
                    </a:lnTo>
                    <a:lnTo>
                      <a:pt x="140" y="358"/>
                    </a:lnTo>
                    <a:lnTo>
                      <a:pt x="140" y="358"/>
                    </a:lnTo>
                    <a:lnTo>
                      <a:pt x="140" y="368"/>
                    </a:lnTo>
                    <a:lnTo>
                      <a:pt x="140" y="374"/>
                    </a:lnTo>
                    <a:lnTo>
                      <a:pt x="138" y="378"/>
                    </a:lnTo>
                    <a:lnTo>
                      <a:pt x="134" y="380"/>
                    </a:lnTo>
                    <a:lnTo>
                      <a:pt x="134" y="380"/>
                    </a:lnTo>
                    <a:lnTo>
                      <a:pt x="124" y="386"/>
                    </a:lnTo>
                    <a:lnTo>
                      <a:pt x="112" y="394"/>
                    </a:lnTo>
                    <a:lnTo>
                      <a:pt x="112" y="394"/>
                    </a:lnTo>
                    <a:lnTo>
                      <a:pt x="100" y="398"/>
                    </a:lnTo>
                    <a:lnTo>
                      <a:pt x="88" y="406"/>
                    </a:lnTo>
                    <a:lnTo>
                      <a:pt x="88" y="406"/>
                    </a:lnTo>
                    <a:lnTo>
                      <a:pt x="82" y="408"/>
                    </a:lnTo>
                    <a:lnTo>
                      <a:pt x="80" y="406"/>
                    </a:lnTo>
                    <a:lnTo>
                      <a:pt x="82" y="398"/>
                    </a:lnTo>
                    <a:lnTo>
                      <a:pt x="82" y="398"/>
                    </a:lnTo>
                    <a:lnTo>
                      <a:pt x="86" y="370"/>
                    </a:lnTo>
                    <a:lnTo>
                      <a:pt x="88" y="342"/>
                    </a:lnTo>
                    <a:lnTo>
                      <a:pt x="86" y="314"/>
                    </a:lnTo>
                    <a:lnTo>
                      <a:pt x="82" y="286"/>
                    </a:lnTo>
                    <a:lnTo>
                      <a:pt x="82" y="286"/>
                    </a:lnTo>
                    <a:lnTo>
                      <a:pt x="78" y="258"/>
                    </a:lnTo>
                    <a:lnTo>
                      <a:pt x="78" y="230"/>
                    </a:lnTo>
                    <a:lnTo>
                      <a:pt x="78" y="230"/>
                    </a:lnTo>
                    <a:lnTo>
                      <a:pt x="76" y="190"/>
                    </a:lnTo>
                    <a:lnTo>
                      <a:pt x="76" y="190"/>
                    </a:lnTo>
                    <a:lnTo>
                      <a:pt x="78" y="160"/>
                    </a:lnTo>
                    <a:lnTo>
                      <a:pt x="82" y="126"/>
                    </a:lnTo>
                    <a:lnTo>
                      <a:pt x="88" y="88"/>
                    </a:lnTo>
                    <a:lnTo>
                      <a:pt x="98" y="52"/>
                    </a:lnTo>
                    <a:lnTo>
                      <a:pt x="98" y="52"/>
                    </a:lnTo>
                    <a:lnTo>
                      <a:pt x="80" y="70"/>
                    </a:lnTo>
                    <a:lnTo>
                      <a:pt x="64" y="90"/>
                    </a:lnTo>
                    <a:lnTo>
                      <a:pt x="50" y="112"/>
                    </a:lnTo>
                    <a:lnTo>
                      <a:pt x="36" y="134"/>
                    </a:lnTo>
                    <a:lnTo>
                      <a:pt x="36" y="134"/>
                    </a:lnTo>
                    <a:lnTo>
                      <a:pt x="34" y="166"/>
                    </a:lnTo>
                    <a:lnTo>
                      <a:pt x="34" y="194"/>
                    </a:lnTo>
                    <a:lnTo>
                      <a:pt x="34" y="194"/>
                    </a:lnTo>
                    <a:lnTo>
                      <a:pt x="36" y="230"/>
                    </a:lnTo>
                    <a:lnTo>
                      <a:pt x="36" y="230"/>
                    </a:lnTo>
                    <a:lnTo>
                      <a:pt x="36" y="262"/>
                    </a:lnTo>
                    <a:lnTo>
                      <a:pt x="38" y="278"/>
                    </a:lnTo>
                    <a:lnTo>
                      <a:pt x="40" y="294"/>
                    </a:lnTo>
                    <a:lnTo>
                      <a:pt x="40" y="294"/>
                    </a:lnTo>
                    <a:lnTo>
                      <a:pt x="44" y="316"/>
                    </a:lnTo>
                    <a:lnTo>
                      <a:pt x="44" y="338"/>
                    </a:lnTo>
                    <a:lnTo>
                      <a:pt x="44" y="358"/>
                    </a:lnTo>
                    <a:lnTo>
                      <a:pt x="42" y="378"/>
                    </a:lnTo>
                    <a:lnTo>
                      <a:pt x="34" y="420"/>
                    </a:lnTo>
                    <a:lnTo>
                      <a:pt x="22" y="462"/>
                    </a:lnTo>
                    <a:lnTo>
                      <a:pt x="22" y="462"/>
                    </a:lnTo>
                    <a:lnTo>
                      <a:pt x="8" y="514"/>
                    </a:lnTo>
                    <a:lnTo>
                      <a:pt x="4" y="540"/>
                    </a:lnTo>
                    <a:lnTo>
                      <a:pt x="0" y="566"/>
                    </a:lnTo>
                    <a:lnTo>
                      <a:pt x="0" y="566"/>
                    </a:lnTo>
                    <a:close/>
                    <a:moveTo>
                      <a:pt x="294" y="316"/>
                    </a:moveTo>
                    <a:lnTo>
                      <a:pt x="294" y="316"/>
                    </a:lnTo>
                    <a:lnTo>
                      <a:pt x="298" y="294"/>
                    </a:lnTo>
                    <a:lnTo>
                      <a:pt x="304" y="272"/>
                    </a:lnTo>
                    <a:lnTo>
                      <a:pt x="304" y="272"/>
                    </a:lnTo>
                    <a:lnTo>
                      <a:pt x="310" y="242"/>
                    </a:lnTo>
                    <a:lnTo>
                      <a:pt x="312" y="228"/>
                    </a:lnTo>
                    <a:lnTo>
                      <a:pt x="312" y="214"/>
                    </a:lnTo>
                    <a:lnTo>
                      <a:pt x="312" y="214"/>
                    </a:lnTo>
                    <a:lnTo>
                      <a:pt x="308" y="180"/>
                    </a:lnTo>
                    <a:lnTo>
                      <a:pt x="304" y="160"/>
                    </a:lnTo>
                    <a:lnTo>
                      <a:pt x="300" y="140"/>
                    </a:lnTo>
                    <a:lnTo>
                      <a:pt x="300" y="140"/>
                    </a:lnTo>
                    <a:lnTo>
                      <a:pt x="300" y="138"/>
                    </a:lnTo>
                    <a:lnTo>
                      <a:pt x="302" y="138"/>
                    </a:lnTo>
                    <a:lnTo>
                      <a:pt x="304" y="136"/>
                    </a:lnTo>
                    <a:lnTo>
                      <a:pt x="306" y="138"/>
                    </a:lnTo>
                    <a:lnTo>
                      <a:pt x="306" y="138"/>
                    </a:lnTo>
                    <a:lnTo>
                      <a:pt x="328" y="154"/>
                    </a:lnTo>
                    <a:lnTo>
                      <a:pt x="344" y="166"/>
                    </a:lnTo>
                    <a:lnTo>
                      <a:pt x="352" y="178"/>
                    </a:lnTo>
                    <a:lnTo>
                      <a:pt x="356" y="188"/>
                    </a:lnTo>
                    <a:lnTo>
                      <a:pt x="356" y="188"/>
                    </a:lnTo>
                    <a:lnTo>
                      <a:pt x="354" y="222"/>
                    </a:lnTo>
                    <a:lnTo>
                      <a:pt x="350" y="256"/>
                    </a:lnTo>
                    <a:lnTo>
                      <a:pt x="344" y="290"/>
                    </a:lnTo>
                    <a:lnTo>
                      <a:pt x="332" y="322"/>
                    </a:lnTo>
                    <a:lnTo>
                      <a:pt x="332" y="322"/>
                    </a:lnTo>
                    <a:lnTo>
                      <a:pt x="324" y="342"/>
                    </a:lnTo>
                    <a:lnTo>
                      <a:pt x="324" y="342"/>
                    </a:lnTo>
                    <a:lnTo>
                      <a:pt x="318" y="348"/>
                    </a:lnTo>
                    <a:lnTo>
                      <a:pt x="314" y="348"/>
                    </a:lnTo>
                    <a:lnTo>
                      <a:pt x="310" y="348"/>
                    </a:lnTo>
                    <a:lnTo>
                      <a:pt x="308" y="346"/>
                    </a:lnTo>
                    <a:lnTo>
                      <a:pt x="308" y="346"/>
                    </a:lnTo>
                    <a:lnTo>
                      <a:pt x="304" y="342"/>
                    </a:lnTo>
                    <a:lnTo>
                      <a:pt x="304" y="342"/>
                    </a:lnTo>
                    <a:lnTo>
                      <a:pt x="298" y="336"/>
                    </a:lnTo>
                    <a:lnTo>
                      <a:pt x="296" y="328"/>
                    </a:lnTo>
                    <a:lnTo>
                      <a:pt x="294" y="322"/>
                    </a:lnTo>
                    <a:lnTo>
                      <a:pt x="294" y="316"/>
                    </a:lnTo>
                    <a:lnTo>
                      <a:pt x="294" y="316"/>
                    </a:lnTo>
                    <a:close/>
                    <a:moveTo>
                      <a:pt x="284" y="382"/>
                    </a:moveTo>
                    <a:lnTo>
                      <a:pt x="284" y="382"/>
                    </a:lnTo>
                    <a:lnTo>
                      <a:pt x="256" y="402"/>
                    </a:lnTo>
                    <a:lnTo>
                      <a:pt x="230" y="418"/>
                    </a:lnTo>
                    <a:lnTo>
                      <a:pt x="230" y="418"/>
                    </a:lnTo>
                    <a:lnTo>
                      <a:pt x="218" y="426"/>
                    </a:lnTo>
                    <a:lnTo>
                      <a:pt x="208" y="436"/>
                    </a:lnTo>
                    <a:lnTo>
                      <a:pt x="208" y="436"/>
                    </a:lnTo>
                    <a:lnTo>
                      <a:pt x="206" y="438"/>
                    </a:lnTo>
                    <a:lnTo>
                      <a:pt x="202" y="440"/>
                    </a:lnTo>
                    <a:lnTo>
                      <a:pt x="198" y="438"/>
                    </a:lnTo>
                    <a:lnTo>
                      <a:pt x="198" y="432"/>
                    </a:lnTo>
                    <a:lnTo>
                      <a:pt x="198" y="432"/>
                    </a:lnTo>
                    <a:lnTo>
                      <a:pt x="196" y="410"/>
                    </a:lnTo>
                    <a:lnTo>
                      <a:pt x="196" y="410"/>
                    </a:lnTo>
                    <a:lnTo>
                      <a:pt x="192" y="392"/>
                    </a:lnTo>
                    <a:lnTo>
                      <a:pt x="188" y="372"/>
                    </a:lnTo>
                    <a:lnTo>
                      <a:pt x="178" y="336"/>
                    </a:lnTo>
                    <a:lnTo>
                      <a:pt x="178" y="336"/>
                    </a:lnTo>
                    <a:lnTo>
                      <a:pt x="176" y="332"/>
                    </a:lnTo>
                    <a:lnTo>
                      <a:pt x="178" y="330"/>
                    </a:lnTo>
                    <a:lnTo>
                      <a:pt x="184" y="330"/>
                    </a:lnTo>
                    <a:lnTo>
                      <a:pt x="184" y="330"/>
                    </a:lnTo>
                    <a:lnTo>
                      <a:pt x="200" y="334"/>
                    </a:lnTo>
                    <a:lnTo>
                      <a:pt x="218" y="338"/>
                    </a:lnTo>
                    <a:lnTo>
                      <a:pt x="232" y="340"/>
                    </a:lnTo>
                    <a:lnTo>
                      <a:pt x="232" y="340"/>
                    </a:lnTo>
                    <a:lnTo>
                      <a:pt x="246" y="344"/>
                    </a:lnTo>
                    <a:lnTo>
                      <a:pt x="260" y="350"/>
                    </a:lnTo>
                    <a:lnTo>
                      <a:pt x="274" y="358"/>
                    </a:lnTo>
                    <a:lnTo>
                      <a:pt x="286" y="370"/>
                    </a:lnTo>
                    <a:lnTo>
                      <a:pt x="286" y="370"/>
                    </a:lnTo>
                    <a:lnTo>
                      <a:pt x="288" y="374"/>
                    </a:lnTo>
                    <a:lnTo>
                      <a:pt x="288" y="378"/>
                    </a:lnTo>
                    <a:lnTo>
                      <a:pt x="286" y="380"/>
                    </a:lnTo>
                    <a:lnTo>
                      <a:pt x="284" y="382"/>
                    </a:lnTo>
                    <a:lnTo>
                      <a:pt x="284" y="382"/>
                    </a:lnTo>
                    <a:close/>
                    <a:moveTo>
                      <a:pt x="186" y="128"/>
                    </a:moveTo>
                    <a:lnTo>
                      <a:pt x="186" y="128"/>
                    </a:lnTo>
                    <a:lnTo>
                      <a:pt x="206" y="88"/>
                    </a:lnTo>
                    <a:lnTo>
                      <a:pt x="206" y="88"/>
                    </a:lnTo>
                    <a:lnTo>
                      <a:pt x="208" y="84"/>
                    </a:lnTo>
                    <a:lnTo>
                      <a:pt x="212" y="82"/>
                    </a:lnTo>
                    <a:lnTo>
                      <a:pt x="216" y="80"/>
                    </a:lnTo>
                    <a:lnTo>
                      <a:pt x="222" y="84"/>
                    </a:lnTo>
                    <a:lnTo>
                      <a:pt x="222" y="84"/>
                    </a:lnTo>
                    <a:lnTo>
                      <a:pt x="238" y="96"/>
                    </a:lnTo>
                    <a:lnTo>
                      <a:pt x="250" y="108"/>
                    </a:lnTo>
                    <a:lnTo>
                      <a:pt x="258" y="122"/>
                    </a:lnTo>
                    <a:lnTo>
                      <a:pt x="258" y="122"/>
                    </a:lnTo>
                    <a:lnTo>
                      <a:pt x="266" y="142"/>
                    </a:lnTo>
                    <a:lnTo>
                      <a:pt x="272" y="164"/>
                    </a:lnTo>
                    <a:lnTo>
                      <a:pt x="278" y="188"/>
                    </a:lnTo>
                    <a:lnTo>
                      <a:pt x="280" y="216"/>
                    </a:lnTo>
                    <a:lnTo>
                      <a:pt x="280" y="216"/>
                    </a:lnTo>
                    <a:lnTo>
                      <a:pt x="280" y="226"/>
                    </a:lnTo>
                    <a:lnTo>
                      <a:pt x="278" y="238"/>
                    </a:lnTo>
                    <a:lnTo>
                      <a:pt x="272" y="264"/>
                    </a:lnTo>
                    <a:lnTo>
                      <a:pt x="272" y="264"/>
                    </a:lnTo>
                    <a:lnTo>
                      <a:pt x="268" y="282"/>
                    </a:lnTo>
                    <a:lnTo>
                      <a:pt x="264" y="300"/>
                    </a:lnTo>
                    <a:lnTo>
                      <a:pt x="264" y="300"/>
                    </a:lnTo>
                    <a:lnTo>
                      <a:pt x="264" y="304"/>
                    </a:lnTo>
                    <a:lnTo>
                      <a:pt x="262" y="310"/>
                    </a:lnTo>
                    <a:lnTo>
                      <a:pt x="258" y="312"/>
                    </a:lnTo>
                    <a:lnTo>
                      <a:pt x="252" y="312"/>
                    </a:lnTo>
                    <a:lnTo>
                      <a:pt x="252" y="312"/>
                    </a:lnTo>
                    <a:lnTo>
                      <a:pt x="238" y="308"/>
                    </a:lnTo>
                    <a:lnTo>
                      <a:pt x="224" y="306"/>
                    </a:lnTo>
                    <a:lnTo>
                      <a:pt x="224" y="306"/>
                    </a:lnTo>
                    <a:lnTo>
                      <a:pt x="206" y="302"/>
                    </a:lnTo>
                    <a:lnTo>
                      <a:pt x="192" y="300"/>
                    </a:lnTo>
                    <a:lnTo>
                      <a:pt x="180" y="294"/>
                    </a:lnTo>
                    <a:lnTo>
                      <a:pt x="168" y="286"/>
                    </a:lnTo>
                    <a:lnTo>
                      <a:pt x="168" y="286"/>
                    </a:lnTo>
                    <a:lnTo>
                      <a:pt x="162" y="276"/>
                    </a:lnTo>
                    <a:lnTo>
                      <a:pt x="158" y="268"/>
                    </a:lnTo>
                    <a:lnTo>
                      <a:pt x="154" y="258"/>
                    </a:lnTo>
                    <a:lnTo>
                      <a:pt x="154" y="258"/>
                    </a:lnTo>
                    <a:lnTo>
                      <a:pt x="152" y="236"/>
                    </a:lnTo>
                    <a:lnTo>
                      <a:pt x="152" y="236"/>
                    </a:lnTo>
                    <a:lnTo>
                      <a:pt x="152" y="220"/>
                    </a:lnTo>
                    <a:lnTo>
                      <a:pt x="154" y="206"/>
                    </a:lnTo>
                    <a:lnTo>
                      <a:pt x="158" y="194"/>
                    </a:lnTo>
                    <a:lnTo>
                      <a:pt x="162" y="180"/>
                    </a:lnTo>
                    <a:lnTo>
                      <a:pt x="172" y="154"/>
                    </a:lnTo>
                    <a:lnTo>
                      <a:pt x="186" y="128"/>
                    </a:lnTo>
                    <a:lnTo>
                      <a:pt x="186" y="128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6" name="Freeform 424"/>
              <p:cNvSpPr>
                <a:spLocks noEditPoints="1"/>
              </p:cNvSpPr>
              <p:nvPr/>
            </p:nvSpPr>
            <p:spPr bwMode="auto">
              <a:xfrm>
                <a:off x="4036" y="1554"/>
                <a:ext cx="454" cy="566"/>
              </a:xfrm>
              <a:custGeom>
                <a:avLst/>
                <a:gdLst/>
                <a:ahLst/>
                <a:cxnLst>
                  <a:cxn ang="0">
                    <a:pos x="46" y="542"/>
                  </a:cxn>
                  <a:cxn ang="0">
                    <a:pos x="72" y="478"/>
                  </a:cxn>
                  <a:cxn ang="0">
                    <a:pos x="110" y="442"/>
                  </a:cxn>
                  <a:cxn ang="0">
                    <a:pos x="146" y="424"/>
                  </a:cxn>
                  <a:cxn ang="0">
                    <a:pos x="158" y="506"/>
                  </a:cxn>
                  <a:cxn ang="0">
                    <a:pos x="224" y="484"/>
                  </a:cxn>
                  <a:cxn ang="0">
                    <a:pos x="278" y="438"/>
                  </a:cxn>
                  <a:cxn ang="0">
                    <a:pos x="358" y="370"/>
                  </a:cxn>
                  <a:cxn ang="0">
                    <a:pos x="374" y="348"/>
                  </a:cxn>
                  <a:cxn ang="0">
                    <a:pos x="396" y="400"/>
                  </a:cxn>
                  <a:cxn ang="0">
                    <a:pos x="416" y="498"/>
                  </a:cxn>
                  <a:cxn ang="0">
                    <a:pos x="454" y="504"/>
                  </a:cxn>
                  <a:cxn ang="0">
                    <a:pos x="426" y="372"/>
                  </a:cxn>
                  <a:cxn ang="0">
                    <a:pos x="394" y="248"/>
                  </a:cxn>
                  <a:cxn ang="0">
                    <a:pos x="400" y="182"/>
                  </a:cxn>
                  <a:cxn ang="0">
                    <a:pos x="384" y="80"/>
                  </a:cxn>
                  <a:cxn ang="0">
                    <a:pos x="358" y="106"/>
                  </a:cxn>
                  <a:cxn ang="0">
                    <a:pos x="342" y="110"/>
                  </a:cxn>
                  <a:cxn ang="0">
                    <a:pos x="298" y="82"/>
                  </a:cxn>
                  <a:cxn ang="0">
                    <a:pos x="238" y="36"/>
                  </a:cxn>
                  <a:cxn ang="0">
                    <a:pos x="222" y="0"/>
                  </a:cxn>
                  <a:cxn ang="0">
                    <a:pos x="176" y="18"/>
                  </a:cxn>
                  <a:cxn ang="0">
                    <a:pos x="166" y="70"/>
                  </a:cxn>
                  <a:cxn ang="0">
                    <a:pos x="116" y="184"/>
                  </a:cxn>
                  <a:cxn ang="0">
                    <a:pos x="112" y="264"/>
                  </a:cxn>
                  <a:cxn ang="0">
                    <a:pos x="140" y="358"/>
                  </a:cxn>
                  <a:cxn ang="0">
                    <a:pos x="134" y="380"/>
                  </a:cxn>
                  <a:cxn ang="0">
                    <a:pos x="100" y="398"/>
                  </a:cxn>
                  <a:cxn ang="0">
                    <a:pos x="82" y="398"/>
                  </a:cxn>
                  <a:cxn ang="0">
                    <a:pos x="82" y="286"/>
                  </a:cxn>
                  <a:cxn ang="0">
                    <a:pos x="76" y="190"/>
                  </a:cxn>
                  <a:cxn ang="0">
                    <a:pos x="98" y="52"/>
                  </a:cxn>
                  <a:cxn ang="0">
                    <a:pos x="36" y="134"/>
                  </a:cxn>
                  <a:cxn ang="0">
                    <a:pos x="36" y="230"/>
                  </a:cxn>
                  <a:cxn ang="0">
                    <a:pos x="40" y="294"/>
                  </a:cxn>
                  <a:cxn ang="0">
                    <a:pos x="34" y="420"/>
                  </a:cxn>
                  <a:cxn ang="0">
                    <a:pos x="0" y="566"/>
                  </a:cxn>
                  <a:cxn ang="0">
                    <a:pos x="304" y="272"/>
                  </a:cxn>
                  <a:cxn ang="0">
                    <a:pos x="312" y="214"/>
                  </a:cxn>
                  <a:cxn ang="0">
                    <a:pos x="300" y="138"/>
                  </a:cxn>
                  <a:cxn ang="0">
                    <a:pos x="328" y="154"/>
                  </a:cxn>
                  <a:cxn ang="0">
                    <a:pos x="354" y="222"/>
                  </a:cxn>
                  <a:cxn ang="0">
                    <a:pos x="324" y="342"/>
                  </a:cxn>
                  <a:cxn ang="0">
                    <a:pos x="308" y="346"/>
                  </a:cxn>
                  <a:cxn ang="0">
                    <a:pos x="296" y="328"/>
                  </a:cxn>
                  <a:cxn ang="0">
                    <a:pos x="284" y="382"/>
                  </a:cxn>
                  <a:cxn ang="0">
                    <a:pos x="208" y="436"/>
                  </a:cxn>
                  <a:cxn ang="0">
                    <a:pos x="198" y="432"/>
                  </a:cxn>
                  <a:cxn ang="0">
                    <a:pos x="188" y="372"/>
                  </a:cxn>
                  <a:cxn ang="0">
                    <a:pos x="184" y="330"/>
                  </a:cxn>
                  <a:cxn ang="0">
                    <a:pos x="232" y="340"/>
                  </a:cxn>
                  <a:cxn ang="0">
                    <a:pos x="286" y="370"/>
                  </a:cxn>
                  <a:cxn ang="0">
                    <a:pos x="284" y="382"/>
                  </a:cxn>
                  <a:cxn ang="0">
                    <a:pos x="208" y="84"/>
                  </a:cxn>
                  <a:cxn ang="0">
                    <a:pos x="238" y="96"/>
                  </a:cxn>
                  <a:cxn ang="0">
                    <a:pos x="272" y="164"/>
                  </a:cxn>
                  <a:cxn ang="0">
                    <a:pos x="278" y="238"/>
                  </a:cxn>
                  <a:cxn ang="0">
                    <a:pos x="264" y="300"/>
                  </a:cxn>
                  <a:cxn ang="0">
                    <a:pos x="252" y="312"/>
                  </a:cxn>
                  <a:cxn ang="0">
                    <a:pos x="192" y="300"/>
                  </a:cxn>
                  <a:cxn ang="0">
                    <a:pos x="158" y="268"/>
                  </a:cxn>
                  <a:cxn ang="0">
                    <a:pos x="152" y="220"/>
                  </a:cxn>
                  <a:cxn ang="0">
                    <a:pos x="186" y="128"/>
                  </a:cxn>
                </a:cxnLst>
                <a:rect l="0" t="0" r="r" b="b"/>
                <a:pathLst>
                  <a:path w="454" h="566">
                    <a:moveTo>
                      <a:pt x="0" y="566"/>
                    </a:moveTo>
                    <a:lnTo>
                      <a:pt x="0" y="566"/>
                    </a:lnTo>
                    <a:lnTo>
                      <a:pt x="18" y="556"/>
                    </a:lnTo>
                    <a:lnTo>
                      <a:pt x="46" y="542"/>
                    </a:lnTo>
                    <a:lnTo>
                      <a:pt x="46" y="542"/>
                    </a:lnTo>
                    <a:lnTo>
                      <a:pt x="50" y="528"/>
                    </a:lnTo>
                    <a:lnTo>
                      <a:pt x="50" y="528"/>
                    </a:lnTo>
                    <a:lnTo>
                      <a:pt x="54" y="514"/>
                    </a:lnTo>
                    <a:lnTo>
                      <a:pt x="60" y="500"/>
                    </a:lnTo>
                    <a:lnTo>
                      <a:pt x="72" y="478"/>
                    </a:lnTo>
                    <a:lnTo>
                      <a:pt x="72" y="478"/>
                    </a:lnTo>
                    <a:lnTo>
                      <a:pt x="80" y="466"/>
                    </a:lnTo>
                    <a:lnTo>
                      <a:pt x="90" y="458"/>
                    </a:lnTo>
                    <a:lnTo>
                      <a:pt x="110" y="442"/>
                    </a:lnTo>
                    <a:lnTo>
                      <a:pt x="110" y="442"/>
                    </a:lnTo>
                    <a:lnTo>
                      <a:pt x="130" y="432"/>
                    </a:lnTo>
                    <a:lnTo>
                      <a:pt x="130" y="432"/>
                    </a:lnTo>
                    <a:lnTo>
                      <a:pt x="142" y="426"/>
                    </a:lnTo>
                    <a:lnTo>
                      <a:pt x="142" y="426"/>
                    </a:lnTo>
                    <a:lnTo>
                      <a:pt x="146" y="424"/>
                    </a:lnTo>
                    <a:lnTo>
                      <a:pt x="150" y="426"/>
                    </a:lnTo>
                    <a:lnTo>
                      <a:pt x="154" y="430"/>
                    </a:lnTo>
                    <a:lnTo>
                      <a:pt x="154" y="434"/>
                    </a:lnTo>
                    <a:lnTo>
                      <a:pt x="154" y="434"/>
                    </a:lnTo>
                    <a:lnTo>
                      <a:pt x="158" y="506"/>
                    </a:lnTo>
                    <a:lnTo>
                      <a:pt x="158" y="506"/>
                    </a:lnTo>
                    <a:lnTo>
                      <a:pt x="188" y="500"/>
                    </a:lnTo>
                    <a:lnTo>
                      <a:pt x="218" y="498"/>
                    </a:lnTo>
                    <a:lnTo>
                      <a:pt x="218" y="498"/>
                    </a:lnTo>
                    <a:lnTo>
                      <a:pt x="224" y="484"/>
                    </a:lnTo>
                    <a:lnTo>
                      <a:pt x="232" y="474"/>
                    </a:lnTo>
                    <a:lnTo>
                      <a:pt x="242" y="462"/>
                    </a:lnTo>
                    <a:lnTo>
                      <a:pt x="254" y="454"/>
                    </a:lnTo>
                    <a:lnTo>
                      <a:pt x="278" y="438"/>
                    </a:lnTo>
                    <a:lnTo>
                      <a:pt x="278" y="438"/>
                    </a:lnTo>
                    <a:lnTo>
                      <a:pt x="304" y="422"/>
                    </a:lnTo>
                    <a:lnTo>
                      <a:pt x="326" y="404"/>
                    </a:lnTo>
                    <a:lnTo>
                      <a:pt x="338" y="394"/>
                    </a:lnTo>
                    <a:lnTo>
                      <a:pt x="348" y="382"/>
                    </a:lnTo>
                    <a:lnTo>
                      <a:pt x="358" y="370"/>
                    </a:lnTo>
                    <a:lnTo>
                      <a:pt x="366" y="354"/>
                    </a:lnTo>
                    <a:lnTo>
                      <a:pt x="366" y="354"/>
                    </a:lnTo>
                    <a:lnTo>
                      <a:pt x="368" y="352"/>
                    </a:lnTo>
                    <a:lnTo>
                      <a:pt x="372" y="348"/>
                    </a:lnTo>
                    <a:lnTo>
                      <a:pt x="374" y="348"/>
                    </a:lnTo>
                    <a:lnTo>
                      <a:pt x="376" y="350"/>
                    </a:lnTo>
                    <a:lnTo>
                      <a:pt x="380" y="354"/>
                    </a:lnTo>
                    <a:lnTo>
                      <a:pt x="382" y="362"/>
                    </a:lnTo>
                    <a:lnTo>
                      <a:pt x="382" y="362"/>
                    </a:lnTo>
                    <a:lnTo>
                      <a:pt x="396" y="400"/>
                    </a:lnTo>
                    <a:lnTo>
                      <a:pt x="406" y="438"/>
                    </a:lnTo>
                    <a:lnTo>
                      <a:pt x="406" y="438"/>
                    </a:lnTo>
                    <a:lnTo>
                      <a:pt x="412" y="458"/>
                    </a:lnTo>
                    <a:lnTo>
                      <a:pt x="414" y="478"/>
                    </a:lnTo>
                    <a:lnTo>
                      <a:pt x="416" y="498"/>
                    </a:lnTo>
                    <a:lnTo>
                      <a:pt x="416" y="518"/>
                    </a:lnTo>
                    <a:lnTo>
                      <a:pt x="416" y="518"/>
                    </a:lnTo>
                    <a:lnTo>
                      <a:pt x="454" y="530"/>
                    </a:lnTo>
                    <a:lnTo>
                      <a:pt x="454" y="530"/>
                    </a:lnTo>
                    <a:lnTo>
                      <a:pt x="454" y="504"/>
                    </a:lnTo>
                    <a:lnTo>
                      <a:pt x="452" y="480"/>
                    </a:lnTo>
                    <a:lnTo>
                      <a:pt x="448" y="454"/>
                    </a:lnTo>
                    <a:lnTo>
                      <a:pt x="442" y="428"/>
                    </a:lnTo>
                    <a:lnTo>
                      <a:pt x="442" y="428"/>
                    </a:lnTo>
                    <a:lnTo>
                      <a:pt x="426" y="372"/>
                    </a:lnTo>
                    <a:lnTo>
                      <a:pt x="404" y="314"/>
                    </a:lnTo>
                    <a:lnTo>
                      <a:pt x="404" y="314"/>
                    </a:lnTo>
                    <a:lnTo>
                      <a:pt x="398" y="292"/>
                    </a:lnTo>
                    <a:lnTo>
                      <a:pt x="394" y="268"/>
                    </a:lnTo>
                    <a:lnTo>
                      <a:pt x="394" y="248"/>
                    </a:lnTo>
                    <a:lnTo>
                      <a:pt x="396" y="234"/>
                    </a:lnTo>
                    <a:lnTo>
                      <a:pt x="396" y="234"/>
                    </a:lnTo>
                    <a:lnTo>
                      <a:pt x="398" y="204"/>
                    </a:lnTo>
                    <a:lnTo>
                      <a:pt x="398" y="204"/>
                    </a:lnTo>
                    <a:lnTo>
                      <a:pt x="400" y="182"/>
                    </a:lnTo>
                    <a:lnTo>
                      <a:pt x="400" y="158"/>
                    </a:lnTo>
                    <a:lnTo>
                      <a:pt x="400" y="158"/>
                    </a:lnTo>
                    <a:lnTo>
                      <a:pt x="402" y="104"/>
                    </a:lnTo>
                    <a:lnTo>
                      <a:pt x="402" y="104"/>
                    </a:lnTo>
                    <a:lnTo>
                      <a:pt x="384" y="80"/>
                    </a:lnTo>
                    <a:lnTo>
                      <a:pt x="364" y="56"/>
                    </a:lnTo>
                    <a:lnTo>
                      <a:pt x="364" y="56"/>
                    </a:lnTo>
                    <a:lnTo>
                      <a:pt x="360" y="100"/>
                    </a:lnTo>
                    <a:lnTo>
                      <a:pt x="360" y="100"/>
                    </a:lnTo>
                    <a:lnTo>
                      <a:pt x="358" y="106"/>
                    </a:lnTo>
                    <a:lnTo>
                      <a:pt x="356" y="110"/>
                    </a:lnTo>
                    <a:lnTo>
                      <a:pt x="352" y="112"/>
                    </a:lnTo>
                    <a:lnTo>
                      <a:pt x="350" y="114"/>
                    </a:lnTo>
                    <a:lnTo>
                      <a:pt x="346" y="112"/>
                    </a:lnTo>
                    <a:lnTo>
                      <a:pt x="342" y="110"/>
                    </a:lnTo>
                    <a:lnTo>
                      <a:pt x="342" y="110"/>
                    </a:lnTo>
                    <a:lnTo>
                      <a:pt x="324" y="98"/>
                    </a:lnTo>
                    <a:lnTo>
                      <a:pt x="310" y="90"/>
                    </a:lnTo>
                    <a:lnTo>
                      <a:pt x="298" y="82"/>
                    </a:lnTo>
                    <a:lnTo>
                      <a:pt x="298" y="82"/>
                    </a:lnTo>
                    <a:lnTo>
                      <a:pt x="272" y="68"/>
                    </a:lnTo>
                    <a:lnTo>
                      <a:pt x="262" y="62"/>
                    </a:lnTo>
                    <a:lnTo>
                      <a:pt x="252" y="54"/>
                    </a:lnTo>
                    <a:lnTo>
                      <a:pt x="244" y="46"/>
                    </a:lnTo>
                    <a:lnTo>
                      <a:pt x="238" y="36"/>
                    </a:lnTo>
                    <a:lnTo>
                      <a:pt x="232" y="26"/>
                    </a:lnTo>
                    <a:lnTo>
                      <a:pt x="228" y="12"/>
                    </a:lnTo>
                    <a:lnTo>
                      <a:pt x="228" y="12"/>
                    </a:lnTo>
                    <a:lnTo>
                      <a:pt x="226" y="6"/>
                    </a:lnTo>
                    <a:lnTo>
                      <a:pt x="222" y="0"/>
                    </a:lnTo>
                    <a:lnTo>
                      <a:pt x="222" y="0"/>
                    </a:lnTo>
                    <a:lnTo>
                      <a:pt x="198" y="2"/>
                    </a:lnTo>
                    <a:lnTo>
                      <a:pt x="178" y="6"/>
                    </a:lnTo>
                    <a:lnTo>
                      <a:pt x="178" y="6"/>
                    </a:lnTo>
                    <a:lnTo>
                      <a:pt x="176" y="18"/>
                    </a:lnTo>
                    <a:lnTo>
                      <a:pt x="176" y="18"/>
                    </a:lnTo>
                    <a:lnTo>
                      <a:pt x="174" y="46"/>
                    </a:lnTo>
                    <a:lnTo>
                      <a:pt x="170" y="58"/>
                    </a:lnTo>
                    <a:lnTo>
                      <a:pt x="166" y="70"/>
                    </a:lnTo>
                    <a:lnTo>
                      <a:pt x="166" y="70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32" y="138"/>
                    </a:lnTo>
                    <a:lnTo>
                      <a:pt x="120" y="168"/>
                    </a:lnTo>
                    <a:lnTo>
                      <a:pt x="116" y="184"/>
                    </a:lnTo>
                    <a:lnTo>
                      <a:pt x="112" y="200"/>
                    </a:lnTo>
                    <a:lnTo>
                      <a:pt x="110" y="218"/>
                    </a:lnTo>
                    <a:lnTo>
                      <a:pt x="110" y="238"/>
                    </a:lnTo>
                    <a:lnTo>
                      <a:pt x="110" y="238"/>
                    </a:lnTo>
                    <a:lnTo>
                      <a:pt x="112" y="264"/>
                    </a:lnTo>
                    <a:lnTo>
                      <a:pt x="118" y="290"/>
                    </a:lnTo>
                    <a:lnTo>
                      <a:pt x="124" y="314"/>
                    </a:lnTo>
                    <a:lnTo>
                      <a:pt x="132" y="338"/>
                    </a:lnTo>
                    <a:lnTo>
                      <a:pt x="132" y="338"/>
                    </a:lnTo>
                    <a:lnTo>
                      <a:pt x="140" y="358"/>
                    </a:lnTo>
                    <a:lnTo>
                      <a:pt x="140" y="358"/>
                    </a:lnTo>
                    <a:lnTo>
                      <a:pt x="140" y="368"/>
                    </a:lnTo>
                    <a:lnTo>
                      <a:pt x="140" y="374"/>
                    </a:lnTo>
                    <a:lnTo>
                      <a:pt x="138" y="378"/>
                    </a:lnTo>
                    <a:lnTo>
                      <a:pt x="134" y="380"/>
                    </a:lnTo>
                    <a:lnTo>
                      <a:pt x="134" y="380"/>
                    </a:lnTo>
                    <a:lnTo>
                      <a:pt x="124" y="386"/>
                    </a:lnTo>
                    <a:lnTo>
                      <a:pt x="112" y="394"/>
                    </a:lnTo>
                    <a:lnTo>
                      <a:pt x="112" y="394"/>
                    </a:lnTo>
                    <a:lnTo>
                      <a:pt x="100" y="398"/>
                    </a:lnTo>
                    <a:lnTo>
                      <a:pt x="88" y="406"/>
                    </a:lnTo>
                    <a:lnTo>
                      <a:pt x="88" y="406"/>
                    </a:lnTo>
                    <a:lnTo>
                      <a:pt x="82" y="408"/>
                    </a:lnTo>
                    <a:lnTo>
                      <a:pt x="80" y="406"/>
                    </a:lnTo>
                    <a:lnTo>
                      <a:pt x="82" y="398"/>
                    </a:lnTo>
                    <a:lnTo>
                      <a:pt x="82" y="398"/>
                    </a:lnTo>
                    <a:lnTo>
                      <a:pt x="86" y="370"/>
                    </a:lnTo>
                    <a:lnTo>
                      <a:pt x="88" y="342"/>
                    </a:lnTo>
                    <a:lnTo>
                      <a:pt x="86" y="314"/>
                    </a:lnTo>
                    <a:lnTo>
                      <a:pt x="82" y="286"/>
                    </a:lnTo>
                    <a:lnTo>
                      <a:pt x="82" y="286"/>
                    </a:lnTo>
                    <a:lnTo>
                      <a:pt x="78" y="258"/>
                    </a:lnTo>
                    <a:lnTo>
                      <a:pt x="78" y="230"/>
                    </a:lnTo>
                    <a:lnTo>
                      <a:pt x="78" y="230"/>
                    </a:lnTo>
                    <a:lnTo>
                      <a:pt x="76" y="190"/>
                    </a:lnTo>
                    <a:lnTo>
                      <a:pt x="76" y="190"/>
                    </a:lnTo>
                    <a:lnTo>
                      <a:pt x="78" y="160"/>
                    </a:lnTo>
                    <a:lnTo>
                      <a:pt x="82" y="126"/>
                    </a:lnTo>
                    <a:lnTo>
                      <a:pt x="88" y="88"/>
                    </a:lnTo>
                    <a:lnTo>
                      <a:pt x="98" y="52"/>
                    </a:lnTo>
                    <a:lnTo>
                      <a:pt x="98" y="52"/>
                    </a:lnTo>
                    <a:lnTo>
                      <a:pt x="80" y="70"/>
                    </a:lnTo>
                    <a:lnTo>
                      <a:pt x="64" y="90"/>
                    </a:lnTo>
                    <a:lnTo>
                      <a:pt x="50" y="112"/>
                    </a:lnTo>
                    <a:lnTo>
                      <a:pt x="36" y="134"/>
                    </a:lnTo>
                    <a:lnTo>
                      <a:pt x="36" y="134"/>
                    </a:lnTo>
                    <a:lnTo>
                      <a:pt x="34" y="166"/>
                    </a:lnTo>
                    <a:lnTo>
                      <a:pt x="34" y="194"/>
                    </a:lnTo>
                    <a:lnTo>
                      <a:pt x="34" y="194"/>
                    </a:lnTo>
                    <a:lnTo>
                      <a:pt x="36" y="230"/>
                    </a:lnTo>
                    <a:lnTo>
                      <a:pt x="36" y="230"/>
                    </a:lnTo>
                    <a:lnTo>
                      <a:pt x="36" y="262"/>
                    </a:lnTo>
                    <a:lnTo>
                      <a:pt x="38" y="278"/>
                    </a:lnTo>
                    <a:lnTo>
                      <a:pt x="40" y="294"/>
                    </a:lnTo>
                    <a:lnTo>
                      <a:pt x="40" y="294"/>
                    </a:lnTo>
                    <a:lnTo>
                      <a:pt x="44" y="316"/>
                    </a:lnTo>
                    <a:lnTo>
                      <a:pt x="44" y="338"/>
                    </a:lnTo>
                    <a:lnTo>
                      <a:pt x="44" y="358"/>
                    </a:lnTo>
                    <a:lnTo>
                      <a:pt x="42" y="378"/>
                    </a:lnTo>
                    <a:lnTo>
                      <a:pt x="34" y="420"/>
                    </a:lnTo>
                    <a:lnTo>
                      <a:pt x="22" y="462"/>
                    </a:lnTo>
                    <a:lnTo>
                      <a:pt x="22" y="462"/>
                    </a:lnTo>
                    <a:lnTo>
                      <a:pt x="8" y="514"/>
                    </a:lnTo>
                    <a:lnTo>
                      <a:pt x="4" y="540"/>
                    </a:lnTo>
                    <a:lnTo>
                      <a:pt x="0" y="566"/>
                    </a:lnTo>
                    <a:lnTo>
                      <a:pt x="0" y="566"/>
                    </a:lnTo>
                    <a:close/>
                    <a:moveTo>
                      <a:pt x="294" y="316"/>
                    </a:moveTo>
                    <a:lnTo>
                      <a:pt x="294" y="316"/>
                    </a:lnTo>
                    <a:lnTo>
                      <a:pt x="298" y="294"/>
                    </a:lnTo>
                    <a:lnTo>
                      <a:pt x="304" y="272"/>
                    </a:lnTo>
                    <a:lnTo>
                      <a:pt x="304" y="272"/>
                    </a:lnTo>
                    <a:lnTo>
                      <a:pt x="310" y="242"/>
                    </a:lnTo>
                    <a:lnTo>
                      <a:pt x="312" y="228"/>
                    </a:lnTo>
                    <a:lnTo>
                      <a:pt x="312" y="214"/>
                    </a:lnTo>
                    <a:lnTo>
                      <a:pt x="312" y="214"/>
                    </a:lnTo>
                    <a:lnTo>
                      <a:pt x="308" y="180"/>
                    </a:lnTo>
                    <a:lnTo>
                      <a:pt x="304" y="160"/>
                    </a:lnTo>
                    <a:lnTo>
                      <a:pt x="300" y="140"/>
                    </a:lnTo>
                    <a:lnTo>
                      <a:pt x="300" y="140"/>
                    </a:lnTo>
                    <a:lnTo>
                      <a:pt x="300" y="138"/>
                    </a:lnTo>
                    <a:lnTo>
                      <a:pt x="302" y="138"/>
                    </a:lnTo>
                    <a:lnTo>
                      <a:pt x="304" y="136"/>
                    </a:lnTo>
                    <a:lnTo>
                      <a:pt x="306" y="138"/>
                    </a:lnTo>
                    <a:lnTo>
                      <a:pt x="306" y="138"/>
                    </a:lnTo>
                    <a:lnTo>
                      <a:pt x="328" y="154"/>
                    </a:lnTo>
                    <a:lnTo>
                      <a:pt x="344" y="166"/>
                    </a:lnTo>
                    <a:lnTo>
                      <a:pt x="352" y="178"/>
                    </a:lnTo>
                    <a:lnTo>
                      <a:pt x="356" y="188"/>
                    </a:lnTo>
                    <a:lnTo>
                      <a:pt x="356" y="188"/>
                    </a:lnTo>
                    <a:lnTo>
                      <a:pt x="354" y="222"/>
                    </a:lnTo>
                    <a:lnTo>
                      <a:pt x="350" y="256"/>
                    </a:lnTo>
                    <a:lnTo>
                      <a:pt x="344" y="290"/>
                    </a:lnTo>
                    <a:lnTo>
                      <a:pt x="332" y="322"/>
                    </a:lnTo>
                    <a:lnTo>
                      <a:pt x="332" y="322"/>
                    </a:lnTo>
                    <a:lnTo>
                      <a:pt x="324" y="342"/>
                    </a:lnTo>
                    <a:lnTo>
                      <a:pt x="324" y="342"/>
                    </a:lnTo>
                    <a:lnTo>
                      <a:pt x="318" y="348"/>
                    </a:lnTo>
                    <a:lnTo>
                      <a:pt x="314" y="348"/>
                    </a:lnTo>
                    <a:lnTo>
                      <a:pt x="310" y="348"/>
                    </a:lnTo>
                    <a:lnTo>
                      <a:pt x="308" y="346"/>
                    </a:lnTo>
                    <a:lnTo>
                      <a:pt x="308" y="346"/>
                    </a:lnTo>
                    <a:lnTo>
                      <a:pt x="304" y="342"/>
                    </a:lnTo>
                    <a:lnTo>
                      <a:pt x="304" y="342"/>
                    </a:lnTo>
                    <a:lnTo>
                      <a:pt x="298" y="336"/>
                    </a:lnTo>
                    <a:lnTo>
                      <a:pt x="296" y="328"/>
                    </a:lnTo>
                    <a:lnTo>
                      <a:pt x="294" y="322"/>
                    </a:lnTo>
                    <a:lnTo>
                      <a:pt x="294" y="316"/>
                    </a:lnTo>
                    <a:lnTo>
                      <a:pt x="294" y="316"/>
                    </a:lnTo>
                    <a:close/>
                    <a:moveTo>
                      <a:pt x="284" y="382"/>
                    </a:moveTo>
                    <a:lnTo>
                      <a:pt x="284" y="382"/>
                    </a:lnTo>
                    <a:lnTo>
                      <a:pt x="256" y="402"/>
                    </a:lnTo>
                    <a:lnTo>
                      <a:pt x="230" y="418"/>
                    </a:lnTo>
                    <a:lnTo>
                      <a:pt x="230" y="418"/>
                    </a:lnTo>
                    <a:lnTo>
                      <a:pt x="218" y="426"/>
                    </a:lnTo>
                    <a:lnTo>
                      <a:pt x="208" y="436"/>
                    </a:lnTo>
                    <a:lnTo>
                      <a:pt x="208" y="436"/>
                    </a:lnTo>
                    <a:lnTo>
                      <a:pt x="206" y="438"/>
                    </a:lnTo>
                    <a:lnTo>
                      <a:pt x="202" y="440"/>
                    </a:lnTo>
                    <a:lnTo>
                      <a:pt x="198" y="438"/>
                    </a:lnTo>
                    <a:lnTo>
                      <a:pt x="198" y="432"/>
                    </a:lnTo>
                    <a:lnTo>
                      <a:pt x="198" y="432"/>
                    </a:lnTo>
                    <a:lnTo>
                      <a:pt x="196" y="410"/>
                    </a:lnTo>
                    <a:lnTo>
                      <a:pt x="196" y="410"/>
                    </a:lnTo>
                    <a:lnTo>
                      <a:pt x="192" y="392"/>
                    </a:lnTo>
                    <a:lnTo>
                      <a:pt x="188" y="372"/>
                    </a:lnTo>
                    <a:lnTo>
                      <a:pt x="178" y="336"/>
                    </a:lnTo>
                    <a:lnTo>
                      <a:pt x="178" y="336"/>
                    </a:lnTo>
                    <a:lnTo>
                      <a:pt x="176" y="332"/>
                    </a:lnTo>
                    <a:lnTo>
                      <a:pt x="178" y="330"/>
                    </a:lnTo>
                    <a:lnTo>
                      <a:pt x="184" y="330"/>
                    </a:lnTo>
                    <a:lnTo>
                      <a:pt x="184" y="330"/>
                    </a:lnTo>
                    <a:lnTo>
                      <a:pt x="200" y="334"/>
                    </a:lnTo>
                    <a:lnTo>
                      <a:pt x="218" y="338"/>
                    </a:lnTo>
                    <a:lnTo>
                      <a:pt x="232" y="340"/>
                    </a:lnTo>
                    <a:lnTo>
                      <a:pt x="232" y="340"/>
                    </a:lnTo>
                    <a:lnTo>
                      <a:pt x="246" y="344"/>
                    </a:lnTo>
                    <a:lnTo>
                      <a:pt x="260" y="350"/>
                    </a:lnTo>
                    <a:lnTo>
                      <a:pt x="274" y="358"/>
                    </a:lnTo>
                    <a:lnTo>
                      <a:pt x="286" y="370"/>
                    </a:lnTo>
                    <a:lnTo>
                      <a:pt x="286" y="370"/>
                    </a:lnTo>
                    <a:lnTo>
                      <a:pt x="288" y="374"/>
                    </a:lnTo>
                    <a:lnTo>
                      <a:pt x="288" y="378"/>
                    </a:lnTo>
                    <a:lnTo>
                      <a:pt x="286" y="380"/>
                    </a:lnTo>
                    <a:lnTo>
                      <a:pt x="284" y="382"/>
                    </a:lnTo>
                    <a:lnTo>
                      <a:pt x="284" y="382"/>
                    </a:lnTo>
                    <a:close/>
                    <a:moveTo>
                      <a:pt x="186" y="128"/>
                    </a:moveTo>
                    <a:lnTo>
                      <a:pt x="186" y="128"/>
                    </a:lnTo>
                    <a:lnTo>
                      <a:pt x="206" y="88"/>
                    </a:lnTo>
                    <a:lnTo>
                      <a:pt x="206" y="88"/>
                    </a:lnTo>
                    <a:lnTo>
                      <a:pt x="208" y="84"/>
                    </a:lnTo>
                    <a:lnTo>
                      <a:pt x="212" y="82"/>
                    </a:lnTo>
                    <a:lnTo>
                      <a:pt x="216" y="80"/>
                    </a:lnTo>
                    <a:lnTo>
                      <a:pt x="222" y="84"/>
                    </a:lnTo>
                    <a:lnTo>
                      <a:pt x="222" y="84"/>
                    </a:lnTo>
                    <a:lnTo>
                      <a:pt x="238" y="96"/>
                    </a:lnTo>
                    <a:lnTo>
                      <a:pt x="250" y="108"/>
                    </a:lnTo>
                    <a:lnTo>
                      <a:pt x="258" y="122"/>
                    </a:lnTo>
                    <a:lnTo>
                      <a:pt x="258" y="122"/>
                    </a:lnTo>
                    <a:lnTo>
                      <a:pt x="266" y="142"/>
                    </a:lnTo>
                    <a:lnTo>
                      <a:pt x="272" y="164"/>
                    </a:lnTo>
                    <a:lnTo>
                      <a:pt x="278" y="188"/>
                    </a:lnTo>
                    <a:lnTo>
                      <a:pt x="280" y="216"/>
                    </a:lnTo>
                    <a:lnTo>
                      <a:pt x="280" y="216"/>
                    </a:lnTo>
                    <a:lnTo>
                      <a:pt x="280" y="226"/>
                    </a:lnTo>
                    <a:lnTo>
                      <a:pt x="278" y="238"/>
                    </a:lnTo>
                    <a:lnTo>
                      <a:pt x="272" y="264"/>
                    </a:lnTo>
                    <a:lnTo>
                      <a:pt x="272" y="264"/>
                    </a:lnTo>
                    <a:lnTo>
                      <a:pt x="268" y="282"/>
                    </a:lnTo>
                    <a:lnTo>
                      <a:pt x="264" y="300"/>
                    </a:lnTo>
                    <a:lnTo>
                      <a:pt x="264" y="300"/>
                    </a:lnTo>
                    <a:lnTo>
                      <a:pt x="264" y="304"/>
                    </a:lnTo>
                    <a:lnTo>
                      <a:pt x="262" y="310"/>
                    </a:lnTo>
                    <a:lnTo>
                      <a:pt x="258" y="312"/>
                    </a:lnTo>
                    <a:lnTo>
                      <a:pt x="252" y="312"/>
                    </a:lnTo>
                    <a:lnTo>
                      <a:pt x="252" y="312"/>
                    </a:lnTo>
                    <a:lnTo>
                      <a:pt x="238" y="308"/>
                    </a:lnTo>
                    <a:lnTo>
                      <a:pt x="224" y="306"/>
                    </a:lnTo>
                    <a:lnTo>
                      <a:pt x="224" y="306"/>
                    </a:lnTo>
                    <a:lnTo>
                      <a:pt x="206" y="302"/>
                    </a:lnTo>
                    <a:lnTo>
                      <a:pt x="192" y="300"/>
                    </a:lnTo>
                    <a:lnTo>
                      <a:pt x="180" y="294"/>
                    </a:lnTo>
                    <a:lnTo>
                      <a:pt x="168" y="286"/>
                    </a:lnTo>
                    <a:lnTo>
                      <a:pt x="168" y="286"/>
                    </a:lnTo>
                    <a:lnTo>
                      <a:pt x="162" y="276"/>
                    </a:lnTo>
                    <a:lnTo>
                      <a:pt x="158" y="268"/>
                    </a:lnTo>
                    <a:lnTo>
                      <a:pt x="154" y="258"/>
                    </a:lnTo>
                    <a:lnTo>
                      <a:pt x="154" y="258"/>
                    </a:lnTo>
                    <a:lnTo>
                      <a:pt x="152" y="236"/>
                    </a:lnTo>
                    <a:lnTo>
                      <a:pt x="152" y="236"/>
                    </a:lnTo>
                    <a:lnTo>
                      <a:pt x="152" y="220"/>
                    </a:lnTo>
                    <a:lnTo>
                      <a:pt x="154" y="206"/>
                    </a:lnTo>
                    <a:lnTo>
                      <a:pt x="158" y="194"/>
                    </a:lnTo>
                    <a:lnTo>
                      <a:pt x="162" y="180"/>
                    </a:lnTo>
                    <a:lnTo>
                      <a:pt x="172" y="154"/>
                    </a:lnTo>
                    <a:lnTo>
                      <a:pt x="186" y="128"/>
                    </a:lnTo>
                    <a:lnTo>
                      <a:pt x="186" y="128"/>
                    </a:lnTo>
                    <a:close/>
                  </a:path>
                </a:pathLst>
              </a:custGeom>
              <a:noFill/>
              <a:ln w="6350">
                <a:solidFill>
                  <a:srgbClr val="5858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7" name="Freeform 425"/>
              <p:cNvSpPr>
                <a:spLocks/>
              </p:cNvSpPr>
              <p:nvPr/>
            </p:nvSpPr>
            <p:spPr bwMode="auto">
              <a:xfrm>
                <a:off x="4130" y="2734"/>
                <a:ext cx="14" cy="18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0"/>
                  </a:cxn>
                  <a:cxn ang="0">
                    <a:pos x="4" y="4"/>
                  </a:cxn>
                  <a:cxn ang="0">
                    <a:pos x="8" y="2"/>
                  </a:cxn>
                  <a:cxn ang="0">
                    <a:pos x="12" y="0"/>
                  </a:cxn>
                  <a:cxn ang="0">
                    <a:pos x="12" y="0"/>
                  </a:cxn>
                  <a:cxn ang="0">
                    <a:pos x="14" y="2"/>
                  </a:cxn>
                  <a:cxn ang="0">
                    <a:pos x="14" y="4"/>
                  </a:cxn>
                  <a:cxn ang="0">
                    <a:pos x="12" y="10"/>
                  </a:cxn>
                  <a:cxn ang="0">
                    <a:pos x="6" y="18"/>
                  </a:cxn>
                </a:cxnLst>
                <a:rect l="0" t="0" r="r" b="b"/>
                <a:pathLst>
                  <a:path w="14" h="18">
                    <a:moveTo>
                      <a:pt x="0" y="10"/>
                    </a:moveTo>
                    <a:lnTo>
                      <a:pt x="0" y="10"/>
                    </a:lnTo>
                    <a:lnTo>
                      <a:pt x="4" y="4"/>
                    </a:lnTo>
                    <a:lnTo>
                      <a:pt x="8" y="2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4" y="2"/>
                    </a:lnTo>
                    <a:lnTo>
                      <a:pt x="14" y="4"/>
                    </a:lnTo>
                    <a:lnTo>
                      <a:pt x="12" y="10"/>
                    </a:lnTo>
                    <a:lnTo>
                      <a:pt x="6" y="18"/>
                    </a:lnTo>
                  </a:path>
                </a:pathLst>
              </a:custGeom>
              <a:noFill/>
              <a:ln w="6350">
                <a:solidFill>
                  <a:srgbClr val="DCBEC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8" name="Freeform 426"/>
              <p:cNvSpPr>
                <a:spLocks/>
              </p:cNvSpPr>
              <p:nvPr/>
            </p:nvSpPr>
            <p:spPr bwMode="auto">
              <a:xfrm>
                <a:off x="4496" y="2978"/>
                <a:ext cx="6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2"/>
                  </a:cxn>
                  <a:cxn ang="0">
                    <a:pos x="6" y="6"/>
                  </a:cxn>
                </a:cxnLst>
                <a:rect l="0" t="0" r="r" b="b"/>
                <a:pathLst>
                  <a:path w="6" h="6">
                    <a:moveTo>
                      <a:pt x="0" y="0"/>
                    </a:moveTo>
                    <a:lnTo>
                      <a:pt x="0" y="0"/>
                    </a:lnTo>
                    <a:lnTo>
                      <a:pt x="4" y="2"/>
                    </a:lnTo>
                    <a:lnTo>
                      <a:pt x="6" y="6"/>
                    </a:lnTo>
                  </a:path>
                </a:pathLst>
              </a:custGeom>
              <a:noFill/>
              <a:ln w="6350">
                <a:solidFill>
                  <a:srgbClr val="DCBEC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9" name="Line 427"/>
              <p:cNvSpPr>
                <a:spLocks noChangeShapeType="1"/>
              </p:cNvSpPr>
              <p:nvPr/>
            </p:nvSpPr>
            <p:spPr bwMode="auto">
              <a:xfrm flipH="1" flipV="1">
                <a:off x="3958" y="2792"/>
                <a:ext cx="756" cy="132"/>
              </a:xfrm>
              <a:prstGeom prst="line">
                <a:avLst/>
              </a:prstGeom>
              <a:noFill/>
              <a:ln w="6350">
                <a:solidFill>
                  <a:srgbClr val="58585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0" name="Line 428"/>
              <p:cNvSpPr>
                <a:spLocks noChangeShapeType="1"/>
              </p:cNvSpPr>
              <p:nvPr/>
            </p:nvSpPr>
            <p:spPr bwMode="auto">
              <a:xfrm flipH="1" flipV="1">
                <a:off x="3968" y="2798"/>
                <a:ext cx="734" cy="130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1" name="Freeform 429"/>
              <p:cNvSpPr>
                <a:spLocks/>
              </p:cNvSpPr>
              <p:nvPr/>
            </p:nvSpPr>
            <p:spPr bwMode="auto">
              <a:xfrm>
                <a:off x="4370" y="1752"/>
                <a:ext cx="36" cy="144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34" y="0"/>
                  </a:cxn>
                  <a:cxn ang="0">
                    <a:pos x="34" y="12"/>
                  </a:cxn>
                  <a:cxn ang="0">
                    <a:pos x="36" y="28"/>
                  </a:cxn>
                  <a:cxn ang="0">
                    <a:pos x="34" y="46"/>
                  </a:cxn>
                  <a:cxn ang="0">
                    <a:pos x="32" y="68"/>
                  </a:cxn>
                  <a:cxn ang="0">
                    <a:pos x="26" y="88"/>
                  </a:cxn>
                  <a:cxn ang="0">
                    <a:pos x="20" y="108"/>
                  </a:cxn>
                  <a:cxn ang="0">
                    <a:pos x="12" y="128"/>
                  </a:cxn>
                  <a:cxn ang="0">
                    <a:pos x="0" y="144"/>
                  </a:cxn>
                  <a:cxn ang="0">
                    <a:pos x="0" y="144"/>
                  </a:cxn>
                  <a:cxn ang="0">
                    <a:pos x="6" y="132"/>
                  </a:cxn>
                  <a:cxn ang="0">
                    <a:pos x="12" y="118"/>
                  </a:cxn>
                  <a:cxn ang="0">
                    <a:pos x="22" y="78"/>
                  </a:cxn>
                  <a:cxn ang="0">
                    <a:pos x="30" y="36"/>
                  </a:cxn>
                  <a:cxn ang="0">
                    <a:pos x="32" y="16"/>
                  </a:cxn>
                  <a:cxn ang="0">
                    <a:pos x="34" y="0"/>
                  </a:cxn>
                  <a:cxn ang="0">
                    <a:pos x="34" y="0"/>
                  </a:cxn>
                </a:cxnLst>
                <a:rect l="0" t="0" r="r" b="b"/>
                <a:pathLst>
                  <a:path w="36" h="144">
                    <a:moveTo>
                      <a:pt x="34" y="0"/>
                    </a:moveTo>
                    <a:lnTo>
                      <a:pt x="34" y="0"/>
                    </a:lnTo>
                    <a:lnTo>
                      <a:pt x="34" y="12"/>
                    </a:lnTo>
                    <a:lnTo>
                      <a:pt x="36" y="28"/>
                    </a:lnTo>
                    <a:lnTo>
                      <a:pt x="34" y="46"/>
                    </a:lnTo>
                    <a:lnTo>
                      <a:pt x="32" y="68"/>
                    </a:lnTo>
                    <a:lnTo>
                      <a:pt x="26" y="88"/>
                    </a:lnTo>
                    <a:lnTo>
                      <a:pt x="20" y="108"/>
                    </a:lnTo>
                    <a:lnTo>
                      <a:pt x="12" y="128"/>
                    </a:lnTo>
                    <a:lnTo>
                      <a:pt x="0" y="144"/>
                    </a:lnTo>
                    <a:lnTo>
                      <a:pt x="0" y="144"/>
                    </a:lnTo>
                    <a:lnTo>
                      <a:pt x="6" y="132"/>
                    </a:lnTo>
                    <a:lnTo>
                      <a:pt x="12" y="118"/>
                    </a:lnTo>
                    <a:lnTo>
                      <a:pt x="22" y="78"/>
                    </a:lnTo>
                    <a:lnTo>
                      <a:pt x="30" y="36"/>
                    </a:lnTo>
                    <a:lnTo>
                      <a:pt x="32" y="16"/>
                    </a:lnTo>
                    <a:lnTo>
                      <a:pt x="34" y="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2" name="Freeform 430"/>
              <p:cNvSpPr>
                <a:spLocks/>
              </p:cNvSpPr>
              <p:nvPr/>
            </p:nvSpPr>
            <p:spPr bwMode="auto">
              <a:xfrm>
                <a:off x="4250" y="1948"/>
                <a:ext cx="72" cy="50"/>
              </a:xfrm>
              <a:custGeom>
                <a:avLst/>
                <a:gdLst/>
                <a:ahLst/>
                <a:cxnLst>
                  <a:cxn ang="0">
                    <a:pos x="0" y="50"/>
                  </a:cxn>
                  <a:cxn ang="0">
                    <a:pos x="0" y="50"/>
                  </a:cxn>
                  <a:cxn ang="0">
                    <a:pos x="16" y="34"/>
                  </a:cxn>
                  <a:cxn ang="0">
                    <a:pos x="36" y="20"/>
                  </a:cxn>
                  <a:cxn ang="0">
                    <a:pos x="72" y="0"/>
                  </a:cxn>
                  <a:cxn ang="0">
                    <a:pos x="0" y="50"/>
                  </a:cxn>
                </a:cxnLst>
                <a:rect l="0" t="0" r="r" b="b"/>
                <a:pathLst>
                  <a:path w="72" h="50">
                    <a:moveTo>
                      <a:pt x="0" y="50"/>
                    </a:moveTo>
                    <a:lnTo>
                      <a:pt x="0" y="50"/>
                    </a:lnTo>
                    <a:lnTo>
                      <a:pt x="16" y="34"/>
                    </a:lnTo>
                    <a:lnTo>
                      <a:pt x="36" y="20"/>
                    </a:lnTo>
                    <a:lnTo>
                      <a:pt x="72" y="0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3" name="Freeform 431"/>
              <p:cNvSpPr>
                <a:spLocks/>
              </p:cNvSpPr>
              <p:nvPr/>
            </p:nvSpPr>
            <p:spPr bwMode="auto">
              <a:xfrm>
                <a:off x="4250" y="1948"/>
                <a:ext cx="72" cy="50"/>
              </a:xfrm>
              <a:custGeom>
                <a:avLst/>
                <a:gdLst/>
                <a:ahLst/>
                <a:cxnLst>
                  <a:cxn ang="0">
                    <a:pos x="0" y="50"/>
                  </a:cxn>
                  <a:cxn ang="0">
                    <a:pos x="0" y="50"/>
                  </a:cxn>
                  <a:cxn ang="0">
                    <a:pos x="16" y="34"/>
                  </a:cxn>
                  <a:cxn ang="0">
                    <a:pos x="36" y="20"/>
                  </a:cxn>
                  <a:cxn ang="0">
                    <a:pos x="72" y="0"/>
                  </a:cxn>
                </a:cxnLst>
                <a:rect l="0" t="0" r="r" b="b"/>
                <a:pathLst>
                  <a:path w="72" h="50">
                    <a:moveTo>
                      <a:pt x="0" y="50"/>
                    </a:moveTo>
                    <a:lnTo>
                      <a:pt x="0" y="50"/>
                    </a:lnTo>
                    <a:lnTo>
                      <a:pt x="16" y="34"/>
                    </a:lnTo>
                    <a:lnTo>
                      <a:pt x="36" y="20"/>
                    </a:lnTo>
                    <a:lnTo>
                      <a:pt x="72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4" name="Freeform 432"/>
              <p:cNvSpPr>
                <a:spLocks/>
              </p:cNvSpPr>
              <p:nvPr/>
            </p:nvSpPr>
            <p:spPr bwMode="auto">
              <a:xfrm>
                <a:off x="4430" y="1932"/>
                <a:ext cx="34" cy="13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8" y="12"/>
                  </a:cxn>
                  <a:cxn ang="0">
                    <a:pos x="16" y="30"/>
                  </a:cxn>
                  <a:cxn ang="0">
                    <a:pos x="22" y="48"/>
                  </a:cxn>
                  <a:cxn ang="0">
                    <a:pos x="26" y="68"/>
                  </a:cxn>
                  <a:cxn ang="0">
                    <a:pos x="30" y="86"/>
                  </a:cxn>
                  <a:cxn ang="0">
                    <a:pos x="32" y="106"/>
                  </a:cxn>
                  <a:cxn ang="0">
                    <a:pos x="34" y="122"/>
                  </a:cxn>
                  <a:cxn ang="0">
                    <a:pos x="34" y="136"/>
                  </a:cxn>
                  <a:cxn ang="0">
                    <a:pos x="34" y="136"/>
                  </a:cxn>
                  <a:cxn ang="0">
                    <a:pos x="30" y="108"/>
                  </a:cxn>
                  <a:cxn ang="0">
                    <a:pos x="22" y="68"/>
                  </a:cxn>
                  <a:cxn ang="0">
                    <a:pos x="12" y="28"/>
                  </a:cxn>
                  <a:cxn ang="0">
                    <a:pos x="6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4" h="136">
                    <a:moveTo>
                      <a:pt x="0" y="0"/>
                    </a:moveTo>
                    <a:lnTo>
                      <a:pt x="0" y="0"/>
                    </a:lnTo>
                    <a:lnTo>
                      <a:pt x="8" y="12"/>
                    </a:lnTo>
                    <a:lnTo>
                      <a:pt x="16" y="30"/>
                    </a:lnTo>
                    <a:lnTo>
                      <a:pt x="22" y="48"/>
                    </a:lnTo>
                    <a:lnTo>
                      <a:pt x="26" y="68"/>
                    </a:lnTo>
                    <a:lnTo>
                      <a:pt x="30" y="86"/>
                    </a:lnTo>
                    <a:lnTo>
                      <a:pt x="32" y="106"/>
                    </a:lnTo>
                    <a:lnTo>
                      <a:pt x="34" y="122"/>
                    </a:lnTo>
                    <a:lnTo>
                      <a:pt x="34" y="136"/>
                    </a:lnTo>
                    <a:lnTo>
                      <a:pt x="34" y="136"/>
                    </a:lnTo>
                    <a:lnTo>
                      <a:pt x="30" y="108"/>
                    </a:lnTo>
                    <a:lnTo>
                      <a:pt x="22" y="68"/>
                    </a:lnTo>
                    <a:lnTo>
                      <a:pt x="12" y="28"/>
                    </a:lnTo>
                    <a:lnTo>
                      <a:pt x="6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5" name="Freeform 433"/>
              <p:cNvSpPr>
                <a:spLocks/>
              </p:cNvSpPr>
              <p:nvPr/>
            </p:nvSpPr>
            <p:spPr bwMode="auto">
              <a:xfrm>
                <a:off x="4154" y="1604"/>
                <a:ext cx="64" cy="252"/>
              </a:xfrm>
              <a:custGeom>
                <a:avLst/>
                <a:gdLst/>
                <a:ahLst/>
                <a:cxnLst>
                  <a:cxn ang="0">
                    <a:pos x="64" y="0"/>
                  </a:cxn>
                  <a:cxn ang="0">
                    <a:pos x="64" y="0"/>
                  </a:cxn>
                  <a:cxn ang="0">
                    <a:pos x="60" y="18"/>
                  </a:cxn>
                  <a:cxn ang="0">
                    <a:pos x="54" y="32"/>
                  </a:cxn>
                  <a:cxn ang="0">
                    <a:pos x="32" y="76"/>
                  </a:cxn>
                  <a:cxn ang="0">
                    <a:pos x="32" y="76"/>
                  </a:cxn>
                  <a:cxn ang="0">
                    <a:pos x="24" y="90"/>
                  </a:cxn>
                  <a:cxn ang="0">
                    <a:pos x="16" y="108"/>
                  </a:cxn>
                  <a:cxn ang="0">
                    <a:pos x="8" y="126"/>
                  </a:cxn>
                  <a:cxn ang="0">
                    <a:pos x="4" y="148"/>
                  </a:cxn>
                  <a:cxn ang="0">
                    <a:pos x="0" y="170"/>
                  </a:cxn>
                  <a:cxn ang="0">
                    <a:pos x="0" y="194"/>
                  </a:cxn>
                  <a:cxn ang="0">
                    <a:pos x="4" y="222"/>
                  </a:cxn>
                  <a:cxn ang="0">
                    <a:pos x="12" y="252"/>
                  </a:cxn>
                  <a:cxn ang="0">
                    <a:pos x="12" y="252"/>
                  </a:cxn>
                  <a:cxn ang="0">
                    <a:pos x="8" y="222"/>
                  </a:cxn>
                  <a:cxn ang="0">
                    <a:pos x="8" y="186"/>
                  </a:cxn>
                  <a:cxn ang="0">
                    <a:pos x="8" y="168"/>
                  </a:cxn>
                  <a:cxn ang="0">
                    <a:pos x="12" y="148"/>
                  </a:cxn>
                  <a:cxn ang="0">
                    <a:pos x="16" y="130"/>
                  </a:cxn>
                  <a:cxn ang="0">
                    <a:pos x="24" y="112"/>
                  </a:cxn>
                  <a:cxn ang="0">
                    <a:pos x="24" y="112"/>
                  </a:cxn>
                  <a:cxn ang="0">
                    <a:pos x="52" y="50"/>
                  </a:cxn>
                  <a:cxn ang="0">
                    <a:pos x="60" y="26"/>
                  </a:cxn>
                  <a:cxn ang="0">
                    <a:pos x="62" y="12"/>
                  </a:cxn>
                  <a:cxn ang="0">
                    <a:pos x="64" y="0"/>
                  </a:cxn>
                  <a:cxn ang="0">
                    <a:pos x="64" y="0"/>
                  </a:cxn>
                </a:cxnLst>
                <a:rect l="0" t="0" r="r" b="b"/>
                <a:pathLst>
                  <a:path w="64" h="252">
                    <a:moveTo>
                      <a:pt x="64" y="0"/>
                    </a:moveTo>
                    <a:lnTo>
                      <a:pt x="64" y="0"/>
                    </a:lnTo>
                    <a:lnTo>
                      <a:pt x="60" y="18"/>
                    </a:lnTo>
                    <a:lnTo>
                      <a:pt x="54" y="32"/>
                    </a:lnTo>
                    <a:lnTo>
                      <a:pt x="32" y="76"/>
                    </a:lnTo>
                    <a:lnTo>
                      <a:pt x="32" y="76"/>
                    </a:lnTo>
                    <a:lnTo>
                      <a:pt x="24" y="90"/>
                    </a:lnTo>
                    <a:lnTo>
                      <a:pt x="16" y="108"/>
                    </a:lnTo>
                    <a:lnTo>
                      <a:pt x="8" y="126"/>
                    </a:lnTo>
                    <a:lnTo>
                      <a:pt x="4" y="148"/>
                    </a:lnTo>
                    <a:lnTo>
                      <a:pt x="0" y="170"/>
                    </a:lnTo>
                    <a:lnTo>
                      <a:pt x="0" y="194"/>
                    </a:lnTo>
                    <a:lnTo>
                      <a:pt x="4" y="222"/>
                    </a:lnTo>
                    <a:lnTo>
                      <a:pt x="12" y="252"/>
                    </a:lnTo>
                    <a:lnTo>
                      <a:pt x="12" y="252"/>
                    </a:lnTo>
                    <a:lnTo>
                      <a:pt x="8" y="222"/>
                    </a:lnTo>
                    <a:lnTo>
                      <a:pt x="8" y="186"/>
                    </a:lnTo>
                    <a:lnTo>
                      <a:pt x="8" y="168"/>
                    </a:lnTo>
                    <a:lnTo>
                      <a:pt x="12" y="148"/>
                    </a:lnTo>
                    <a:lnTo>
                      <a:pt x="16" y="130"/>
                    </a:lnTo>
                    <a:lnTo>
                      <a:pt x="24" y="112"/>
                    </a:lnTo>
                    <a:lnTo>
                      <a:pt x="24" y="112"/>
                    </a:lnTo>
                    <a:lnTo>
                      <a:pt x="52" y="50"/>
                    </a:lnTo>
                    <a:lnTo>
                      <a:pt x="60" y="26"/>
                    </a:lnTo>
                    <a:lnTo>
                      <a:pt x="62" y="12"/>
                    </a:lnTo>
                    <a:lnTo>
                      <a:pt x="64" y="0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6" name="Freeform 434"/>
              <p:cNvSpPr>
                <a:spLocks/>
              </p:cNvSpPr>
              <p:nvPr/>
            </p:nvSpPr>
            <p:spPr bwMode="auto">
              <a:xfrm>
                <a:off x="4310" y="1714"/>
                <a:ext cx="20" cy="14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12" y="18"/>
                  </a:cxn>
                  <a:cxn ang="0">
                    <a:pos x="18" y="32"/>
                  </a:cxn>
                  <a:cxn ang="0">
                    <a:pos x="20" y="46"/>
                  </a:cxn>
                  <a:cxn ang="0">
                    <a:pos x="20" y="60"/>
                  </a:cxn>
                  <a:cxn ang="0">
                    <a:pos x="20" y="60"/>
                  </a:cxn>
                  <a:cxn ang="0">
                    <a:pos x="16" y="82"/>
                  </a:cxn>
                  <a:cxn ang="0">
                    <a:pos x="10" y="108"/>
                  </a:cxn>
                  <a:cxn ang="0">
                    <a:pos x="0" y="146"/>
                  </a:cxn>
                  <a:cxn ang="0">
                    <a:pos x="0" y="146"/>
                  </a:cxn>
                  <a:cxn ang="0">
                    <a:pos x="2" y="126"/>
                  </a:cxn>
                  <a:cxn ang="0">
                    <a:pos x="6" y="104"/>
                  </a:cxn>
                  <a:cxn ang="0">
                    <a:pos x="10" y="82"/>
                  </a:cxn>
                  <a:cxn ang="0">
                    <a:pos x="14" y="62"/>
                  </a:cxn>
                  <a:cxn ang="0">
                    <a:pos x="14" y="62"/>
                  </a:cxn>
                  <a:cxn ang="0">
                    <a:pos x="12" y="42"/>
                  </a:cxn>
                  <a:cxn ang="0">
                    <a:pos x="10" y="2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0" h="146">
                    <a:moveTo>
                      <a:pt x="6" y="0"/>
                    </a:moveTo>
                    <a:lnTo>
                      <a:pt x="6" y="0"/>
                    </a:lnTo>
                    <a:lnTo>
                      <a:pt x="12" y="18"/>
                    </a:lnTo>
                    <a:lnTo>
                      <a:pt x="18" y="32"/>
                    </a:lnTo>
                    <a:lnTo>
                      <a:pt x="20" y="46"/>
                    </a:lnTo>
                    <a:lnTo>
                      <a:pt x="20" y="60"/>
                    </a:lnTo>
                    <a:lnTo>
                      <a:pt x="20" y="60"/>
                    </a:lnTo>
                    <a:lnTo>
                      <a:pt x="16" y="82"/>
                    </a:lnTo>
                    <a:lnTo>
                      <a:pt x="10" y="108"/>
                    </a:lnTo>
                    <a:lnTo>
                      <a:pt x="0" y="146"/>
                    </a:lnTo>
                    <a:lnTo>
                      <a:pt x="0" y="146"/>
                    </a:lnTo>
                    <a:lnTo>
                      <a:pt x="2" y="126"/>
                    </a:lnTo>
                    <a:lnTo>
                      <a:pt x="6" y="104"/>
                    </a:lnTo>
                    <a:lnTo>
                      <a:pt x="10" y="8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2" y="42"/>
                    </a:lnTo>
                    <a:lnTo>
                      <a:pt x="10" y="2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7" name="Freeform 435"/>
              <p:cNvSpPr>
                <a:spLocks/>
              </p:cNvSpPr>
              <p:nvPr/>
            </p:nvSpPr>
            <p:spPr bwMode="auto">
              <a:xfrm>
                <a:off x="4054" y="1762"/>
                <a:ext cx="42" cy="308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26" y="0"/>
                  </a:cxn>
                  <a:cxn ang="0">
                    <a:pos x="24" y="44"/>
                  </a:cxn>
                  <a:cxn ang="0">
                    <a:pos x="26" y="64"/>
                  </a:cxn>
                  <a:cxn ang="0">
                    <a:pos x="30" y="84"/>
                  </a:cxn>
                  <a:cxn ang="0">
                    <a:pos x="30" y="84"/>
                  </a:cxn>
                  <a:cxn ang="0">
                    <a:pos x="34" y="106"/>
                  </a:cxn>
                  <a:cxn ang="0">
                    <a:pos x="34" y="134"/>
                  </a:cxn>
                  <a:cxn ang="0">
                    <a:pos x="32" y="164"/>
                  </a:cxn>
                  <a:cxn ang="0">
                    <a:pos x="28" y="194"/>
                  </a:cxn>
                  <a:cxn ang="0">
                    <a:pos x="28" y="194"/>
                  </a:cxn>
                  <a:cxn ang="0">
                    <a:pos x="20" y="224"/>
                  </a:cxn>
                  <a:cxn ang="0">
                    <a:pos x="12" y="254"/>
                  </a:cxn>
                  <a:cxn ang="0">
                    <a:pos x="4" y="282"/>
                  </a:cxn>
                  <a:cxn ang="0">
                    <a:pos x="0" y="308"/>
                  </a:cxn>
                  <a:cxn ang="0">
                    <a:pos x="0" y="308"/>
                  </a:cxn>
                  <a:cxn ang="0">
                    <a:pos x="8" y="278"/>
                  </a:cxn>
                  <a:cxn ang="0">
                    <a:pos x="20" y="248"/>
                  </a:cxn>
                  <a:cxn ang="0">
                    <a:pos x="30" y="216"/>
                  </a:cxn>
                  <a:cxn ang="0">
                    <a:pos x="38" y="182"/>
                  </a:cxn>
                  <a:cxn ang="0">
                    <a:pos x="38" y="182"/>
                  </a:cxn>
                  <a:cxn ang="0">
                    <a:pos x="42" y="152"/>
                  </a:cxn>
                  <a:cxn ang="0">
                    <a:pos x="42" y="132"/>
                  </a:cxn>
                  <a:cxn ang="0">
                    <a:pos x="42" y="114"/>
                  </a:cxn>
                  <a:cxn ang="0">
                    <a:pos x="40" y="92"/>
                  </a:cxn>
                  <a:cxn ang="0">
                    <a:pos x="40" y="92"/>
                  </a:cxn>
                  <a:cxn ang="0">
                    <a:pos x="30" y="38"/>
                  </a:cxn>
                  <a:cxn ang="0">
                    <a:pos x="26" y="0"/>
                  </a:cxn>
                  <a:cxn ang="0">
                    <a:pos x="26" y="0"/>
                  </a:cxn>
                </a:cxnLst>
                <a:rect l="0" t="0" r="r" b="b"/>
                <a:pathLst>
                  <a:path w="42" h="308">
                    <a:moveTo>
                      <a:pt x="26" y="0"/>
                    </a:moveTo>
                    <a:lnTo>
                      <a:pt x="26" y="0"/>
                    </a:lnTo>
                    <a:lnTo>
                      <a:pt x="24" y="44"/>
                    </a:lnTo>
                    <a:lnTo>
                      <a:pt x="26" y="64"/>
                    </a:lnTo>
                    <a:lnTo>
                      <a:pt x="30" y="84"/>
                    </a:lnTo>
                    <a:lnTo>
                      <a:pt x="30" y="84"/>
                    </a:lnTo>
                    <a:lnTo>
                      <a:pt x="34" y="106"/>
                    </a:lnTo>
                    <a:lnTo>
                      <a:pt x="34" y="134"/>
                    </a:lnTo>
                    <a:lnTo>
                      <a:pt x="32" y="164"/>
                    </a:lnTo>
                    <a:lnTo>
                      <a:pt x="28" y="194"/>
                    </a:lnTo>
                    <a:lnTo>
                      <a:pt x="28" y="194"/>
                    </a:lnTo>
                    <a:lnTo>
                      <a:pt x="20" y="224"/>
                    </a:lnTo>
                    <a:lnTo>
                      <a:pt x="12" y="254"/>
                    </a:lnTo>
                    <a:lnTo>
                      <a:pt x="4" y="282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8" y="278"/>
                    </a:lnTo>
                    <a:lnTo>
                      <a:pt x="20" y="248"/>
                    </a:lnTo>
                    <a:lnTo>
                      <a:pt x="30" y="216"/>
                    </a:lnTo>
                    <a:lnTo>
                      <a:pt x="38" y="182"/>
                    </a:lnTo>
                    <a:lnTo>
                      <a:pt x="38" y="182"/>
                    </a:lnTo>
                    <a:lnTo>
                      <a:pt x="42" y="152"/>
                    </a:lnTo>
                    <a:lnTo>
                      <a:pt x="42" y="132"/>
                    </a:lnTo>
                    <a:lnTo>
                      <a:pt x="42" y="114"/>
                    </a:lnTo>
                    <a:lnTo>
                      <a:pt x="40" y="92"/>
                    </a:lnTo>
                    <a:lnTo>
                      <a:pt x="40" y="92"/>
                    </a:lnTo>
                    <a:lnTo>
                      <a:pt x="30" y="38"/>
                    </a:lnTo>
                    <a:lnTo>
                      <a:pt x="26" y="0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8" name="Freeform 436"/>
              <p:cNvSpPr>
                <a:spLocks/>
              </p:cNvSpPr>
              <p:nvPr/>
            </p:nvSpPr>
            <p:spPr bwMode="auto">
              <a:xfrm>
                <a:off x="4226" y="1686"/>
                <a:ext cx="40" cy="136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40" y="0"/>
                  </a:cxn>
                  <a:cxn ang="0">
                    <a:pos x="38" y="10"/>
                  </a:cxn>
                  <a:cxn ang="0">
                    <a:pos x="36" y="24"/>
                  </a:cxn>
                  <a:cxn ang="0">
                    <a:pos x="28" y="62"/>
                  </a:cxn>
                  <a:cxn ang="0">
                    <a:pos x="14" y="102"/>
                  </a:cxn>
                  <a:cxn ang="0">
                    <a:pos x="0" y="136"/>
                  </a:cxn>
                  <a:cxn ang="0">
                    <a:pos x="40" y="0"/>
                  </a:cxn>
                </a:cxnLst>
                <a:rect l="0" t="0" r="r" b="b"/>
                <a:pathLst>
                  <a:path w="40" h="136">
                    <a:moveTo>
                      <a:pt x="40" y="0"/>
                    </a:moveTo>
                    <a:lnTo>
                      <a:pt x="40" y="0"/>
                    </a:lnTo>
                    <a:lnTo>
                      <a:pt x="38" y="10"/>
                    </a:lnTo>
                    <a:lnTo>
                      <a:pt x="36" y="24"/>
                    </a:lnTo>
                    <a:lnTo>
                      <a:pt x="28" y="62"/>
                    </a:lnTo>
                    <a:lnTo>
                      <a:pt x="14" y="102"/>
                    </a:lnTo>
                    <a:lnTo>
                      <a:pt x="0" y="136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9" name="Freeform 437"/>
              <p:cNvSpPr>
                <a:spLocks/>
              </p:cNvSpPr>
              <p:nvPr/>
            </p:nvSpPr>
            <p:spPr bwMode="auto">
              <a:xfrm>
                <a:off x="4226" y="1686"/>
                <a:ext cx="40" cy="136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40" y="0"/>
                  </a:cxn>
                  <a:cxn ang="0">
                    <a:pos x="38" y="10"/>
                  </a:cxn>
                  <a:cxn ang="0">
                    <a:pos x="36" y="24"/>
                  </a:cxn>
                  <a:cxn ang="0">
                    <a:pos x="28" y="62"/>
                  </a:cxn>
                  <a:cxn ang="0">
                    <a:pos x="14" y="102"/>
                  </a:cxn>
                  <a:cxn ang="0">
                    <a:pos x="0" y="136"/>
                  </a:cxn>
                </a:cxnLst>
                <a:rect l="0" t="0" r="r" b="b"/>
                <a:pathLst>
                  <a:path w="40" h="136">
                    <a:moveTo>
                      <a:pt x="40" y="0"/>
                    </a:moveTo>
                    <a:lnTo>
                      <a:pt x="40" y="0"/>
                    </a:lnTo>
                    <a:lnTo>
                      <a:pt x="38" y="10"/>
                    </a:lnTo>
                    <a:lnTo>
                      <a:pt x="36" y="24"/>
                    </a:lnTo>
                    <a:lnTo>
                      <a:pt x="28" y="62"/>
                    </a:lnTo>
                    <a:lnTo>
                      <a:pt x="14" y="102"/>
                    </a:lnTo>
                    <a:lnTo>
                      <a:pt x="0" y="136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0" name="Freeform 438"/>
              <p:cNvSpPr>
                <a:spLocks/>
              </p:cNvSpPr>
              <p:nvPr/>
            </p:nvSpPr>
            <p:spPr bwMode="auto">
              <a:xfrm>
                <a:off x="4386" y="1970"/>
                <a:ext cx="4" cy="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2"/>
                  </a:cxn>
                  <a:cxn ang="0">
                    <a:pos x="4" y="44"/>
                  </a:cxn>
                  <a:cxn ang="0">
                    <a:pos x="4" y="64"/>
                  </a:cxn>
                  <a:cxn ang="0">
                    <a:pos x="2" y="74"/>
                  </a:cxn>
                  <a:cxn ang="0">
                    <a:pos x="0" y="0"/>
                  </a:cxn>
                </a:cxnLst>
                <a:rect l="0" t="0" r="r" b="b"/>
                <a:pathLst>
                  <a:path w="4" h="74">
                    <a:moveTo>
                      <a:pt x="0" y="0"/>
                    </a:moveTo>
                    <a:lnTo>
                      <a:pt x="0" y="0"/>
                    </a:lnTo>
                    <a:lnTo>
                      <a:pt x="2" y="22"/>
                    </a:lnTo>
                    <a:lnTo>
                      <a:pt x="4" y="44"/>
                    </a:lnTo>
                    <a:lnTo>
                      <a:pt x="4" y="64"/>
                    </a:lnTo>
                    <a:lnTo>
                      <a:pt x="2" y="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1" name="Freeform 439"/>
              <p:cNvSpPr>
                <a:spLocks/>
              </p:cNvSpPr>
              <p:nvPr/>
            </p:nvSpPr>
            <p:spPr bwMode="auto">
              <a:xfrm>
                <a:off x="4386" y="1970"/>
                <a:ext cx="4" cy="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22"/>
                  </a:cxn>
                  <a:cxn ang="0">
                    <a:pos x="4" y="44"/>
                  </a:cxn>
                  <a:cxn ang="0">
                    <a:pos x="4" y="64"/>
                  </a:cxn>
                  <a:cxn ang="0">
                    <a:pos x="2" y="74"/>
                  </a:cxn>
                </a:cxnLst>
                <a:rect l="0" t="0" r="r" b="b"/>
                <a:pathLst>
                  <a:path w="4" h="74">
                    <a:moveTo>
                      <a:pt x="0" y="0"/>
                    </a:moveTo>
                    <a:lnTo>
                      <a:pt x="0" y="0"/>
                    </a:lnTo>
                    <a:lnTo>
                      <a:pt x="2" y="22"/>
                    </a:lnTo>
                    <a:lnTo>
                      <a:pt x="4" y="44"/>
                    </a:lnTo>
                    <a:lnTo>
                      <a:pt x="4" y="64"/>
                    </a:lnTo>
                    <a:lnTo>
                      <a:pt x="2" y="74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2" name="Freeform 440"/>
              <p:cNvSpPr>
                <a:spLocks/>
              </p:cNvSpPr>
              <p:nvPr/>
            </p:nvSpPr>
            <p:spPr bwMode="auto">
              <a:xfrm>
                <a:off x="3832" y="2054"/>
                <a:ext cx="138" cy="308"/>
              </a:xfrm>
              <a:custGeom>
                <a:avLst/>
                <a:gdLst/>
                <a:ahLst/>
                <a:cxnLst>
                  <a:cxn ang="0">
                    <a:pos x="138" y="0"/>
                  </a:cxn>
                  <a:cxn ang="0">
                    <a:pos x="138" y="0"/>
                  </a:cxn>
                  <a:cxn ang="0">
                    <a:pos x="130" y="18"/>
                  </a:cxn>
                  <a:cxn ang="0">
                    <a:pos x="122" y="38"/>
                  </a:cxn>
                  <a:cxn ang="0">
                    <a:pos x="98" y="80"/>
                  </a:cxn>
                  <a:cxn ang="0">
                    <a:pos x="98" y="80"/>
                  </a:cxn>
                  <a:cxn ang="0">
                    <a:pos x="74" y="120"/>
                  </a:cxn>
                  <a:cxn ang="0">
                    <a:pos x="66" y="140"/>
                  </a:cxn>
                  <a:cxn ang="0">
                    <a:pos x="60" y="158"/>
                  </a:cxn>
                  <a:cxn ang="0">
                    <a:pos x="60" y="158"/>
                  </a:cxn>
                  <a:cxn ang="0">
                    <a:pos x="56" y="172"/>
                  </a:cxn>
                  <a:cxn ang="0">
                    <a:pos x="48" y="190"/>
                  </a:cxn>
                  <a:cxn ang="0">
                    <a:pos x="30" y="226"/>
                  </a:cxn>
                  <a:cxn ang="0">
                    <a:pos x="30" y="226"/>
                  </a:cxn>
                  <a:cxn ang="0">
                    <a:pos x="20" y="246"/>
                  </a:cxn>
                  <a:cxn ang="0">
                    <a:pos x="8" y="266"/>
                  </a:cxn>
                  <a:cxn ang="0">
                    <a:pos x="2" y="286"/>
                  </a:cxn>
                  <a:cxn ang="0">
                    <a:pos x="0" y="296"/>
                  </a:cxn>
                  <a:cxn ang="0">
                    <a:pos x="0" y="308"/>
                  </a:cxn>
                  <a:cxn ang="0">
                    <a:pos x="0" y="308"/>
                  </a:cxn>
                  <a:cxn ang="0">
                    <a:pos x="0" y="298"/>
                  </a:cxn>
                  <a:cxn ang="0">
                    <a:pos x="4" y="288"/>
                  </a:cxn>
                  <a:cxn ang="0">
                    <a:pos x="14" y="266"/>
                  </a:cxn>
                  <a:cxn ang="0">
                    <a:pos x="38" y="228"/>
                  </a:cxn>
                  <a:cxn ang="0">
                    <a:pos x="38" y="228"/>
                  </a:cxn>
                  <a:cxn ang="0">
                    <a:pos x="56" y="196"/>
                  </a:cxn>
                  <a:cxn ang="0">
                    <a:pos x="64" y="178"/>
                  </a:cxn>
                  <a:cxn ang="0">
                    <a:pos x="72" y="158"/>
                  </a:cxn>
                  <a:cxn ang="0">
                    <a:pos x="72" y="158"/>
                  </a:cxn>
                  <a:cxn ang="0">
                    <a:pos x="78" y="136"/>
                  </a:cxn>
                  <a:cxn ang="0">
                    <a:pos x="86" y="116"/>
                  </a:cxn>
                  <a:cxn ang="0">
                    <a:pos x="96" y="96"/>
                  </a:cxn>
                  <a:cxn ang="0">
                    <a:pos x="106" y="80"/>
                  </a:cxn>
                  <a:cxn ang="0">
                    <a:pos x="106" y="80"/>
                  </a:cxn>
                  <a:cxn ang="0">
                    <a:pos x="116" y="60"/>
                  </a:cxn>
                  <a:cxn ang="0">
                    <a:pos x="124" y="38"/>
                  </a:cxn>
                  <a:cxn ang="0">
                    <a:pos x="138" y="0"/>
                  </a:cxn>
                  <a:cxn ang="0">
                    <a:pos x="138" y="0"/>
                  </a:cxn>
                </a:cxnLst>
                <a:rect l="0" t="0" r="r" b="b"/>
                <a:pathLst>
                  <a:path w="138" h="308">
                    <a:moveTo>
                      <a:pt x="138" y="0"/>
                    </a:moveTo>
                    <a:lnTo>
                      <a:pt x="138" y="0"/>
                    </a:lnTo>
                    <a:lnTo>
                      <a:pt x="130" y="18"/>
                    </a:lnTo>
                    <a:lnTo>
                      <a:pt x="122" y="38"/>
                    </a:lnTo>
                    <a:lnTo>
                      <a:pt x="98" y="80"/>
                    </a:lnTo>
                    <a:lnTo>
                      <a:pt x="98" y="80"/>
                    </a:lnTo>
                    <a:lnTo>
                      <a:pt x="74" y="120"/>
                    </a:lnTo>
                    <a:lnTo>
                      <a:pt x="66" y="140"/>
                    </a:lnTo>
                    <a:lnTo>
                      <a:pt x="60" y="158"/>
                    </a:lnTo>
                    <a:lnTo>
                      <a:pt x="60" y="158"/>
                    </a:lnTo>
                    <a:lnTo>
                      <a:pt x="56" y="172"/>
                    </a:lnTo>
                    <a:lnTo>
                      <a:pt x="48" y="190"/>
                    </a:lnTo>
                    <a:lnTo>
                      <a:pt x="30" y="226"/>
                    </a:lnTo>
                    <a:lnTo>
                      <a:pt x="30" y="226"/>
                    </a:lnTo>
                    <a:lnTo>
                      <a:pt x="20" y="246"/>
                    </a:lnTo>
                    <a:lnTo>
                      <a:pt x="8" y="266"/>
                    </a:lnTo>
                    <a:lnTo>
                      <a:pt x="2" y="286"/>
                    </a:lnTo>
                    <a:lnTo>
                      <a:pt x="0" y="296"/>
                    </a:lnTo>
                    <a:lnTo>
                      <a:pt x="0" y="308"/>
                    </a:lnTo>
                    <a:lnTo>
                      <a:pt x="0" y="308"/>
                    </a:lnTo>
                    <a:lnTo>
                      <a:pt x="0" y="298"/>
                    </a:lnTo>
                    <a:lnTo>
                      <a:pt x="4" y="288"/>
                    </a:lnTo>
                    <a:lnTo>
                      <a:pt x="14" y="266"/>
                    </a:lnTo>
                    <a:lnTo>
                      <a:pt x="38" y="228"/>
                    </a:lnTo>
                    <a:lnTo>
                      <a:pt x="38" y="228"/>
                    </a:lnTo>
                    <a:lnTo>
                      <a:pt x="56" y="196"/>
                    </a:lnTo>
                    <a:lnTo>
                      <a:pt x="64" y="178"/>
                    </a:lnTo>
                    <a:lnTo>
                      <a:pt x="72" y="158"/>
                    </a:lnTo>
                    <a:lnTo>
                      <a:pt x="72" y="158"/>
                    </a:lnTo>
                    <a:lnTo>
                      <a:pt x="78" y="136"/>
                    </a:lnTo>
                    <a:lnTo>
                      <a:pt x="86" y="116"/>
                    </a:lnTo>
                    <a:lnTo>
                      <a:pt x="96" y="96"/>
                    </a:lnTo>
                    <a:lnTo>
                      <a:pt x="106" y="80"/>
                    </a:lnTo>
                    <a:lnTo>
                      <a:pt x="106" y="80"/>
                    </a:lnTo>
                    <a:lnTo>
                      <a:pt x="116" y="60"/>
                    </a:lnTo>
                    <a:lnTo>
                      <a:pt x="124" y="38"/>
                    </a:lnTo>
                    <a:lnTo>
                      <a:pt x="138" y="0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3" name="Freeform 441"/>
              <p:cNvSpPr>
                <a:spLocks/>
              </p:cNvSpPr>
              <p:nvPr/>
            </p:nvSpPr>
            <p:spPr bwMode="auto">
              <a:xfrm>
                <a:off x="3728" y="2592"/>
                <a:ext cx="54" cy="154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46" y="0"/>
                  </a:cxn>
                  <a:cxn ang="0">
                    <a:pos x="40" y="12"/>
                  </a:cxn>
                  <a:cxn ang="0">
                    <a:pos x="36" y="24"/>
                  </a:cxn>
                  <a:cxn ang="0">
                    <a:pos x="36" y="36"/>
                  </a:cxn>
                  <a:cxn ang="0">
                    <a:pos x="40" y="50"/>
                  </a:cxn>
                  <a:cxn ang="0">
                    <a:pos x="40" y="50"/>
                  </a:cxn>
                  <a:cxn ang="0">
                    <a:pos x="42" y="66"/>
                  </a:cxn>
                  <a:cxn ang="0">
                    <a:pos x="44" y="80"/>
                  </a:cxn>
                  <a:cxn ang="0">
                    <a:pos x="44" y="86"/>
                  </a:cxn>
                  <a:cxn ang="0">
                    <a:pos x="42" y="94"/>
                  </a:cxn>
                  <a:cxn ang="0">
                    <a:pos x="38" y="100"/>
                  </a:cxn>
                  <a:cxn ang="0">
                    <a:pos x="34" y="108"/>
                  </a:cxn>
                  <a:cxn ang="0">
                    <a:pos x="34" y="108"/>
                  </a:cxn>
                  <a:cxn ang="0">
                    <a:pos x="12" y="130"/>
                  </a:cxn>
                  <a:cxn ang="0">
                    <a:pos x="4" y="142"/>
                  </a:cxn>
                  <a:cxn ang="0">
                    <a:pos x="2" y="148"/>
                  </a:cxn>
                  <a:cxn ang="0">
                    <a:pos x="0" y="154"/>
                  </a:cxn>
                  <a:cxn ang="0">
                    <a:pos x="0" y="154"/>
                  </a:cxn>
                  <a:cxn ang="0">
                    <a:pos x="6" y="144"/>
                  </a:cxn>
                  <a:cxn ang="0">
                    <a:pos x="14" y="134"/>
                  </a:cxn>
                  <a:cxn ang="0">
                    <a:pos x="38" y="116"/>
                  </a:cxn>
                  <a:cxn ang="0">
                    <a:pos x="38" y="116"/>
                  </a:cxn>
                  <a:cxn ang="0">
                    <a:pos x="44" y="110"/>
                  </a:cxn>
                  <a:cxn ang="0">
                    <a:pos x="48" y="104"/>
                  </a:cxn>
                  <a:cxn ang="0">
                    <a:pos x="52" y="92"/>
                  </a:cxn>
                  <a:cxn ang="0">
                    <a:pos x="54" y="80"/>
                  </a:cxn>
                  <a:cxn ang="0">
                    <a:pos x="52" y="68"/>
                  </a:cxn>
                  <a:cxn ang="0">
                    <a:pos x="52" y="68"/>
                  </a:cxn>
                  <a:cxn ang="0">
                    <a:pos x="44" y="36"/>
                  </a:cxn>
                  <a:cxn ang="0">
                    <a:pos x="42" y="26"/>
                  </a:cxn>
                  <a:cxn ang="0">
                    <a:pos x="42" y="18"/>
                  </a:cxn>
                  <a:cxn ang="0">
                    <a:pos x="42" y="8"/>
                  </a:cxn>
                  <a:cxn ang="0">
                    <a:pos x="46" y="0"/>
                  </a:cxn>
                  <a:cxn ang="0">
                    <a:pos x="46" y="0"/>
                  </a:cxn>
                </a:cxnLst>
                <a:rect l="0" t="0" r="r" b="b"/>
                <a:pathLst>
                  <a:path w="54" h="154">
                    <a:moveTo>
                      <a:pt x="46" y="0"/>
                    </a:moveTo>
                    <a:lnTo>
                      <a:pt x="46" y="0"/>
                    </a:lnTo>
                    <a:lnTo>
                      <a:pt x="40" y="12"/>
                    </a:lnTo>
                    <a:lnTo>
                      <a:pt x="36" y="24"/>
                    </a:lnTo>
                    <a:lnTo>
                      <a:pt x="36" y="36"/>
                    </a:lnTo>
                    <a:lnTo>
                      <a:pt x="40" y="50"/>
                    </a:lnTo>
                    <a:lnTo>
                      <a:pt x="40" y="50"/>
                    </a:lnTo>
                    <a:lnTo>
                      <a:pt x="42" y="66"/>
                    </a:lnTo>
                    <a:lnTo>
                      <a:pt x="44" y="80"/>
                    </a:lnTo>
                    <a:lnTo>
                      <a:pt x="44" y="86"/>
                    </a:lnTo>
                    <a:lnTo>
                      <a:pt x="42" y="94"/>
                    </a:lnTo>
                    <a:lnTo>
                      <a:pt x="38" y="100"/>
                    </a:lnTo>
                    <a:lnTo>
                      <a:pt x="34" y="108"/>
                    </a:lnTo>
                    <a:lnTo>
                      <a:pt x="34" y="108"/>
                    </a:lnTo>
                    <a:lnTo>
                      <a:pt x="12" y="130"/>
                    </a:lnTo>
                    <a:lnTo>
                      <a:pt x="4" y="142"/>
                    </a:lnTo>
                    <a:lnTo>
                      <a:pt x="2" y="148"/>
                    </a:lnTo>
                    <a:lnTo>
                      <a:pt x="0" y="154"/>
                    </a:lnTo>
                    <a:lnTo>
                      <a:pt x="0" y="154"/>
                    </a:lnTo>
                    <a:lnTo>
                      <a:pt x="6" y="144"/>
                    </a:lnTo>
                    <a:lnTo>
                      <a:pt x="14" y="134"/>
                    </a:lnTo>
                    <a:lnTo>
                      <a:pt x="38" y="116"/>
                    </a:lnTo>
                    <a:lnTo>
                      <a:pt x="38" y="116"/>
                    </a:lnTo>
                    <a:lnTo>
                      <a:pt x="44" y="110"/>
                    </a:lnTo>
                    <a:lnTo>
                      <a:pt x="48" y="104"/>
                    </a:lnTo>
                    <a:lnTo>
                      <a:pt x="52" y="92"/>
                    </a:lnTo>
                    <a:lnTo>
                      <a:pt x="54" y="80"/>
                    </a:lnTo>
                    <a:lnTo>
                      <a:pt x="52" y="68"/>
                    </a:lnTo>
                    <a:lnTo>
                      <a:pt x="52" y="68"/>
                    </a:lnTo>
                    <a:lnTo>
                      <a:pt x="44" y="36"/>
                    </a:lnTo>
                    <a:lnTo>
                      <a:pt x="42" y="26"/>
                    </a:lnTo>
                    <a:lnTo>
                      <a:pt x="42" y="18"/>
                    </a:lnTo>
                    <a:lnTo>
                      <a:pt x="42" y="8"/>
                    </a:lnTo>
                    <a:lnTo>
                      <a:pt x="46" y="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4" name="Freeform 442"/>
              <p:cNvSpPr>
                <a:spLocks/>
              </p:cNvSpPr>
              <p:nvPr/>
            </p:nvSpPr>
            <p:spPr bwMode="auto">
              <a:xfrm>
                <a:off x="3742" y="2962"/>
                <a:ext cx="24" cy="92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8" y="0"/>
                  </a:cxn>
                  <a:cxn ang="0">
                    <a:pos x="20" y="10"/>
                  </a:cxn>
                  <a:cxn ang="0">
                    <a:pos x="20" y="22"/>
                  </a:cxn>
                  <a:cxn ang="0">
                    <a:pos x="16" y="32"/>
                  </a:cxn>
                  <a:cxn ang="0">
                    <a:pos x="10" y="42"/>
                  </a:cxn>
                  <a:cxn ang="0">
                    <a:pos x="10" y="42"/>
                  </a:cxn>
                  <a:cxn ang="0">
                    <a:pos x="4" y="52"/>
                  </a:cxn>
                  <a:cxn ang="0">
                    <a:pos x="0" y="64"/>
                  </a:cxn>
                  <a:cxn ang="0">
                    <a:pos x="0" y="70"/>
                  </a:cxn>
                  <a:cxn ang="0">
                    <a:pos x="2" y="78"/>
                  </a:cxn>
                  <a:cxn ang="0">
                    <a:pos x="4" y="86"/>
                  </a:cxn>
                  <a:cxn ang="0">
                    <a:pos x="10" y="92"/>
                  </a:cxn>
                  <a:cxn ang="0">
                    <a:pos x="10" y="92"/>
                  </a:cxn>
                  <a:cxn ang="0">
                    <a:pos x="4" y="80"/>
                  </a:cxn>
                  <a:cxn ang="0">
                    <a:pos x="4" y="70"/>
                  </a:cxn>
                  <a:cxn ang="0">
                    <a:pos x="6" y="58"/>
                  </a:cxn>
                  <a:cxn ang="0">
                    <a:pos x="14" y="46"/>
                  </a:cxn>
                  <a:cxn ang="0">
                    <a:pos x="14" y="46"/>
                  </a:cxn>
                  <a:cxn ang="0">
                    <a:pos x="20" y="34"/>
                  </a:cxn>
                  <a:cxn ang="0">
                    <a:pos x="24" y="24"/>
                  </a:cxn>
                  <a:cxn ang="0">
                    <a:pos x="22" y="12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24" h="92">
                    <a:moveTo>
                      <a:pt x="18" y="0"/>
                    </a:moveTo>
                    <a:lnTo>
                      <a:pt x="18" y="0"/>
                    </a:lnTo>
                    <a:lnTo>
                      <a:pt x="20" y="10"/>
                    </a:lnTo>
                    <a:lnTo>
                      <a:pt x="20" y="22"/>
                    </a:lnTo>
                    <a:lnTo>
                      <a:pt x="16" y="32"/>
                    </a:lnTo>
                    <a:lnTo>
                      <a:pt x="10" y="42"/>
                    </a:lnTo>
                    <a:lnTo>
                      <a:pt x="10" y="42"/>
                    </a:lnTo>
                    <a:lnTo>
                      <a:pt x="4" y="52"/>
                    </a:lnTo>
                    <a:lnTo>
                      <a:pt x="0" y="64"/>
                    </a:lnTo>
                    <a:lnTo>
                      <a:pt x="0" y="70"/>
                    </a:lnTo>
                    <a:lnTo>
                      <a:pt x="2" y="78"/>
                    </a:lnTo>
                    <a:lnTo>
                      <a:pt x="4" y="86"/>
                    </a:lnTo>
                    <a:lnTo>
                      <a:pt x="10" y="92"/>
                    </a:lnTo>
                    <a:lnTo>
                      <a:pt x="10" y="92"/>
                    </a:lnTo>
                    <a:lnTo>
                      <a:pt x="4" y="80"/>
                    </a:lnTo>
                    <a:lnTo>
                      <a:pt x="4" y="70"/>
                    </a:lnTo>
                    <a:lnTo>
                      <a:pt x="6" y="58"/>
                    </a:lnTo>
                    <a:lnTo>
                      <a:pt x="14" y="46"/>
                    </a:lnTo>
                    <a:lnTo>
                      <a:pt x="14" y="46"/>
                    </a:lnTo>
                    <a:lnTo>
                      <a:pt x="20" y="34"/>
                    </a:lnTo>
                    <a:lnTo>
                      <a:pt x="24" y="24"/>
                    </a:lnTo>
                    <a:lnTo>
                      <a:pt x="22" y="12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5" name="Freeform 443"/>
              <p:cNvSpPr>
                <a:spLocks/>
              </p:cNvSpPr>
              <p:nvPr/>
            </p:nvSpPr>
            <p:spPr bwMode="auto">
              <a:xfrm>
                <a:off x="4036" y="2122"/>
                <a:ext cx="442" cy="90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0" y="90"/>
                  </a:cxn>
                  <a:cxn ang="0">
                    <a:pos x="12" y="78"/>
                  </a:cxn>
                  <a:cxn ang="0">
                    <a:pos x="28" y="68"/>
                  </a:cxn>
                  <a:cxn ang="0">
                    <a:pos x="66" y="50"/>
                  </a:cxn>
                  <a:cxn ang="0">
                    <a:pos x="104" y="34"/>
                  </a:cxn>
                  <a:cxn ang="0">
                    <a:pos x="122" y="28"/>
                  </a:cxn>
                  <a:cxn ang="0">
                    <a:pos x="140" y="24"/>
                  </a:cxn>
                  <a:cxn ang="0">
                    <a:pos x="140" y="24"/>
                  </a:cxn>
                  <a:cxn ang="0">
                    <a:pos x="174" y="16"/>
                  </a:cxn>
                  <a:cxn ang="0">
                    <a:pos x="208" y="8"/>
                  </a:cxn>
                  <a:cxn ang="0">
                    <a:pos x="224" y="4"/>
                  </a:cxn>
                  <a:cxn ang="0">
                    <a:pos x="242" y="2"/>
                  </a:cxn>
                  <a:cxn ang="0">
                    <a:pos x="262" y="0"/>
                  </a:cxn>
                  <a:cxn ang="0">
                    <a:pos x="282" y="2"/>
                  </a:cxn>
                  <a:cxn ang="0">
                    <a:pos x="282" y="2"/>
                  </a:cxn>
                  <a:cxn ang="0">
                    <a:pos x="326" y="10"/>
                  </a:cxn>
                  <a:cxn ang="0">
                    <a:pos x="368" y="20"/>
                  </a:cxn>
                  <a:cxn ang="0">
                    <a:pos x="410" y="34"/>
                  </a:cxn>
                  <a:cxn ang="0">
                    <a:pos x="442" y="50"/>
                  </a:cxn>
                  <a:cxn ang="0">
                    <a:pos x="442" y="50"/>
                  </a:cxn>
                  <a:cxn ang="0">
                    <a:pos x="410" y="38"/>
                  </a:cxn>
                  <a:cxn ang="0">
                    <a:pos x="366" y="24"/>
                  </a:cxn>
                  <a:cxn ang="0">
                    <a:pos x="320" y="12"/>
                  </a:cxn>
                  <a:cxn ang="0">
                    <a:pos x="298" y="10"/>
                  </a:cxn>
                  <a:cxn ang="0">
                    <a:pos x="278" y="8"/>
                  </a:cxn>
                  <a:cxn ang="0">
                    <a:pos x="278" y="8"/>
                  </a:cxn>
                  <a:cxn ang="0">
                    <a:pos x="260" y="8"/>
                  </a:cxn>
                  <a:cxn ang="0">
                    <a:pos x="240" y="10"/>
                  </a:cxn>
                  <a:cxn ang="0">
                    <a:pos x="200" y="16"/>
                  </a:cxn>
                  <a:cxn ang="0">
                    <a:pos x="164" y="24"/>
                  </a:cxn>
                  <a:cxn ang="0">
                    <a:pos x="138" y="32"/>
                  </a:cxn>
                  <a:cxn ang="0">
                    <a:pos x="138" y="32"/>
                  </a:cxn>
                  <a:cxn ang="0">
                    <a:pos x="116" y="36"/>
                  </a:cxn>
                  <a:cxn ang="0">
                    <a:pos x="90" y="44"/>
                  </a:cxn>
                  <a:cxn ang="0">
                    <a:pos x="52" y="60"/>
                  </a:cxn>
                  <a:cxn ang="0">
                    <a:pos x="0" y="90"/>
                  </a:cxn>
                  <a:cxn ang="0">
                    <a:pos x="0" y="90"/>
                  </a:cxn>
                </a:cxnLst>
                <a:rect l="0" t="0" r="r" b="b"/>
                <a:pathLst>
                  <a:path w="442" h="90">
                    <a:moveTo>
                      <a:pt x="0" y="90"/>
                    </a:moveTo>
                    <a:lnTo>
                      <a:pt x="0" y="90"/>
                    </a:lnTo>
                    <a:lnTo>
                      <a:pt x="12" y="78"/>
                    </a:lnTo>
                    <a:lnTo>
                      <a:pt x="28" y="68"/>
                    </a:lnTo>
                    <a:lnTo>
                      <a:pt x="66" y="50"/>
                    </a:lnTo>
                    <a:lnTo>
                      <a:pt x="104" y="34"/>
                    </a:lnTo>
                    <a:lnTo>
                      <a:pt x="122" y="28"/>
                    </a:lnTo>
                    <a:lnTo>
                      <a:pt x="140" y="24"/>
                    </a:lnTo>
                    <a:lnTo>
                      <a:pt x="140" y="24"/>
                    </a:lnTo>
                    <a:lnTo>
                      <a:pt x="174" y="16"/>
                    </a:lnTo>
                    <a:lnTo>
                      <a:pt x="208" y="8"/>
                    </a:lnTo>
                    <a:lnTo>
                      <a:pt x="224" y="4"/>
                    </a:lnTo>
                    <a:lnTo>
                      <a:pt x="242" y="2"/>
                    </a:lnTo>
                    <a:lnTo>
                      <a:pt x="262" y="0"/>
                    </a:lnTo>
                    <a:lnTo>
                      <a:pt x="282" y="2"/>
                    </a:lnTo>
                    <a:lnTo>
                      <a:pt x="282" y="2"/>
                    </a:lnTo>
                    <a:lnTo>
                      <a:pt x="326" y="10"/>
                    </a:lnTo>
                    <a:lnTo>
                      <a:pt x="368" y="20"/>
                    </a:lnTo>
                    <a:lnTo>
                      <a:pt x="410" y="34"/>
                    </a:lnTo>
                    <a:lnTo>
                      <a:pt x="442" y="50"/>
                    </a:lnTo>
                    <a:lnTo>
                      <a:pt x="442" y="50"/>
                    </a:lnTo>
                    <a:lnTo>
                      <a:pt x="410" y="38"/>
                    </a:lnTo>
                    <a:lnTo>
                      <a:pt x="366" y="24"/>
                    </a:lnTo>
                    <a:lnTo>
                      <a:pt x="320" y="12"/>
                    </a:lnTo>
                    <a:lnTo>
                      <a:pt x="298" y="10"/>
                    </a:lnTo>
                    <a:lnTo>
                      <a:pt x="278" y="8"/>
                    </a:lnTo>
                    <a:lnTo>
                      <a:pt x="278" y="8"/>
                    </a:lnTo>
                    <a:lnTo>
                      <a:pt x="260" y="8"/>
                    </a:lnTo>
                    <a:lnTo>
                      <a:pt x="240" y="10"/>
                    </a:lnTo>
                    <a:lnTo>
                      <a:pt x="200" y="16"/>
                    </a:lnTo>
                    <a:lnTo>
                      <a:pt x="164" y="24"/>
                    </a:lnTo>
                    <a:lnTo>
                      <a:pt x="138" y="32"/>
                    </a:lnTo>
                    <a:lnTo>
                      <a:pt x="138" y="32"/>
                    </a:lnTo>
                    <a:lnTo>
                      <a:pt x="116" y="36"/>
                    </a:lnTo>
                    <a:lnTo>
                      <a:pt x="90" y="44"/>
                    </a:lnTo>
                    <a:lnTo>
                      <a:pt x="52" y="60"/>
                    </a:lnTo>
                    <a:lnTo>
                      <a:pt x="0" y="9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6" name="Freeform 444"/>
              <p:cNvSpPr>
                <a:spLocks/>
              </p:cNvSpPr>
              <p:nvPr/>
            </p:nvSpPr>
            <p:spPr bwMode="auto">
              <a:xfrm>
                <a:off x="3984" y="2314"/>
                <a:ext cx="46" cy="40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0" y="40"/>
                  </a:cxn>
                  <a:cxn ang="0">
                    <a:pos x="6" y="38"/>
                  </a:cxn>
                  <a:cxn ang="0">
                    <a:pos x="12" y="34"/>
                  </a:cxn>
                  <a:cxn ang="0">
                    <a:pos x="26" y="22"/>
                  </a:cxn>
                  <a:cxn ang="0">
                    <a:pos x="38" y="10"/>
                  </a:cxn>
                  <a:cxn ang="0">
                    <a:pos x="46" y="0"/>
                  </a:cxn>
                  <a:cxn ang="0">
                    <a:pos x="0" y="40"/>
                  </a:cxn>
                </a:cxnLst>
                <a:rect l="0" t="0" r="r" b="b"/>
                <a:pathLst>
                  <a:path w="46" h="40">
                    <a:moveTo>
                      <a:pt x="0" y="40"/>
                    </a:moveTo>
                    <a:lnTo>
                      <a:pt x="0" y="40"/>
                    </a:lnTo>
                    <a:lnTo>
                      <a:pt x="6" y="38"/>
                    </a:lnTo>
                    <a:lnTo>
                      <a:pt x="12" y="34"/>
                    </a:lnTo>
                    <a:lnTo>
                      <a:pt x="26" y="22"/>
                    </a:lnTo>
                    <a:lnTo>
                      <a:pt x="38" y="10"/>
                    </a:lnTo>
                    <a:lnTo>
                      <a:pt x="46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7" name="Freeform 445"/>
              <p:cNvSpPr>
                <a:spLocks/>
              </p:cNvSpPr>
              <p:nvPr/>
            </p:nvSpPr>
            <p:spPr bwMode="auto">
              <a:xfrm>
                <a:off x="3984" y="2314"/>
                <a:ext cx="46" cy="40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0" y="40"/>
                  </a:cxn>
                  <a:cxn ang="0">
                    <a:pos x="6" y="38"/>
                  </a:cxn>
                  <a:cxn ang="0">
                    <a:pos x="12" y="34"/>
                  </a:cxn>
                  <a:cxn ang="0">
                    <a:pos x="26" y="22"/>
                  </a:cxn>
                  <a:cxn ang="0">
                    <a:pos x="38" y="10"/>
                  </a:cxn>
                  <a:cxn ang="0">
                    <a:pos x="46" y="0"/>
                  </a:cxn>
                </a:cxnLst>
                <a:rect l="0" t="0" r="r" b="b"/>
                <a:pathLst>
                  <a:path w="46" h="40">
                    <a:moveTo>
                      <a:pt x="0" y="40"/>
                    </a:moveTo>
                    <a:lnTo>
                      <a:pt x="0" y="40"/>
                    </a:lnTo>
                    <a:lnTo>
                      <a:pt x="6" y="38"/>
                    </a:lnTo>
                    <a:lnTo>
                      <a:pt x="12" y="34"/>
                    </a:lnTo>
                    <a:lnTo>
                      <a:pt x="26" y="22"/>
                    </a:lnTo>
                    <a:lnTo>
                      <a:pt x="38" y="10"/>
                    </a:lnTo>
                    <a:lnTo>
                      <a:pt x="46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8" name="Freeform 446"/>
              <p:cNvSpPr>
                <a:spLocks/>
              </p:cNvSpPr>
              <p:nvPr/>
            </p:nvSpPr>
            <p:spPr bwMode="auto">
              <a:xfrm>
                <a:off x="4026" y="2336"/>
                <a:ext cx="30" cy="28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0" y="28"/>
                  </a:cxn>
                  <a:cxn ang="0">
                    <a:pos x="10" y="20"/>
                  </a:cxn>
                  <a:cxn ang="0">
                    <a:pos x="20" y="12"/>
                  </a:cxn>
                  <a:cxn ang="0">
                    <a:pos x="26" y="6"/>
                  </a:cxn>
                  <a:cxn ang="0">
                    <a:pos x="30" y="0"/>
                  </a:cxn>
                  <a:cxn ang="0">
                    <a:pos x="0" y="28"/>
                  </a:cxn>
                </a:cxnLst>
                <a:rect l="0" t="0" r="r" b="b"/>
                <a:pathLst>
                  <a:path w="30" h="28">
                    <a:moveTo>
                      <a:pt x="0" y="28"/>
                    </a:moveTo>
                    <a:lnTo>
                      <a:pt x="0" y="28"/>
                    </a:lnTo>
                    <a:lnTo>
                      <a:pt x="10" y="20"/>
                    </a:lnTo>
                    <a:lnTo>
                      <a:pt x="20" y="12"/>
                    </a:lnTo>
                    <a:lnTo>
                      <a:pt x="26" y="6"/>
                    </a:lnTo>
                    <a:lnTo>
                      <a:pt x="30" y="0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9" name="Freeform 447"/>
              <p:cNvSpPr>
                <a:spLocks/>
              </p:cNvSpPr>
              <p:nvPr/>
            </p:nvSpPr>
            <p:spPr bwMode="auto">
              <a:xfrm>
                <a:off x="4026" y="2336"/>
                <a:ext cx="30" cy="28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0" y="28"/>
                  </a:cxn>
                  <a:cxn ang="0">
                    <a:pos x="10" y="20"/>
                  </a:cxn>
                  <a:cxn ang="0">
                    <a:pos x="20" y="12"/>
                  </a:cxn>
                  <a:cxn ang="0">
                    <a:pos x="26" y="6"/>
                  </a:cxn>
                  <a:cxn ang="0">
                    <a:pos x="30" y="0"/>
                  </a:cxn>
                </a:cxnLst>
                <a:rect l="0" t="0" r="r" b="b"/>
                <a:pathLst>
                  <a:path w="30" h="28">
                    <a:moveTo>
                      <a:pt x="0" y="28"/>
                    </a:moveTo>
                    <a:lnTo>
                      <a:pt x="0" y="28"/>
                    </a:lnTo>
                    <a:lnTo>
                      <a:pt x="10" y="20"/>
                    </a:lnTo>
                    <a:lnTo>
                      <a:pt x="20" y="12"/>
                    </a:lnTo>
                    <a:lnTo>
                      <a:pt x="26" y="6"/>
                    </a:lnTo>
                    <a:lnTo>
                      <a:pt x="3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8" name="Freeform 448"/>
            <p:cNvSpPr>
              <a:spLocks/>
            </p:cNvSpPr>
            <p:nvPr/>
          </p:nvSpPr>
          <p:spPr bwMode="auto">
            <a:xfrm>
              <a:off x="4026" y="2374"/>
              <a:ext cx="32" cy="2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10" y="16"/>
                </a:cxn>
                <a:cxn ang="0">
                  <a:pos x="18" y="10"/>
                </a:cxn>
                <a:cxn ang="0">
                  <a:pos x="32" y="0"/>
                </a:cxn>
                <a:cxn ang="0">
                  <a:pos x="0" y="20"/>
                </a:cxn>
              </a:cxnLst>
              <a:rect l="0" t="0" r="r" b="b"/>
              <a:pathLst>
                <a:path w="32" h="20">
                  <a:moveTo>
                    <a:pt x="0" y="20"/>
                  </a:moveTo>
                  <a:lnTo>
                    <a:pt x="0" y="20"/>
                  </a:lnTo>
                  <a:lnTo>
                    <a:pt x="10" y="16"/>
                  </a:lnTo>
                  <a:lnTo>
                    <a:pt x="18" y="10"/>
                  </a:lnTo>
                  <a:lnTo>
                    <a:pt x="32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449"/>
            <p:cNvSpPr>
              <a:spLocks/>
            </p:cNvSpPr>
            <p:nvPr/>
          </p:nvSpPr>
          <p:spPr bwMode="auto">
            <a:xfrm>
              <a:off x="4026" y="2374"/>
              <a:ext cx="32" cy="2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10" y="16"/>
                </a:cxn>
                <a:cxn ang="0">
                  <a:pos x="18" y="10"/>
                </a:cxn>
                <a:cxn ang="0">
                  <a:pos x="32" y="0"/>
                </a:cxn>
              </a:cxnLst>
              <a:rect l="0" t="0" r="r" b="b"/>
              <a:pathLst>
                <a:path w="32" h="20">
                  <a:moveTo>
                    <a:pt x="0" y="20"/>
                  </a:moveTo>
                  <a:lnTo>
                    <a:pt x="0" y="20"/>
                  </a:lnTo>
                  <a:lnTo>
                    <a:pt x="10" y="16"/>
                  </a:lnTo>
                  <a:lnTo>
                    <a:pt x="18" y="10"/>
                  </a:lnTo>
                  <a:lnTo>
                    <a:pt x="3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Freeform 450"/>
            <p:cNvSpPr>
              <a:spLocks/>
            </p:cNvSpPr>
            <p:nvPr/>
          </p:nvSpPr>
          <p:spPr bwMode="auto">
            <a:xfrm>
              <a:off x="4050" y="2420"/>
              <a:ext cx="24" cy="2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10" y="14"/>
                </a:cxn>
                <a:cxn ang="0">
                  <a:pos x="16" y="8"/>
                </a:cxn>
                <a:cxn ang="0">
                  <a:pos x="24" y="0"/>
                </a:cxn>
                <a:cxn ang="0">
                  <a:pos x="0" y="20"/>
                </a:cxn>
              </a:cxnLst>
              <a:rect l="0" t="0" r="r" b="b"/>
              <a:pathLst>
                <a:path w="24" h="20">
                  <a:moveTo>
                    <a:pt x="0" y="20"/>
                  </a:moveTo>
                  <a:lnTo>
                    <a:pt x="0" y="20"/>
                  </a:lnTo>
                  <a:lnTo>
                    <a:pt x="10" y="14"/>
                  </a:lnTo>
                  <a:lnTo>
                    <a:pt x="16" y="8"/>
                  </a:lnTo>
                  <a:lnTo>
                    <a:pt x="24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Freeform 451"/>
            <p:cNvSpPr>
              <a:spLocks/>
            </p:cNvSpPr>
            <p:nvPr/>
          </p:nvSpPr>
          <p:spPr bwMode="auto">
            <a:xfrm>
              <a:off x="4050" y="2420"/>
              <a:ext cx="24" cy="2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10" y="14"/>
                </a:cxn>
                <a:cxn ang="0">
                  <a:pos x="16" y="8"/>
                </a:cxn>
                <a:cxn ang="0">
                  <a:pos x="24" y="0"/>
                </a:cxn>
              </a:cxnLst>
              <a:rect l="0" t="0" r="r" b="b"/>
              <a:pathLst>
                <a:path w="24" h="20">
                  <a:moveTo>
                    <a:pt x="0" y="20"/>
                  </a:moveTo>
                  <a:lnTo>
                    <a:pt x="0" y="20"/>
                  </a:lnTo>
                  <a:lnTo>
                    <a:pt x="10" y="14"/>
                  </a:lnTo>
                  <a:lnTo>
                    <a:pt x="16" y="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" name="Freeform 452"/>
            <p:cNvSpPr>
              <a:spLocks/>
            </p:cNvSpPr>
            <p:nvPr/>
          </p:nvSpPr>
          <p:spPr bwMode="auto">
            <a:xfrm>
              <a:off x="4094" y="2272"/>
              <a:ext cx="34" cy="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8" y="2"/>
                </a:cxn>
                <a:cxn ang="0">
                  <a:pos x="18" y="0"/>
                </a:cxn>
                <a:cxn ang="0">
                  <a:pos x="28" y="0"/>
                </a:cxn>
                <a:cxn ang="0">
                  <a:pos x="34" y="0"/>
                </a:cxn>
                <a:cxn ang="0">
                  <a:pos x="0" y="6"/>
                </a:cxn>
              </a:cxnLst>
              <a:rect l="0" t="0" r="r" b="b"/>
              <a:pathLst>
                <a:path w="34" h="6">
                  <a:moveTo>
                    <a:pt x="0" y="6"/>
                  </a:moveTo>
                  <a:lnTo>
                    <a:pt x="0" y="6"/>
                  </a:lnTo>
                  <a:lnTo>
                    <a:pt x="8" y="2"/>
                  </a:lnTo>
                  <a:lnTo>
                    <a:pt x="18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Freeform 453"/>
            <p:cNvSpPr>
              <a:spLocks/>
            </p:cNvSpPr>
            <p:nvPr/>
          </p:nvSpPr>
          <p:spPr bwMode="auto">
            <a:xfrm>
              <a:off x="4094" y="2272"/>
              <a:ext cx="34" cy="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8" y="2"/>
                </a:cxn>
                <a:cxn ang="0">
                  <a:pos x="18" y="0"/>
                </a:cxn>
                <a:cxn ang="0">
                  <a:pos x="28" y="0"/>
                </a:cxn>
                <a:cxn ang="0">
                  <a:pos x="34" y="0"/>
                </a:cxn>
              </a:cxnLst>
              <a:rect l="0" t="0" r="r" b="b"/>
              <a:pathLst>
                <a:path w="34" h="6">
                  <a:moveTo>
                    <a:pt x="0" y="6"/>
                  </a:moveTo>
                  <a:lnTo>
                    <a:pt x="0" y="6"/>
                  </a:lnTo>
                  <a:lnTo>
                    <a:pt x="8" y="2"/>
                  </a:lnTo>
                  <a:lnTo>
                    <a:pt x="18" y="0"/>
                  </a:lnTo>
                  <a:lnTo>
                    <a:pt x="28" y="0"/>
                  </a:lnTo>
                  <a:lnTo>
                    <a:pt x="3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Freeform 454"/>
            <p:cNvSpPr>
              <a:spLocks/>
            </p:cNvSpPr>
            <p:nvPr/>
          </p:nvSpPr>
          <p:spPr bwMode="auto">
            <a:xfrm>
              <a:off x="4166" y="2216"/>
              <a:ext cx="28" cy="38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8" y="0"/>
                </a:cxn>
                <a:cxn ang="0">
                  <a:pos x="16" y="8"/>
                </a:cxn>
                <a:cxn ang="0">
                  <a:pos x="6" y="18"/>
                </a:cxn>
                <a:cxn ang="0">
                  <a:pos x="0" y="28"/>
                </a:cxn>
                <a:cxn ang="0">
                  <a:pos x="0" y="34"/>
                </a:cxn>
                <a:cxn ang="0">
                  <a:pos x="0" y="38"/>
                </a:cxn>
                <a:cxn ang="0">
                  <a:pos x="0" y="38"/>
                </a:cxn>
                <a:cxn ang="0">
                  <a:pos x="4" y="26"/>
                </a:cxn>
                <a:cxn ang="0">
                  <a:pos x="12" y="14"/>
                </a:cxn>
                <a:cxn ang="0">
                  <a:pos x="22" y="4"/>
                </a:cxn>
                <a:cxn ang="0">
                  <a:pos x="28" y="0"/>
                </a:cxn>
                <a:cxn ang="0">
                  <a:pos x="28" y="0"/>
                </a:cxn>
              </a:cxnLst>
              <a:rect l="0" t="0" r="r" b="b"/>
              <a:pathLst>
                <a:path w="28" h="38">
                  <a:moveTo>
                    <a:pt x="28" y="0"/>
                  </a:moveTo>
                  <a:lnTo>
                    <a:pt x="28" y="0"/>
                  </a:lnTo>
                  <a:lnTo>
                    <a:pt x="16" y="8"/>
                  </a:lnTo>
                  <a:lnTo>
                    <a:pt x="6" y="18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4" y="26"/>
                  </a:lnTo>
                  <a:lnTo>
                    <a:pt x="12" y="14"/>
                  </a:lnTo>
                  <a:lnTo>
                    <a:pt x="22" y="4"/>
                  </a:lnTo>
                  <a:lnTo>
                    <a:pt x="2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Freeform 455"/>
            <p:cNvSpPr>
              <a:spLocks/>
            </p:cNvSpPr>
            <p:nvPr/>
          </p:nvSpPr>
          <p:spPr bwMode="auto">
            <a:xfrm>
              <a:off x="4268" y="2200"/>
              <a:ext cx="14" cy="2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6" y="4"/>
                </a:cxn>
                <a:cxn ang="0">
                  <a:pos x="2" y="8"/>
                </a:cxn>
                <a:cxn ang="0">
                  <a:pos x="0" y="14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4" y="14"/>
                </a:cxn>
                <a:cxn ang="0">
                  <a:pos x="8" y="6"/>
                </a:cxn>
                <a:cxn ang="0">
                  <a:pos x="14" y="0"/>
                </a:cxn>
                <a:cxn ang="0">
                  <a:pos x="14" y="0"/>
                </a:cxn>
              </a:cxnLst>
              <a:rect l="0" t="0" r="r" b="b"/>
              <a:pathLst>
                <a:path w="14" h="22">
                  <a:moveTo>
                    <a:pt x="14" y="0"/>
                  </a:moveTo>
                  <a:lnTo>
                    <a:pt x="14" y="0"/>
                  </a:lnTo>
                  <a:lnTo>
                    <a:pt x="6" y="4"/>
                  </a:lnTo>
                  <a:lnTo>
                    <a:pt x="2" y="8"/>
                  </a:lnTo>
                  <a:lnTo>
                    <a:pt x="0" y="14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4" y="14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456"/>
            <p:cNvSpPr>
              <a:spLocks/>
            </p:cNvSpPr>
            <p:nvPr/>
          </p:nvSpPr>
          <p:spPr bwMode="auto">
            <a:xfrm>
              <a:off x="3912" y="2432"/>
              <a:ext cx="14" cy="6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4" y="30"/>
                </a:cxn>
                <a:cxn ang="0">
                  <a:pos x="0" y="48"/>
                </a:cxn>
                <a:cxn ang="0">
                  <a:pos x="0" y="54"/>
                </a:cxn>
                <a:cxn ang="0">
                  <a:pos x="2" y="62"/>
                </a:cxn>
                <a:cxn ang="0">
                  <a:pos x="14" y="0"/>
                </a:cxn>
              </a:cxnLst>
              <a:rect l="0" t="0" r="r" b="b"/>
              <a:pathLst>
                <a:path w="14" h="62">
                  <a:moveTo>
                    <a:pt x="14" y="0"/>
                  </a:moveTo>
                  <a:lnTo>
                    <a:pt x="14" y="0"/>
                  </a:lnTo>
                  <a:lnTo>
                    <a:pt x="4" y="30"/>
                  </a:lnTo>
                  <a:lnTo>
                    <a:pt x="0" y="48"/>
                  </a:lnTo>
                  <a:lnTo>
                    <a:pt x="0" y="54"/>
                  </a:lnTo>
                  <a:lnTo>
                    <a:pt x="2" y="6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" name="Freeform 457"/>
            <p:cNvSpPr>
              <a:spLocks/>
            </p:cNvSpPr>
            <p:nvPr/>
          </p:nvSpPr>
          <p:spPr bwMode="auto">
            <a:xfrm>
              <a:off x="3912" y="2432"/>
              <a:ext cx="14" cy="6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4" y="30"/>
                </a:cxn>
                <a:cxn ang="0">
                  <a:pos x="0" y="48"/>
                </a:cxn>
                <a:cxn ang="0">
                  <a:pos x="0" y="54"/>
                </a:cxn>
                <a:cxn ang="0">
                  <a:pos x="2" y="62"/>
                </a:cxn>
              </a:cxnLst>
              <a:rect l="0" t="0" r="r" b="b"/>
              <a:pathLst>
                <a:path w="14" h="62">
                  <a:moveTo>
                    <a:pt x="14" y="0"/>
                  </a:moveTo>
                  <a:lnTo>
                    <a:pt x="14" y="0"/>
                  </a:lnTo>
                  <a:lnTo>
                    <a:pt x="4" y="30"/>
                  </a:lnTo>
                  <a:lnTo>
                    <a:pt x="0" y="48"/>
                  </a:lnTo>
                  <a:lnTo>
                    <a:pt x="0" y="54"/>
                  </a:lnTo>
                  <a:lnTo>
                    <a:pt x="2" y="6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Freeform 458"/>
            <p:cNvSpPr>
              <a:spLocks/>
            </p:cNvSpPr>
            <p:nvPr/>
          </p:nvSpPr>
          <p:spPr bwMode="auto">
            <a:xfrm>
              <a:off x="3948" y="2460"/>
              <a:ext cx="22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4" y="8"/>
                </a:cxn>
                <a:cxn ang="0">
                  <a:pos x="10" y="2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0" y="16"/>
                </a:cxn>
              </a:cxnLst>
              <a:rect l="0" t="0" r="r" b="b"/>
              <a:pathLst>
                <a:path w="22" h="16">
                  <a:moveTo>
                    <a:pt x="0" y="16"/>
                  </a:moveTo>
                  <a:lnTo>
                    <a:pt x="0" y="16"/>
                  </a:lnTo>
                  <a:lnTo>
                    <a:pt x="4" y="8"/>
                  </a:lnTo>
                  <a:lnTo>
                    <a:pt x="10" y="2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Freeform 459"/>
            <p:cNvSpPr>
              <a:spLocks/>
            </p:cNvSpPr>
            <p:nvPr/>
          </p:nvSpPr>
          <p:spPr bwMode="auto">
            <a:xfrm>
              <a:off x="3948" y="2460"/>
              <a:ext cx="22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4" y="8"/>
                </a:cxn>
                <a:cxn ang="0">
                  <a:pos x="10" y="2"/>
                </a:cxn>
                <a:cxn ang="0">
                  <a:pos x="16" y="0"/>
                </a:cxn>
                <a:cxn ang="0">
                  <a:pos x="22" y="0"/>
                </a:cxn>
              </a:cxnLst>
              <a:rect l="0" t="0" r="r" b="b"/>
              <a:pathLst>
                <a:path w="22" h="16">
                  <a:moveTo>
                    <a:pt x="0" y="16"/>
                  </a:moveTo>
                  <a:lnTo>
                    <a:pt x="0" y="16"/>
                  </a:lnTo>
                  <a:lnTo>
                    <a:pt x="4" y="8"/>
                  </a:lnTo>
                  <a:lnTo>
                    <a:pt x="10" y="2"/>
                  </a:lnTo>
                  <a:lnTo>
                    <a:pt x="16" y="0"/>
                  </a:lnTo>
                  <a:lnTo>
                    <a:pt x="2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" name="Freeform 460"/>
            <p:cNvSpPr>
              <a:spLocks/>
            </p:cNvSpPr>
            <p:nvPr/>
          </p:nvSpPr>
          <p:spPr bwMode="auto">
            <a:xfrm>
              <a:off x="3986" y="2472"/>
              <a:ext cx="26" cy="36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36"/>
                </a:cxn>
                <a:cxn ang="0">
                  <a:pos x="6" y="18"/>
                </a:cxn>
                <a:cxn ang="0">
                  <a:pos x="14" y="8"/>
                </a:cxn>
                <a:cxn ang="0">
                  <a:pos x="20" y="2"/>
                </a:cxn>
                <a:cxn ang="0">
                  <a:pos x="26" y="0"/>
                </a:cxn>
                <a:cxn ang="0">
                  <a:pos x="0" y="36"/>
                </a:cxn>
              </a:cxnLst>
              <a:rect l="0" t="0" r="r" b="b"/>
              <a:pathLst>
                <a:path w="26" h="36">
                  <a:moveTo>
                    <a:pt x="0" y="36"/>
                  </a:moveTo>
                  <a:lnTo>
                    <a:pt x="0" y="36"/>
                  </a:lnTo>
                  <a:lnTo>
                    <a:pt x="6" y="18"/>
                  </a:lnTo>
                  <a:lnTo>
                    <a:pt x="14" y="8"/>
                  </a:lnTo>
                  <a:lnTo>
                    <a:pt x="20" y="2"/>
                  </a:lnTo>
                  <a:lnTo>
                    <a:pt x="26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Freeform 461"/>
            <p:cNvSpPr>
              <a:spLocks/>
            </p:cNvSpPr>
            <p:nvPr/>
          </p:nvSpPr>
          <p:spPr bwMode="auto">
            <a:xfrm>
              <a:off x="3986" y="2472"/>
              <a:ext cx="26" cy="36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36"/>
                </a:cxn>
                <a:cxn ang="0">
                  <a:pos x="6" y="18"/>
                </a:cxn>
                <a:cxn ang="0">
                  <a:pos x="14" y="8"/>
                </a:cxn>
                <a:cxn ang="0">
                  <a:pos x="20" y="2"/>
                </a:cxn>
                <a:cxn ang="0">
                  <a:pos x="26" y="0"/>
                </a:cxn>
              </a:cxnLst>
              <a:rect l="0" t="0" r="r" b="b"/>
              <a:pathLst>
                <a:path w="26" h="36">
                  <a:moveTo>
                    <a:pt x="0" y="36"/>
                  </a:moveTo>
                  <a:lnTo>
                    <a:pt x="0" y="36"/>
                  </a:lnTo>
                  <a:lnTo>
                    <a:pt x="6" y="18"/>
                  </a:lnTo>
                  <a:lnTo>
                    <a:pt x="14" y="8"/>
                  </a:lnTo>
                  <a:lnTo>
                    <a:pt x="20" y="2"/>
                  </a:lnTo>
                  <a:lnTo>
                    <a:pt x="2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Freeform 462"/>
            <p:cNvSpPr>
              <a:spLocks/>
            </p:cNvSpPr>
            <p:nvPr/>
          </p:nvSpPr>
          <p:spPr bwMode="auto">
            <a:xfrm>
              <a:off x="3916" y="2558"/>
              <a:ext cx="26" cy="34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4" y="22"/>
                </a:cxn>
                <a:cxn ang="0">
                  <a:pos x="12" y="12"/>
                </a:cxn>
                <a:cxn ang="0">
                  <a:pos x="20" y="4"/>
                </a:cxn>
                <a:cxn ang="0">
                  <a:pos x="26" y="0"/>
                </a:cxn>
                <a:cxn ang="0">
                  <a:pos x="0" y="34"/>
                </a:cxn>
              </a:cxnLst>
              <a:rect l="0" t="0" r="r" b="b"/>
              <a:pathLst>
                <a:path w="26" h="34">
                  <a:moveTo>
                    <a:pt x="0" y="34"/>
                  </a:moveTo>
                  <a:lnTo>
                    <a:pt x="0" y="34"/>
                  </a:lnTo>
                  <a:lnTo>
                    <a:pt x="4" y="22"/>
                  </a:lnTo>
                  <a:lnTo>
                    <a:pt x="12" y="12"/>
                  </a:lnTo>
                  <a:lnTo>
                    <a:pt x="20" y="4"/>
                  </a:lnTo>
                  <a:lnTo>
                    <a:pt x="26" y="0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Freeform 463"/>
            <p:cNvSpPr>
              <a:spLocks/>
            </p:cNvSpPr>
            <p:nvPr/>
          </p:nvSpPr>
          <p:spPr bwMode="auto">
            <a:xfrm>
              <a:off x="3916" y="2558"/>
              <a:ext cx="26" cy="34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4" y="22"/>
                </a:cxn>
                <a:cxn ang="0">
                  <a:pos x="12" y="12"/>
                </a:cxn>
                <a:cxn ang="0">
                  <a:pos x="20" y="4"/>
                </a:cxn>
                <a:cxn ang="0">
                  <a:pos x="26" y="0"/>
                </a:cxn>
              </a:cxnLst>
              <a:rect l="0" t="0" r="r" b="b"/>
              <a:pathLst>
                <a:path w="26" h="34">
                  <a:moveTo>
                    <a:pt x="0" y="34"/>
                  </a:moveTo>
                  <a:lnTo>
                    <a:pt x="0" y="34"/>
                  </a:lnTo>
                  <a:lnTo>
                    <a:pt x="4" y="22"/>
                  </a:lnTo>
                  <a:lnTo>
                    <a:pt x="12" y="12"/>
                  </a:lnTo>
                  <a:lnTo>
                    <a:pt x="20" y="4"/>
                  </a:lnTo>
                  <a:lnTo>
                    <a:pt x="2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" name="Freeform 464"/>
            <p:cNvSpPr>
              <a:spLocks/>
            </p:cNvSpPr>
            <p:nvPr/>
          </p:nvSpPr>
          <p:spPr bwMode="auto">
            <a:xfrm>
              <a:off x="3936" y="2590"/>
              <a:ext cx="14" cy="36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36"/>
                </a:cxn>
                <a:cxn ang="0">
                  <a:pos x="2" y="24"/>
                </a:cxn>
                <a:cxn ang="0">
                  <a:pos x="6" y="14"/>
                </a:cxn>
                <a:cxn ang="0">
                  <a:pos x="14" y="0"/>
                </a:cxn>
                <a:cxn ang="0">
                  <a:pos x="0" y="36"/>
                </a:cxn>
              </a:cxnLst>
              <a:rect l="0" t="0" r="r" b="b"/>
              <a:pathLst>
                <a:path w="14" h="36">
                  <a:moveTo>
                    <a:pt x="0" y="36"/>
                  </a:moveTo>
                  <a:lnTo>
                    <a:pt x="0" y="36"/>
                  </a:lnTo>
                  <a:lnTo>
                    <a:pt x="2" y="24"/>
                  </a:lnTo>
                  <a:lnTo>
                    <a:pt x="6" y="14"/>
                  </a:lnTo>
                  <a:lnTo>
                    <a:pt x="14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Freeform 465"/>
            <p:cNvSpPr>
              <a:spLocks/>
            </p:cNvSpPr>
            <p:nvPr/>
          </p:nvSpPr>
          <p:spPr bwMode="auto">
            <a:xfrm>
              <a:off x="3936" y="2590"/>
              <a:ext cx="14" cy="36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36"/>
                </a:cxn>
                <a:cxn ang="0">
                  <a:pos x="2" y="24"/>
                </a:cxn>
                <a:cxn ang="0">
                  <a:pos x="6" y="14"/>
                </a:cxn>
                <a:cxn ang="0">
                  <a:pos x="14" y="0"/>
                </a:cxn>
              </a:cxnLst>
              <a:rect l="0" t="0" r="r" b="b"/>
              <a:pathLst>
                <a:path w="14" h="36">
                  <a:moveTo>
                    <a:pt x="0" y="36"/>
                  </a:moveTo>
                  <a:lnTo>
                    <a:pt x="0" y="36"/>
                  </a:lnTo>
                  <a:lnTo>
                    <a:pt x="2" y="24"/>
                  </a:lnTo>
                  <a:lnTo>
                    <a:pt x="6" y="14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" name="Freeform 466"/>
            <p:cNvSpPr>
              <a:spLocks/>
            </p:cNvSpPr>
            <p:nvPr/>
          </p:nvSpPr>
          <p:spPr bwMode="auto">
            <a:xfrm>
              <a:off x="3816" y="2664"/>
              <a:ext cx="42" cy="14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0" y="14"/>
                </a:cxn>
                <a:cxn ang="0">
                  <a:pos x="2" y="8"/>
                </a:cxn>
                <a:cxn ang="0">
                  <a:pos x="4" y="6"/>
                </a:cxn>
                <a:cxn ang="0">
                  <a:pos x="14" y="2"/>
                </a:cxn>
                <a:cxn ang="0">
                  <a:pos x="26" y="0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18" y="6"/>
                </a:cxn>
                <a:cxn ang="0">
                  <a:pos x="6" y="10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42" h="14">
                  <a:moveTo>
                    <a:pt x="0" y="14"/>
                  </a:moveTo>
                  <a:lnTo>
                    <a:pt x="0" y="14"/>
                  </a:lnTo>
                  <a:lnTo>
                    <a:pt x="2" y="8"/>
                  </a:lnTo>
                  <a:lnTo>
                    <a:pt x="4" y="6"/>
                  </a:lnTo>
                  <a:lnTo>
                    <a:pt x="14" y="2"/>
                  </a:lnTo>
                  <a:lnTo>
                    <a:pt x="26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18" y="6"/>
                  </a:lnTo>
                  <a:lnTo>
                    <a:pt x="6" y="10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" name="Freeform 467"/>
            <p:cNvSpPr>
              <a:spLocks/>
            </p:cNvSpPr>
            <p:nvPr/>
          </p:nvSpPr>
          <p:spPr bwMode="auto">
            <a:xfrm>
              <a:off x="3808" y="2732"/>
              <a:ext cx="40" cy="14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0" y="14"/>
                </a:cxn>
                <a:cxn ang="0">
                  <a:pos x="0" y="8"/>
                </a:cxn>
                <a:cxn ang="0">
                  <a:pos x="4" y="6"/>
                </a:cxn>
                <a:cxn ang="0">
                  <a:pos x="12" y="2"/>
                </a:cxn>
                <a:cxn ang="0">
                  <a:pos x="26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16" y="6"/>
                </a:cxn>
                <a:cxn ang="0">
                  <a:pos x="4" y="10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40" h="14">
                  <a:moveTo>
                    <a:pt x="0" y="14"/>
                  </a:moveTo>
                  <a:lnTo>
                    <a:pt x="0" y="14"/>
                  </a:lnTo>
                  <a:lnTo>
                    <a:pt x="0" y="8"/>
                  </a:lnTo>
                  <a:lnTo>
                    <a:pt x="4" y="6"/>
                  </a:lnTo>
                  <a:lnTo>
                    <a:pt x="12" y="2"/>
                  </a:lnTo>
                  <a:lnTo>
                    <a:pt x="26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16" y="6"/>
                  </a:lnTo>
                  <a:lnTo>
                    <a:pt x="4" y="10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" name="Freeform 468"/>
            <p:cNvSpPr>
              <a:spLocks/>
            </p:cNvSpPr>
            <p:nvPr/>
          </p:nvSpPr>
          <p:spPr bwMode="auto">
            <a:xfrm>
              <a:off x="3802" y="2880"/>
              <a:ext cx="36" cy="24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0" y="20"/>
                </a:cxn>
                <a:cxn ang="0">
                  <a:pos x="2" y="16"/>
                </a:cxn>
                <a:cxn ang="0">
                  <a:pos x="10" y="10"/>
                </a:cxn>
                <a:cxn ang="0">
                  <a:pos x="20" y="4"/>
                </a:cxn>
                <a:cxn ang="0">
                  <a:pos x="36" y="0"/>
                </a:cxn>
                <a:cxn ang="0">
                  <a:pos x="36" y="0"/>
                </a:cxn>
                <a:cxn ang="0">
                  <a:pos x="14" y="12"/>
                </a:cxn>
                <a:cxn ang="0">
                  <a:pos x="4" y="18"/>
                </a:cxn>
                <a:cxn ang="0">
                  <a:pos x="0" y="24"/>
                </a:cxn>
                <a:cxn ang="0">
                  <a:pos x="0" y="24"/>
                </a:cxn>
              </a:cxnLst>
              <a:rect l="0" t="0" r="r" b="b"/>
              <a:pathLst>
                <a:path w="36" h="24">
                  <a:moveTo>
                    <a:pt x="0" y="24"/>
                  </a:moveTo>
                  <a:lnTo>
                    <a:pt x="0" y="24"/>
                  </a:lnTo>
                  <a:lnTo>
                    <a:pt x="0" y="20"/>
                  </a:lnTo>
                  <a:lnTo>
                    <a:pt x="2" y="16"/>
                  </a:lnTo>
                  <a:lnTo>
                    <a:pt x="10" y="10"/>
                  </a:lnTo>
                  <a:lnTo>
                    <a:pt x="20" y="4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14" y="12"/>
                  </a:lnTo>
                  <a:lnTo>
                    <a:pt x="4" y="18"/>
                  </a:lnTo>
                  <a:lnTo>
                    <a:pt x="0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" name="Freeform 469"/>
            <p:cNvSpPr>
              <a:spLocks/>
            </p:cNvSpPr>
            <p:nvPr/>
          </p:nvSpPr>
          <p:spPr bwMode="auto">
            <a:xfrm>
              <a:off x="3818" y="2996"/>
              <a:ext cx="36" cy="26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0" y="26"/>
                </a:cxn>
                <a:cxn ang="0">
                  <a:pos x="2" y="20"/>
                </a:cxn>
                <a:cxn ang="0">
                  <a:pos x="4" y="16"/>
                </a:cxn>
                <a:cxn ang="0">
                  <a:pos x="10" y="10"/>
                </a:cxn>
                <a:cxn ang="0">
                  <a:pos x="22" y="4"/>
                </a:cxn>
                <a:cxn ang="0">
                  <a:pos x="36" y="0"/>
                </a:cxn>
                <a:cxn ang="0">
                  <a:pos x="36" y="0"/>
                </a:cxn>
                <a:cxn ang="0">
                  <a:pos x="14" y="12"/>
                </a:cxn>
                <a:cxn ang="0">
                  <a:pos x="6" y="20"/>
                </a:cxn>
                <a:cxn ang="0">
                  <a:pos x="0" y="26"/>
                </a:cxn>
                <a:cxn ang="0">
                  <a:pos x="0" y="26"/>
                </a:cxn>
              </a:cxnLst>
              <a:rect l="0" t="0" r="r" b="b"/>
              <a:pathLst>
                <a:path w="36" h="26">
                  <a:moveTo>
                    <a:pt x="0" y="26"/>
                  </a:moveTo>
                  <a:lnTo>
                    <a:pt x="0" y="26"/>
                  </a:lnTo>
                  <a:lnTo>
                    <a:pt x="2" y="20"/>
                  </a:lnTo>
                  <a:lnTo>
                    <a:pt x="4" y="16"/>
                  </a:lnTo>
                  <a:lnTo>
                    <a:pt x="10" y="10"/>
                  </a:lnTo>
                  <a:lnTo>
                    <a:pt x="22" y="4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14" y="12"/>
                  </a:lnTo>
                  <a:lnTo>
                    <a:pt x="6" y="20"/>
                  </a:lnTo>
                  <a:lnTo>
                    <a:pt x="0" y="26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" name="Freeform 470"/>
            <p:cNvSpPr>
              <a:spLocks/>
            </p:cNvSpPr>
            <p:nvPr/>
          </p:nvSpPr>
          <p:spPr bwMode="auto">
            <a:xfrm>
              <a:off x="3848" y="3282"/>
              <a:ext cx="58" cy="1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12" y="0"/>
                </a:cxn>
                <a:cxn ang="0">
                  <a:pos x="28" y="0"/>
                </a:cxn>
                <a:cxn ang="0">
                  <a:pos x="36" y="0"/>
                </a:cxn>
                <a:cxn ang="0">
                  <a:pos x="44" y="0"/>
                </a:cxn>
                <a:cxn ang="0">
                  <a:pos x="52" y="4"/>
                </a:cxn>
                <a:cxn ang="0">
                  <a:pos x="58" y="10"/>
                </a:cxn>
                <a:cxn ang="0">
                  <a:pos x="58" y="10"/>
                </a:cxn>
                <a:cxn ang="0">
                  <a:pos x="52" y="6"/>
                </a:cxn>
                <a:cxn ang="0">
                  <a:pos x="46" y="4"/>
                </a:cxn>
                <a:cxn ang="0">
                  <a:pos x="38" y="4"/>
                </a:cxn>
                <a:cxn ang="0">
                  <a:pos x="30" y="4"/>
                </a:cxn>
                <a:cxn ang="0">
                  <a:pos x="30" y="4"/>
                </a:cxn>
                <a:cxn ang="0">
                  <a:pos x="16" y="4"/>
                </a:cxn>
                <a:cxn ang="0">
                  <a:pos x="0" y="4"/>
                </a:cxn>
                <a:cxn ang="0">
                  <a:pos x="0" y="4"/>
                </a:cxn>
              </a:cxnLst>
              <a:rect l="0" t="0" r="r" b="b"/>
              <a:pathLst>
                <a:path w="58" h="10">
                  <a:moveTo>
                    <a:pt x="0" y="4"/>
                  </a:moveTo>
                  <a:lnTo>
                    <a:pt x="0" y="4"/>
                  </a:lnTo>
                  <a:lnTo>
                    <a:pt x="12" y="0"/>
                  </a:lnTo>
                  <a:lnTo>
                    <a:pt x="28" y="0"/>
                  </a:lnTo>
                  <a:lnTo>
                    <a:pt x="36" y="0"/>
                  </a:lnTo>
                  <a:lnTo>
                    <a:pt x="44" y="0"/>
                  </a:lnTo>
                  <a:lnTo>
                    <a:pt x="52" y="4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52" y="6"/>
                  </a:lnTo>
                  <a:lnTo>
                    <a:pt x="46" y="4"/>
                  </a:lnTo>
                  <a:lnTo>
                    <a:pt x="38" y="4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16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" name="Freeform 471"/>
            <p:cNvSpPr>
              <a:spLocks/>
            </p:cNvSpPr>
            <p:nvPr/>
          </p:nvSpPr>
          <p:spPr bwMode="auto">
            <a:xfrm>
              <a:off x="3918" y="3346"/>
              <a:ext cx="44" cy="14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0" y="14"/>
                </a:cxn>
                <a:cxn ang="0">
                  <a:pos x="6" y="8"/>
                </a:cxn>
                <a:cxn ang="0">
                  <a:pos x="12" y="4"/>
                </a:cxn>
                <a:cxn ang="0">
                  <a:pos x="26" y="0"/>
                </a:cxn>
                <a:cxn ang="0">
                  <a:pos x="36" y="0"/>
                </a:cxn>
                <a:cxn ang="0">
                  <a:pos x="42" y="2"/>
                </a:cxn>
                <a:cxn ang="0">
                  <a:pos x="44" y="6"/>
                </a:cxn>
                <a:cxn ang="0">
                  <a:pos x="44" y="6"/>
                </a:cxn>
                <a:cxn ang="0">
                  <a:pos x="40" y="4"/>
                </a:cxn>
                <a:cxn ang="0">
                  <a:pos x="34" y="4"/>
                </a:cxn>
                <a:cxn ang="0">
                  <a:pos x="20" y="4"/>
                </a:cxn>
                <a:cxn ang="0">
                  <a:pos x="8" y="8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44" h="14">
                  <a:moveTo>
                    <a:pt x="0" y="14"/>
                  </a:moveTo>
                  <a:lnTo>
                    <a:pt x="0" y="14"/>
                  </a:lnTo>
                  <a:lnTo>
                    <a:pt x="6" y="8"/>
                  </a:lnTo>
                  <a:lnTo>
                    <a:pt x="12" y="4"/>
                  </a:lnTo>
                  <a:lnTo>
                    <a:pt x="26" y="0"/>
                  </a:lnTo>
                  <a:lnTo>
                    <a:pt x="36" y="0"/>
                  </a:lnTo>
                  <a:lnTo>
                    <a:pt x="42" y="2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40" y="4"/>
                  </a:lnTo>
                  <a:lnTo>
                    <a:pt x="34" y="4"/>
                  </a:lnTo>
                  <a:lnTo>
                    <a:pt x="20" y="4"/>
                  </a:lnTo>
                  <a:lnTo>
                    <a:pt x="8" y="8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" name="Freeform 472"/>
            <p:cNvSpPr>
              <a:spLocks/>
            </p:cNvSpPr>
            <p:nvPr/>
          </p:nvSpPr>
          <p:spPr bwMode="auto">
            <a:xfrm>
              <a:off x="4006" y="3432"/>
              <a:ext cx="44" cy="14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0" y="14"/>
                </a:cxn>
                <a:cxn ang="0">
                  <a:pos x="10" y="6"/>
                </a:cxn>
                <a:cxn ang="0">
                  <a:pos x="22" y="2"/>
                </a:cxn>
                <a:cxn ang="0">
                  <a:pos x="34" y="0"/>
                </a:cxn>
                <a:cxn ang="0">
                  <a:pos x="40" y="2"/>
                </a:cxn>
                <a:cxn ang="0">
                  <a:pos x="44" y="4"/>
                </a:cxn>
                <a:cxn ang="0">
                  <a:pos x="44" y="4"/>
                </a:cxn>
                <a:cxn ang="0">
                  <a:pos x="32" y="4"/>
                </a:cxn>
                <a:cxn ang="0">
                  <a:pos x="20" y="6"/>
                </a:cxn>
                <a:cxn ang="0">
                  <a:pos x="8" y="8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44" h="14">
                  <a:moveTo>
                    <a:pt x="0" y="14"/>
                  </a:moveTo>
                  <a:lnTo>
                    <a:pt x="0" y="14"/>
                  </a:lnTo>
                  <a:lnTo>
                    <a:pt x="10" y="6"/>
                  </a:lnTo>
                  <a:lnTo>
                    <a:pt x="22" y="2"/>
                  </a:lnTo>
                  <a:lnTo>
                    <a:pt x="34" y="0"/>
                  </a:lnTo>
                  <a:lnTo>
                    <a:pt x="40" y="2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32" y="4"/>
                  </a:lnTo>
                  <a:lnTo>
                    <a:pt x="20" y="6"/>
                  </a:lnTo>
                  <a:lnTo>
                    <a:pt x="8" y="8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" name="Freeform 473"/>
            <p:cNvSpPr>
              <a:spLocks/>
            </p:cNvSpPr>
            <p:nvPr/>
          </p:nvSpPr>
          <p:spPr bwMode="auto">
            <a:xfrm>
              <a:off x="4082" y="3476"/>
              <a:ext cx="30" cy="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10" y="0"/>
                </a:cxn>
                <a:cxn ang="0">
                  <a:pos x="20" y="0"/>
                </a:cxn>
                <a:cxn ang="0">
                  <a:pos x="30" y="0"/>
                </a:cxn>
                <a:cxn ang="0">
                  <a:pos x="0" y="6"/>
                </a:cxn>
              </a:cxnLst>
              <a:rect l="0" t="0" r="r" b="b"/>
              <a:pathLst>
                <a:path w="30" h="6">
                  <a:moveTo>
                    <a:pt x="0" y="6"/>
                  </a:moveTo>
                  <a:lnTo>
                    <a:pt x="0" y="6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3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" name="Freeform 474"/>
            <p:cNvSpPr>
              <a:spLocks/>
            </p:cNvSpPr>
            <p:nvPr/>
          </p:nvSpPr>
          <p:spPr bwMode="auto">
            <a:xfrm>
              <a:off x="4082" y="3476"/>
              <a:ext cx="30" cy="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10" y="0"/>
                </a:cxn>
                <a:cxn ang="0">
                  <a:pos x="20" y="0"/>
                </a:cxn>
                <a:cxn ang="0">
                  <a:pos x="30" y="0"/>
                </a:cxn>
              </a:cxnLst>
              <a:rect l="0" t="0" r="r" b="b"/>
              <a:pathLst>
                <a:path w="30" h="6">
                  <a:moveTo>
                    <a:pt x="0" y="6"/>
                  </a:moveTo>
                  <a:lnTo>
                    <a:pt x="0" y="6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3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" name="Freeform 475"/>
            <p:cNvSpPr>
              <a:spLocks/>
            </p:cNvSpPr>
            <p:nvPr/>
          </p:nvSpPr>
          <p:spPr bwMode="auto">
            <a:xfrm>
              <a:off x="4048" y="3358"/>
              <a:ext cx="22" cy="28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0"/>
                </a:cxn>
                <a:cxn ang="0">
                  <a:pos x="14" y="2"/>
                </a:cxn>
                <a:cxn ang="0">
                  <a:pos x="8" y="4"/>
                </a:cxn>
                <a:cxn ang="0">
                  <a:pos x="4" y="8"/>
                </a:cxn>
                <a:cxn ang="0">
                  <a:pos x="2" y="12"/>
                </a:cxn>
                <a:cxn ang="0">
                  <a:pos x="0" y="28"/>
                </a:cxn>
                <a:cxn ang="0">
                  <a:pos x="0" y="28"/>
                </a:cxn>
                <a:cxn ang="0">
                  <a:pos x="4" y="18"/>
                </a:cxn>
                <a:cxn ang="0">
                  <a:pos x="10" y="10"/>
                </a:cxn>
                <a:cxn ang="0">
                  <a:pos x="16" y="2"/>
                </a:cxn>
                <a:cxn ang="0">
                  <a:pos x="20" y="2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22" h="28">
                  <a:moveTo>
                    <a:pt x="22" y="0"/>
                  </a:moveTo>
                  <a:lnTo>
                    <a:pt x="22" y="0"/>
                  </a:lnTo>
                  <a:lnTo>
                    <a:pt x="14" y="2"/>
                  </a:lnTo>
                  <a:lnTo>
                    <a:pt x="8" y="4"/>
                  </a:lnTo>
                  <a:lnTo>
                    <a:pt x="4" y="8"/>
                  </a:lnTo>
                  <a:lnTo>
                    <a:pt x="2" y="1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4" y="18"/>
                  </a:lnTo>
                  <a:lnTo>
                    <a:pt x="10" y="10"/>
                  </a:lnTo>
                  <a:lnTo>
                    <a:pt x="16" y="2"/>
                  </a:lnTo>
                  <a:lnTo>
                    <a:pt x="20" y="2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" name="Freeform 476"/>
            <p:cNvSpPr>
              <a:spLocks/>
            </p:cNvSpPr>
            <p:nvPr/>
          </p:nvSpPr>
          <p:spPr bwMode="auto">
            <a:xfrm>
              <a:off x="3934" y="3244"/>
              <a:ext cx="22" cy="44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44"/>
                </a:cxn>
                <a:cxn ang="0">
                  <a:pos x="2" y="32"/>
                </a:cxn>
                <a:cxn ang="0">
                  <a:pos x="8" y="20"/>
                </a:cxn>
                <a:cxn ang="0">
                  <a:pos x="22" y="0"/>
                </a:cxn>
                <a:cxn ang="0">
                  <a:pos x="0" y="44"/>
                </a:cxn>
              </a:cxnLst>
              <a:rect l="0" t="0" r="r" b="b"/>
              <a:pathLst>
                <a:path w="22" h="44">
                  <a:moveTo>
                    <a:pt x="0" y="44"/>
                  </a:moveTo>
                  <a:lnTo>
                    <a:pt x="0" y="44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22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" name="Freeform 477"/>
            <p:cNvSpPr>
              <a:spLocks/>
            </p:cNvSpPr>
            <p:nvPr/>
          </p:nvSpPr>
          <p:spPr bwMode="auto">
            <a:xfrm>
              <a:off x="3934" y="3244"/>
              <a:ext cx="22" cy="44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44"/>
                </a:cxn>
                <a:cxn ang="0">
                  <a:pos x="2" y="32"/>
                </a:cxn>
                <a:cxn ang="0">
                  <a:pos x="8" y="20"/>
                </a:cxn>
                <a:cxn ang="0">
                  <a:pos x="22" y="0"/>
                </a:cxn>
              </a:cxnLst>
              <a:rect l="0" t="0" r="r" b="b"/>
              <a:pathLst>
                <a:path w="22" h="44">
                  <a:moveTo>
                    <a:pt x="0" y="44"/>
                  </a:moveTo>
                  <a:lnTo>
                    <a:pt x="0" y="44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2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" name="Freeform 478"/>
            <p:cNvSpPr>
              <a:spLocks/>
            </p:cNvSpPr>
            <p:nvPr/>
          </p:nvSpPr>
          <p:spPr bwMode="auto">
            <a:xfrm>
              <a:off x="3894" y="3184"/>
              <a:ext cx="20" cy="44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44"/>
                </a:cxn>
                <a:cxn ang="0">
                  <a:pos x="2" y="30"/>
                </a:cxn>
                <a:cxn ang="0">
                  <a:pos x="8" y="16"/>
                </a:cxn>
                <a:cxn ang="0">
                  <a:pos x="14" y="6"/>
                </a:cxn>
                <a:cxn ang="0">
                  <a:pos x="20" y="0"/>
                </a:cxn>
                <a:cxn ang="0">
                  <a:pos x="0" y="44"/>
                </a:cxn>
              </a:cxnLst>
              <a:rect l="0" t="0" r="r" b="b"/>
              <a:pathLst>
                <a:path w="20" h="44">
                  <a:moveTo>
                    <a:pt x="0" y="44"/>
                  </a:moveTo>
                  <a:lnTo>
                    <a:pt x="0" y="44"/>
                  </a:lnTo>
                  <a:lnTo>
                    <a:pt x="2" y="30"/>
                  </a:lnTo>
                  <a:lnTo>
                    <a:pt x="8" y="16"/>
                  </a:lnTo>
                  <a:lnTo>
                    <a:pt x="14" y="6"/>
                  </a:lnTo>
                  <a:lnTo>
                    <a:pt x="20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" name="Freeform 479"/>
            <p:cNvSpPr>
              <a:spLocks/>
            </p:cNvSpPr>
            <p:nvPr/>
          </p:nvSpPr>
          <p:spPr bwMode="auto">
            <a:xfrm>
              <a:off x="3894" y="3184"/>
              <a:ext cx="20" cy="44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44"/>
                </a:cxn>
                <a:cxn ang="0">
                  <a:pos x="2" y="30"/>
                </a:cxn>
                <a:cxn ang="0">
                  <a:pos x="8" y="16"/>
                </a:cxn>
                <a:cxn ang="0">
                  <a:pos x="14" y="6"/>
                </a:cxn>
                <a:cxn ang="0">
                  <a:pos x="20" y="0"/>
                </a:cxn>
              </a:cxnLst>
              <a:rect l="0" t="0" r="r" b="b"/>
              <a:pathLst>
                <a:path w="20" h="44">
                  <a:moveTo>
                    <a:pt x="0" y="44"/>
                  </a:moveTo>
                  <a:lnTo>
                    <a:pt x="0" y="44"/>
                  </a:lnTo>
                  <a:lnTo>
                    <a:pt x="2" y="30"/>
                  </a:lnTo>
                  <a:lnTo>
                    <a:pt x="8" y="16"/>
                  </a:lnTo>
                  <a:lnTo>
                    <a:pt x="14" y="6"/>
                  </a:lnTo>
                  <a:lnTo>
                    <a:pt x="2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0" name="Freeform 480"/>
            <p:cNvSpPr>
              <a:spLocks/>
            </p:cNvSpPr>
            <p:nvPr/>
          </p:nvSpPr>
          <p:spPr bwMode="auto">
            <a:xfrm>
              <a:off x="4140" y="2530"/>
              <a:ext cx="12" cy="52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2" y="18"/>
                </a:cxn>
                <a:cxn ang="0">
                  <a:pos x="6" y="30"/>
                </a:cxn>
                <a:cxn ang="0">
                  <a:pos x="8" y="40"/>
                </a:cxn>
                <a:cxn ang="0">
                  <a:pos x="6" y="46"/>
                </a:cxn>
                <a:cxn ang="0">
                  <a:pos x="4" y="52"/>
                </a:cxn>
                <a:cxn ang="0">
                  <a:pos x="4" y="52"/>
                </a:cxn>
                <a:cxn ang="0">
                  <a:pos x="8" y="48"/>
                </a:cxn>
                <a:cxn ang="0">
                  <a:pos x="10" y="42"/>
                </a:cxn>
                <a:cxn ang="0">
                  <a:pos x="12" y="34"/>
                </a:cxn>
                <a:cxn ang="0">
                  <a:pos x="10" y="28"/>
                </a:cxn>
                <a:cxn ang="0">
                  <a:pos x="10" y="28"/>
                </a:cxn>
                <a:cxn ang="0">
                  <a:pos x="6" y="14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12" h="52">
                  <a:moveTo>
                    <a:pt x="0" y="6"/>
                  </a:moveTo>
                  <a:lnTo>
                    <a:pt x="0" y="6"/>
                  </a:lnTo>
                  <a:lnTo>
                    <a:pt x="2" y="18"/>
                  </a:lnTo>
                  <a:lnTo>
                    <a:pt x="6" y="30"/>
                  </a:lnTo>
                  <a:lnTo>
                    <a:pt x="8" y="40"/>
                  </a:lnTo>
                  <a:lnTo>
                    <a:pt x="6" y="46"/>
                  </a:lnTo>
                  <a:lnTo>
                    <a:pt x="4" y="52"/>
                  </a:lnTo>
                  <a:lnTo>
                    <a:pt x="4" y="52"/>
                  </a:lnTo>
                  <a:lnTo>
                    <a:pt x="8" y="48"/>
                  </a:lnTo>
                  <a:lnTo>
                    <a:pt x="10" y="42"/>
                  </a:lnTo>
                  <a:lnTo>
                    <a:pt x="12" y="34"/>
                  </a:lnTo>
                  <a:lnTo>
                    <a:pt x="10" y="28"/>
                  </a:lnTo>
                  <a:lnTo>
                    <a:pt x="10" y="28"/>
                  </a:lnTo>
                  <a:lnTo>
                    <a:pt x="6" y="14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" name="Freeform 481"/>
            <p:cNvSpPr>
              <a:spLocks/>
            </p:cNvSpPr>
            <p:nvPr/>
          </p:nvSpPr>
          <p:spPr bwMode="auto">
            <a:xfrm>
              <a:off x="4140" y="2530"/>
              <a:ext cx="12" cy="52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2" y="18"/>
                </a:cxn>
                <a:cxn ang="0">
                  <a:pos x="6" y="30"/>
                </a:cxn>
                <a:cxn ang="0">
                  <a:pos x="8" y="40"/>
                </a:cxn>
                <a:cxn ang="0">
                  <a:pos x="6" y="46"/>
                </a:cxn>
                <a:cxn ang="0">
                  <a:pos x="4" y="52"/>
                </a:cxn>
                <a:cxn ang="0">
                  <a:pos x="4" y="52"/>
                </a:cxn>
                <a:cxn ang="0">
                  <a:pos x="8" y="48"/>
                </a:cxn>
                <a:cxn ang="0">
                  <a:pos x="10" y="42"/>
                </a:cxn>
                <a:cxn ang="0">
                  <a:pos x="12" y="34"/>
                </a:cxn>
                <a:cxn ang="0">
                  <a:pos x="10" y="28"/>
                </a:cxn>
                <a:cxn ang="0">
                  <a:pos x="10" y="28"/>
                </a:cxn>
                <a:cxn ang="0">
                  <a:pos x="6" y="14"/>
                </a:cxn>
                <a:cxn ang="0">
                  <a:pos x="0" y="0"/>
                </a:cxn>
              </a:cxnLst>
              <a:rect l="0" t="0" r="r" b="b"/>
              <a:pathLst>
                <a:path w="12" h="52">
                  <a:moveTo>
                    <a:pt x="0" y="6"/>
                  </a:moveTo>
                  <a:lnTo>
                    <a:pt x="0" y="6"/>
                  </a:lnTo>
                  <a:lnTo>
                    <a:pt x="2" y="18"/>
                  </a:lnTo>
                  <a:lnTo>
                    <a:pt x="6" y="30"/>
                  </a:lnTo>
                  <a:lnTo>
                    <a:pt x="8" y="40"/>
                  </a:lnTo>
                  <a:lnTo>
                    <a:pt x="6" y="46"/>
                  </a:lnTo>
                  <a:lnTo>
                    <a:pt x="4" y="52"/>
                  </a:lnTo>
                  <a:lnTo>
                    <a:pt x="4" y="52"/>
                  </a:lnTo>
                  <a:lnTo>
                    <a:pt x="8" y="48"/>
                  </a:lnTo>
                  <a:lnTo>
                    <a:pt x="10" y="42"/>
                  </a:lnTo>
                  <a:lnTo>
                    <a:pt x="12" y="34"/>
                  </a:lnTo>
                  <a:lnTo>
                    <a:pt x="10" y="28"/>
                  </a:lnTo>
                  <a:lnTo>
                    <a:pt x="10" y="28"/>
                  </a:lnTo>
                  <a:lnTo>
                    <a:pt x="6" y="14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" name="Freeform 482"/>
            <p:cNvSpPr>
              <a:spLocks/>
            </p:cNvSpPr>
            <p:nvPr/>
          </p:nvSpPr>
          <p:spPr bwMode="auto">
            <a:xfrm>
              <a:off x="4180" y="2544"/>
              <a:ext cx="38" cy="42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38" y="0"/>
                </a:cxn>
                <a:cxn ang="0">
                  <a:pos x="34" y="14"/>
                </a:cxn>
                <a:cxn ang="0">
                  <a:pos x="26" y="28"/>
                </a:cxn>
                <a:cxn ang="0">
                  <a:pos x="26" y="28"/>
                </a:cxn>
                <a:cxn ang="0">
                  <a:pos x="22" y="32"/>
                </a:cxn>
                <a:cxn ang="0">
                  <a:pos x="14" y="34"/>
                </a:cxn>
                <a:cxn ang="0">
                  <a:pos x="14" y="34"/>
                </a:cxn>
                <a:cxn ang="0">
                  <a:pos x="8" y="38"/>
                </a:cxn>
                <a:cxn ang="0">
                  <a:pos x="0" y="42"/>
                </a:cxn>
                <a:cxn ang="0">
                  <a:pos x="0" y="42"/>
                </a:cxn>
                <a:cxn ang="0">
                  <a:pos x="14" y="40"/>
                </a:cxn>
                <a:cxn ang="0">
                  <a:pos x="20" y="38"/>
                </a:cxn>
                <a:cxn ang="0">
                  <a:pos x="26" y="34"/>
                </a:cxn>
                <a:cxn ang="0">
                  <a:pos x="26" y="34"/>
                </a:cxn>
                <a:cxn ang="0">
                  <a:pos x="32" y="28"/>
                </a:cxn>
                <a:cxn ang="0">
                  <a:pos x="34" y="20"/>
                </a:cxn>
                <a:cxn ang="0">
                  <a:pos x="38" y="2"/>
                </a:cxn>
                <a:cxn ang="0">
                  <a:pos x="38" y="0"/>
                </a:cxn>
              </a:cxnLst>
              <a:rect l="0" t="0" r="r" b="b"/>
              <a:pathLst>
                <a:path w="38" h="42">
                  <a:moveTo>
                    <a:pt x="38" y="0"/>
                  </a:moveTo>
                  <a:lnTo>
                    <a:pt x="38" y="0"/>
                  </a:lnTo>
                  <a:lnTo>
                    <a:pt x="34" y="14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4" y="34"/>
                  </a:lnTo>
                  <a:lnTo>
                    <a:pt x="14" y="34"/>
                  </a:lnTo>
                  <a:lnTo>
                    <a:pt x="8" y="38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14" y="40"/>
                  </a:lnTo>
                  <a:lnTo>
                    <a:pt x="20" y="38"/>
                  </a:lnTo>
                  <a:lnTo>
                    <a:pt x="26" y="34"/>
                  </a:lnTo>
                  <a:lnTo>
                    <a:pt x="26" y="34"/>
                  </a:lnTo>
                  <a:lnTo>
                    <a:pt x="32" y="28"/>
                  </a:lnTo>
                  <a:lnTo>
                    <a:pt x="34" y="20"/>
                  </a:lnTo>
                  <a:lnTo>
                    <a:pt x="38" y="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3" name="Freeform 483"/>
            <p:cNvSpPr>
              <a:spLocks/>
            </p:cNvSpPr>
            <p:nvPr/>
          </p:nvSpPr>
          <p:spPr bwMode="auto">
            <a:xfrm>
              <a:off x="4180" y="2544"/>
              <a:ext cx="38" cy="42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38" y="0"/>
                </a:cxn>
                <a:cxn ang="0">
                  <a:pos x="34" y="14"/>
                </a:cxn>
                <a:cxn ang="0">
                  <a:pos x="26" y="28"/>
                </a:cxn>
                <a:cxn ang="0">
                  <a:pos x="26" y="28"/>
                </a:cxn>
                <a:cxn ang="0">
                  <a:pos x="22" y="32"/>
                </a:cxn>
                <a:cxn ang="0">
                  <a:pos x="14" y="34"/>
                </a:cxn>
                <a:cxn ang="0">
                  <a:pos x="14" y="34"/>
                </a:cxn>
                <a:cxn ang="0">
                  <a:pos x="8" y="38"/>
                </a:cxn>
                <a:cxn ang="0">
                  <a:pos x="0" y="42"/>
                </a:cxn>
                <a:cxn ang="0">
                  <a:pos x="0" y="42"/>
                </a:cxn>
                <a:cxn ang="0">
                  <a:pos x="14" y="40"/>
                </a:cxn>
                <a:cxn ang="0">
                  <a:pos x="20" y="38"/>
                </a:cxn>
                <a:cxn ang="0">
                  <a:pos x="26" y="34"/>
                </a:cxn>
                <a:cxn ang="0">
                  <a:pos x="26" y="34"/>
                </a:cxn>
                <a:cxn ang="0">
                  <a:pos x="32" y="28"/>
                </a:cxn>
                <a:cxn ang="0">
                  <a:pos x="34" y="20"/>
                </a:cxn>
                <a:cxn ang="0">
                  <a:pos x="38" y="2"/>
                </a:cxn>
              </a:cxnLst>
              <a:rect l="0" t="0" r="r" b="b"/>
              <a:pathLst>
                <a:path w="38" h="42">
                  <a:moveTo>
                    <a:pt x="38" y="0"/>
                  </a:moveTo>
                  <a:lnTo>
                    <a:pt x="38" y="0"/>
                  </a:lnTo>
                  <a:lnTo>
                    <a:pt x="34" y="14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4" y="34"/>
                  </a:lnTo>
                  <a:lnTo>
                    <a:pt x="14" y="34"/>
                  </a:lnTo>
                  <a:lnTo>
                    <a:pt x="8" y="38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14" y="40"/>
                  </a:lnTo>
                  <a:lnTo>
                    <a:pt x="20" y="38"/>
                  </a:lnTo>
                  <a:lnTo>
                    <a:pt x="26" y="34"/>
                  </a:lnTo>
                  <a:lnTo>
                    <a:pt x="26" y="34"/>
                  </a:lnTo>
                  <a:lnTo>
                    <a:pt x="32" y="28"/>
                  </a:lnTo>
                  <a:lnTo>
                    <a:pt x="34" y="20"/>
                  </a:lnTo>
                  <a:lnTo>
                    <a:pt x="38" y="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4" name="Freeform 484"/>
            <p:cNvSpPr>
              <a:spLocks/>
            </p:cNvSpPr>
            <p:nvPr/>
          </p:nvSpPr>
          <p:spPr bwMode="auto">
            <a:xfrm>
              <a:off x="4244" y="2448"/>
              <a:ext cx="18" cy="26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0" y="26"/>
                </a:cxn>
                <a:cxn ang="0">
                  <a:pos x="6" y="20"/>
                </a:cxn>
                <a:cxn ang="0">
                  <a:pos x="12" y="16"/>
                </a:cxn>
                <a:cxn ang="0">
                  <a:pos x="12" y="16"/>
                </a:cxn>
                <a:cxn ang="0">
                  <a:pos x="14" y="12"/>
                </a:cxn>
                <a:cxn ang="0">
                  <a:pos x="16" y="8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6" y="4"/>
                </a:cxn>
                <a:cxn ang="0">
                  <a:pos x="18" y="8"/>
                </a:cxn>
                <a:cxn ang="0">
                  <a:pos x="14" y="16"/>
                </a:cxn>
                <a:cxn ang="0">
                  <a:pos x="10" y="20"/>
                </a:cxn>
                <a:cxn ang="0">
                  <a:pos x="2" y="22"/>
                </a:cxn>
                <a:cxn ang="0">
                  <a:pos x="0" y="26"/>
                </a:cxn>
              </a:cxnLst>
              <a:rect l="0" t="0" r="r" b="b"/>
              <a:pathLst>
                <a:path w="18" h="26">
                  <a:moveTo>
                    <a:pt x="0" y="26"/>
                  </a:moveTo>
                  <a:lnTo>
                    <a:pt x="0" y="26"/>
                  </a:lnTo>
                  <a:lnTo>
                    <a:pt x="6" y="20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4" y="12"/>
                  </a:lnTo>
                  <a:lnTo>
                    <a:pt x="16" y="8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6" y="4"/>
                  </a:lnTo>
                  <a:lnTo>
                    <a:pt x="18" y="8"/>
                  </a:lnTo>
                  <a:lnTo>
                    <a:pt x="14" y="16"/>
                  </a:lnTo>
                  <a:lnTo>
                    <a:pt x="10" y="20"/>
                  </a:lnTo>
                  <a:lnTo>
                    <a:pt x="2" y="22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" name="Freeform 485"/>
            <p:cNvSpPr>
              <a:spLocks/>
            </p:cNvSpPr>
            <p:nvPr/>
          </p:nvSpPr>
          <p:spPr bwMode="auto">
            <a:xfrm>
              <a:off x="4244" y="2448"/>
              <a:ext cx="18" cy="26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0" y="26"/>
                </a:cxn>
                <a:cxn ang="0">
                  <a:pos x="6" y="20"/>
                </a:cxn>
                <a:cxn ang="0">
                  <a:pos x="12" y="16"/>
                </a:cxn>
                <a:cxn ang="0">
                  <a:pos x="12" y="16"/>
                </a:cxn>
                <a:cxn ang="0">
                  <a:pos x="14" y="12"/>
                </a:cxn>
                <a:cxn ang="0">
                  <a:pos x="16" y="8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6" y="4"/>
                </a:cxn>
                <a:cxn ang="0">
                  <a:pos x="18" y="8"/>
                </a:cxn>
                <a:cxn ang="0">
                  <a:pos x="14" y="16"/>
                </a:cxn>
                <a:cxn ang="0">
                  <a:pos x="10" y="20"/>
                </a:cxn>
                <a:cxn ang="0">
                  <a:pos x="2" y="22"/>
                </a:cxn>
              </a:cxnLst>
              <a:rect l="0" t="0" r="r" b="b"/>
              <a:pathLst>
                <a:path w="18" h="26">
                  <a:moveTo>
                    <a:pt x="0" y="26"/>
                  </a:moveTo>
                  <a:lnTo>
                    <a:pt x="0" y="26"/>
                  </a:lnTo>
                  <a:lnTo>
                    <a:pt x="6" y="20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4" y="12"/>
                  </a:lnTo>
                  <a:lnTo>
                    <a:pt x="16" y="8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6" y="4"/>
                  </a:lnTo>
                  <a:lnTo>
                    <a:pt x="18" y="8"/>
                  </a:lnTo>
                  <a:lnTo>
                    <a:pt x="14" y="16"/>
                  </a:lnTo>
                  <a:lnTo>
                    <a:pt x="10" y="20"/>
                  </a:lnTo>
                  <a:lnTo>
                    <a:pt x="2" y="2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" name="Freeform 486"/>
            <p:cNvSpPr>
              <a:spLocks/>
            </p:cNvSpPr>
            <p:nvPr/>
          </p:nvSpPr>
          <p:spPr bwMode="auto">
            <a:xfrm>
              <a:off x="4110" y="2634"/>
              <a:ext cx="14" cy="26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6" y="24"/>
                </a:cxn>
                <a:cxn ang="0">
                  <a:pos x="8" y="22"/>
                </a:cxn>
                <a:cxn ang="0">
                  <a:pos x="10" y="18"/>
                </a:cxn>
                <a:cxn ang="0">
                  <a:pos x="10" y="14"/>
                </a:cxn>
                <a:cxn ang="0">
                  <a:pos x="8" y="6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0" y="6"/>
                </a:cxn>
                <a:cxn ang="0">
                  <a:pos x="14" y="12"/>
                </a:cxn>
                <a:cxn ang="0">
                  <a:pos x="14" y="16"/>
                </a:cxn>
                <a:cxn ang="0">
                  <a:pos x="14" y="20"/>
                </a:cxn>
                <a:cxn ang="0">
                  <a:pos x="10" y="22"/>
                </a:cxn>
                <a:cxn ang="0">
                  <a:pos x="6" y="26"/>
                </a:cxn>
                <a:cxn ang="0">
                  <a:pos x="0" y="24"/>
                </a:cxn>
              </a:cxnLst>
              <a:rect l="0" t="0" r="r" b="b"/>
              <a:pathLst>
                <a:path w="14" h="26">
                  <a:moveTo>
                    <a:pt x="0" y="24"/>
                  </a:moveTo>
                  <a:lnTo>
                    <a:pt x="0" y="24"/>
                  </a:lnTo>
                  <a:lnTo>
                    <a:pt x="6" y="24"/>
                  </a:lnTo>
                  <a:lnTo>
                    <a:pt x="8" y="22"/>
                  </a:lnTo>
                  <a:lnTo>
                    <a:pt x="10" y="18"/>
                  </a:lnTo>
                  <a:lnTo>
                    <a:pt x="10" y="14"/>
                  </a:lnTo>
                  <a:lnTo>
                    <a:pt x="8" y="6"/>
                  </a:lnTo>
                  <a:lnTo>
                    <a:pt x="2" y="0"/>
                  </a:lnTo>
                  <a:lnTo>
                    <a:pt x="2" y="0"/>
                  </a:lnTo>
                  <a:lnTo>
                    <a:pt x="10" y="6"/>
                  </a:lnTo>
                  <a:lnTo>
                    <a:pt x="14" y="12"/>
                  </a:lnTo>
                  <a:lnTo>
                    <a:pt x="14" y="16"/>
                  </a:lnTo>
                  <a:lnTo>
                    <a:pt x="14" y="20"/>
                  </a:lnTo>
                  <a:lnTo>
                    <a:pt x="10" y="22"/>
                  </a:lnTo>
                  <a:lnTo>
                    <a:pt x="6" y="26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" name="Freeform 487"/>
            <p:cNvSpPr>
              <a:spLocks/>
            </p:cNvSpPr>
            <p:nvPr/>
          </p:nvSpPr>
          <p:spPr bwMode="auto">
            <a:xfrm>
              <a:off x="4110" y="2634"/>
              <a:ext cx="14" cy="26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6" y="24"/>
                </a:cxn>
                <a:cxn ang="0">
                  <a:pos x="8" y="22"/>
                </a:cxn>
                <a:cxn ang="0">
                  <a:pos x="10" y="18"/>
                </a:cxn>
                <a:cxn ang="0">
                  <a:pos x="10" y="14"/>
                </a:cxn>
                <a:cxn ang="0">
                  <a:pos x="8" y="6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0" y="6"/>
                </a:cxn>
                <a:cxn ang="0">
                  <a:pos x="14" y="12"/>
                </a:cxn>
                <a:cxn ang="0">
                  <a:pos x="14" y="16"/>
                </a:cxn>
                <a:cxn ang="0">
                  <a:pos x="14" y="20"/>
                </a:cxn>
                <a:cxn ang="0">
                  <a:pos x="10" y="22"/>
                </a:cxn>
                <a:cxn ang="0">
                  <a:pos x="6" y="26"/>
                </a:cxn>
              </a:cxnLst>
              <a:rect l="0" t="0" r="r" b="b"/>
              <a:pathLst>
                <a:path w="14" h="26">
                  <a:moveTo>
                    <a:pt x="0" y="24"/>
                  </a:moveTo>
                  <a:lnTo>
                    <a:pt x="0" y="24"/>
                  </a:lnTo>
                  <a:lnTo>
                    <a:pt x="6" y="24"/>
                  </a:lnTo>
                  <a:lnTo>
                    <a:pt x="8" y="22"/>
                  </a:lnTo>
                  <a:lnTo>
                    <a:pt x="10" y="18"/>
                  </a:lnTo>
                  <a:lnTo>
                    <a:pt x="10" y="14"/>
                  </a:lnTo>
                  <a:lnTo>
                    <a:pt x="8" y="6"/>
                  </a:lnTo>
                  <a:lnTo>
                    <a:pt x="2" y="0"/>
                  </a:lnTo>
                  <a:lnTo>
                    <a:pt x="2" y="0"/>
                  </a:lnTo>
                  <a:lnTo>
                    <a:pt x="10" y="6"/>
                  </a:lnTo>
                  <a:lnTo>
                    <a:pt x="14" y="12"/>
                  </a:lnTo>
                  <a:lnTo>
                    <a:pt x="14" y="16"/>
                  </a:lnTo>
                  <a:lnTo>
                    <a:pt x="14" y="20"/>
                  </a:lnTo>
                  <a:lnTo>
                    <a:pt x="10" y="22"/>
                  </a:lnTo>
                  <a:lnTo>
                    <a:pt x="6" y="2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" name="Freeform 488"/>
            <p:cNvSpPr>
              <a:spLocks/>
            </p:cNvSpPr>
            <p:nvPr/>
          </p:nvSpPr>
          <p:spPr bwMode="auto">
            <a:xfrm>
              <a:off x="4086" y="2580"/>
              <a:ext cx="24" cy="38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0" y="38"/>
                </a:cxn>
                <a:cxn ang="0">
                  <a:pos x="4" y="34"/>
                </a:cxn>
                <a:cxn ang="0">
                  <a:pos x="8" y="28"/>
                </a:cxn>
                <a:cxn ang="0">
                  <a:pos x="18" y="20"/>
                </a:cxn>
                <a:cxn ang="0">
                  <a:pos x="20" y="14"/>
                </a:cxn>
                <a:cxn ang="0">
                  <a:pos x="22" y="10"/>
                </a:cxn>
                <a:cxn ang="0">
                  <a:pos x="22" y="4"/>
                </a:cxn>
                <a:cxn ang="0">
                  <a:pos x="16" y="0"/>
                </a:cxn>
                <a:cxn ang="0">
                  <a:pos x="16" y="0"/>
                </a:cxn>
                <a:cxn ang="0">
                  <a:pos x="20" y="4"/>
                </a:cxn>
                <a:cxn ang="0">
                  <a:pos x="24" y="8"/>
                </a:cxn>
                <a:cxn ang="0">
                  <a:pos x="24" y="14"/>
                </a:cxn>
                <a:cxn ang="0">
                  <a:pos x="22" y="20"/>
                </a:cxn>
                <a:cxn ang="0">
                  <a:pos x="22" y="20"/>
                </a:cxn>
                <a:cxn ang="0">
                  <a:pos x="18" y="24"/>
                </a:cxn>
                <a:cxn ang="0">
                  <a:pos x="14" y="26"/>
                </a:cxn>
                <a:cxn ang="0">
                  <a:pos x="8" y="28"/>
                </a:cxn>
                <a:cxn ang="0">
                  <a:pos x="4" y="32"/>
                </a:cxn>
                <a:cxn ang="0">
                  <a:pos x="0" y="38"/>
                </a:cxn>
              </a:cxnLst>
              <a:rect l="0" t="0" r="r" b="b"/>
              <a:pathLst>
                <a:path w="24" h="38">
                  <a:moveTo>
                    <a:pt x="0" y="38"/>
                  </a:moveTo>
                  <a:lnTo>
                    <a:pt x="0" y="38"/>
                  </a:lnTo>
                  <a:lnTo>
                    <a:pt x="4" y="34"/>
                  </a:lnTo>
                  <a:lnTo>
                    <a:pt x="8" y="28"/>
                  </a:lnTo>
                  <a:lnTo>
                    <a:pt x="18" y="20"/>
                  </a:lnTo>
                  <a:lnTo>
                    <a:pt x="20" y="14"/>
                  </a:lnTo>
                  <a:lnTo>
                    <a:pt x="22" y="10"/>
                  </a:lnTo>
                  <a:lnTo>
                    <a:pt x="22" y="4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0" y="4"/>
                  </a:lnTo>
                  <a:lnTo>
                    <a:pt x="24" y="8"/>
                  </a:lnTo>
                  <a:lnTo>
                    <a:pt x="24" y="14"/>
                  </a:lnTo>
                  <a:lnTo>
                    <a:pt x="22" y="20"/>
                  </a:lnTo>
                  <a:lnTo>
                    <a:pt x="22" y="20"/>
                  </a:lnTo>
                  <a:lnTo>
                    <a:pt x="18" y="24"/>
                  </a:lnTo>
                  <a:lnTo>
                    <a:pt x="14" y="26"/>
                  </a:lnTo>
                  <a:lnTo>
                    <a:pt x="8" y="28"/>
                  </a:lnTo>
                  <a:lnTo>
                    <a:pt x="4" y="32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" name="Freeform 489"/>
            <p:cNvSpPr>
              <a:spLocks/>
            </p:cNvSpPr>
            <p:nvPr/>
          </p:nvSpPr>
          <p:spPr bwMode="auto">
            <a:xfrm>
              <a:off x="4086" y="2580"/>
              <a:ext cx="24" cy="38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0" y="38"/>
                </a:cxn>
                <a:cxn ang="0">
                  <a:pos x="4" y="34"/>
                </a:cxn>
                <a:cxn ang="0">
                  <a:pos x="8" y="28"/>
                </a:cxn>
                <a:cxn ang="0">
                  <a:pos x="18" y="20"/>
                </a:cxn>
                <a:cxn ang="0">
                  <a:pos x="20" y="14"/>
                </a:cxn>
                <a:cxn ang="0">
                  <a:pos x="22" y="10"/>
                </a:cxn>
                <a:cxn ang="0">
                  <a:pos x="22" y="4"/>
                </a:cxn>
                <a:cxn ang="0">
                  <a:pos x="16" y="0"/>
                </a:cxn>
                <a:cxn ang="0">
                  <a:pos x="16" y="0"/>
                </a:cxn>
                <a:cxn ang="0">
                  <a:pos x="20" y="4"/>
                </a:cxn>
                <a:cxn ang="0">
                  <a:pos x="24" y="8"/>
                </a:cxn>
                <a:cxn ang="0">
                  <a:pos x="24" y="14"/>
                </a:cxn>
                <a:cxn ang="0">
                  <a:pos x="22" y="20"/>
                </a:cxn>
                <a:cxn ang="0">
                  <a:pos x="22" y="20"/>
                </a:cxn>
                <a:cxn ang="0">
                  <a:pos x="18" y="24"/>
                </a:cxn>
                <a:cxn ang="0">
                  <a:pos x="14" y="26"/>
                </a:cxn>
                <a:cxn ang="0">
                  <a:pos x="8" y="28"/>
                </a:cxn>
                <a:cxn ang="0">
                  <a:pos x="4" y="32"/>
                </a:cxn>
              </a:cxnLst>
              <a:rect l="0" t="0" r="r" b="b"/>
              <a:pathLst>
                <a:path w="24" h="38">
                  <a:moveTo>
                    <a:pt x="0" y="38"/>
                  </a:moveTo>
                  <a:lnTo>
                    <a:pt x="0" y="38"/>
                  </a:lnTo>
                  <a:lnTo>
                    <a:pt x="4" y="34"/>
                  </a:lnTo>
                  <a:lnTo>
                    <a:pt x="8" y="28"/>
                  </a:lnTo>
                  <a:lnTo>
                    <a:pt x="18" y="20"/>
                  </a:lnTo>
                  <a:lnTo>
                    <a:pt x="20" y="14"/>
                  </a:lnTo>
                  <a:lnTo>
                    <a:pt x="22" y="10"/>
                  </a:lnTo>
                  <a:lnTo>
                    <a:pt x="22" y="4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0" y="4"/>
                  </a:lnTo>
                  <a:lnTo>
                    <a:pt x="24" y="8"/>
                  </a:lnTo>
                  <a:lnTo>
                    <a:pt x="24" y="14"/>
                  </a:lnTo>
                  <a:lnTo>
                    <a:pt x="22" y="20"/>
                  </a:lnTo>
                  <a:lnTo>
                    <a:pt x="22" y="20"/>
                  </a:lnTo>
                  <a:lnTo>
                    <a:pt x="18" y="24"/>
                  </a:lnTo>
                  <a:lnTo>
                    <a:pt x="14" y="26"/>
                  </a:lnTo>
                  <a:lnTo>
                    <a:pt x="8" y="28"/>
                  </a:lnTo>
                  <a:lnTo>
                    <a:pt x="4" y="3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0" name="Freeform 490"/>
            <p:cNvSpPr>
              <a:spLocks/>
            </p:cNvSpPr>
            <p:nvPr/>
          </p:nvSpPr>
          <p:spPr bwMode="auto">
            <a:xfrm>
              <a:off x="4084" y="2508"/>
              <a:ext cx="18" cy="42"/>
            </a:xfrm>
            <a:custGeom>
              <a:avLst/>
              <a:gdLst/>
              <a:ahLst/>
              <a:cxnLst>
                <a:cxn ang="0">
                  <a:pos x="6" y="40"/>
                </a:cxn>
                <a:cxn ang="0">
                  <a:pos x="6" y="40"/>
                </a:cxn>
                <a:cxn ang="0">
                  <a:pos x="6" y="34"/>
                </a:cxn>
                <a:cxn ang="0">
                  <a:pos x="8" y="28"/>
                </a:cxn>
                <a:cxn ang="0">
                  <a:pos x="12" y="22"/>
                </a:cxn>
                <a:cxn ang="0">
                  <a:pos x="12" y="16"/>
                </a:cxn>
                <a:cxn ang="0">
                  <a:pos x="12" y="16"/>
                </a:cxn>
                <a:cxn ang="0">
                  <a:pos x="12" y="12"/>
                </a:cxn>
                <a:cxn ang="0">
                  <a:pos x="8" y="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0" y="6"/>
                </a:cxn>
                <a:cxn ang="0">
                  <a:pos x="14" y="10"/>
                </a:cxn>
                <a:cxn ang="0">
                  <a:pos x="18" y="14"/>
                </a:cxn>
                <a:cxn ang="0">
                  <a:pos x="18" y="14"/>
                </a:cxn>
                <a:cxn ang="0">
                  <a:pos x="16" y="20"/>
                </a:cxn>
                <a:cxn ang="0">
                  <a:pos x="14" y="24"/>
                </a:cxn>
                <a:cxn ang="0">
                  <a:pos x="14" y="24"/>
                </a:cxn>
                <a:cxn ang="0">
                  <a:pos x="8" y="34"/>
                </a:cxn>
                <a:cxn ang="0">
                  <a:pos x="2" y="42"/>
                </a:cxn>
                <a:cxn ang="0">
                  <a:pos x="6" y="40"/>
                </a:cxn>
              </a:cxnLst>
              <a:rect l="0" t="0" r="r" b="b"/>
              <a:pathLst>
                <a:path w="18" h="42">
                  <a:moveTo>
                    <a:pt x="6" y="40"/>
                  </a:moveTo>
                  <a:lnTo>
                    <a:pt x="6" y="40"/>
                  </a:lnTo>
                  <a:lnTo>
                    <a:pt x="6" y="34"/>
                  </a:lnTo>
                  <a:lnTo>
                    <a:pt x="8" y="28"/>
                  </a:lnTo>
                  <a:lnTo>
                    <a:pt x="12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2" y="12"/>
                  </a:lnTo>
                  <a:lnTo>
                    <a:pt x="8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6"/>
                  </a:lnTo>
                  <a:lnTo>
                    <a:pt x="14" y="10"/>
                  </a:lnTo>
                  <a:lnTo>
                    <a:pt x="18" y="14"/>
                  </a:lnTo>
                  <a:lnTo>
                    <a:pt x="18" y="14"/>
                  </a:lnTo>
                  <a:lnTo>
                    <a:pt x="16" y="20"/>
                  </a:lnTo>
                  <a:lnTo>
                    <a:pt x="14" y="24"/>
                  </a:lnTo>
                  <a:lnTo>
                    <a:pt x="14" y="24"/>
                  </a:lnTo>
                  <a:lnTo>
                    <a:pt x="8" y="34"/>
                  </a:lnTo>
                  <a:lnTo>
                    <a:pt x="2" y="42"/>
                  </a:lnTo>
                  <a:lnTo>
                    <a:pt x="6" y="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" name="Freeform 491"/>
            <p:cNvSpPr>
              <a:spLocks/>
            </p:cNvSpPr>
            <p:nvPr/>
          </p:nvSpPr>
          <p:spPr bwMode="auto">
            <a:xfrm>
              <a:off x="4084" y="2508"/>
              <a:ext cx="18" cy="42"/>
            </a:xfrm>
            <a:custGeom>
              <a:avLst/>
              <a:gdLst/>
              <a:ahLst/>
              <a:cxnLst>
                <a:cxn ang="0">
                  <a:pos x="6" y="40"/>
                </a:cxn>
                <a:cxn ang="0">
                  <a:pos x="6" y="40"/>
                </a:cxn>
                <a:cxn ang="0">
                  <a:pos x="6" y="34"/>
                </a:cxn>
                <a:cxn ang="0">
                  <a:pos x="8" y="28"/>
                </a:cxn>
                <a:cxn ang="0">
                  <a:pos x="12" y="22"/>
                </a:cxn>
                <a:cxn ang="0">
                  <a:pos x="12" y="16"/>
                </a:cxn>
                <a:cxn ang="0">
                  <a:pos x="12" y="16"/>
                </a:cxn>
                <a:cxn ang="0">
                  <a:pos x="12" y="12"/>
                </a:cxn>
                <a:cxn ang="0">
                  <a:pos x="8" y="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0" y="6"/>
                </a:cxn>
                <a:cxn ang="0">
                  <a:pos x="14" y="10"/>
                </a:cxn>
                <a:cxn ang="0">
                  <a:pos x="18" y="14"/>
                </a:cxn>
                <a:cxn ang="0">
                  <a:pos x="18" y="14"/>
                </a:cxn>
                <a:cxn ang="0">
                  <a:pos x="16" y="20"/>
                </a:cxn>
                <a:cxn ang="0">
                  <a:pos x="14" y="24"/>
                </a:cxn>
                <a:cxn ang="0">
                  <a:pos x="14" y="24"/>
                </a:cxn>
                <a:cxn ang="0">
                  <a:pos x="8" y="34"/>
                </a:cxn>
                <a:cxn ang="0">
                  <a:pos x="2" y="42"/>
                </a:cxn>
              </a:cxnLst>
              <a:rect l="0" t="0" r="r" b="b"/>
              <a:pathLst>
                <a:path w="18" h="42">
                  <a:moveTo>
                    <a:pt x="6" y="40"/>
                  </a:moveTo>
                  <a:lnTo>
                    <a:pt x="6" y="40"/>
                  </a:lnTo>
                  <a:lnTo>
                    <a:pt x="6" y="34"/>
                  </a:lnTo>
                  <a:lnTo>
                    <a:pt x="8" y="28"/>
                  </a:lnTo>
                  <a:lnTo>
                    <a:pt x="12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2" y="12"/>
                  </a:lnTo>
                  <a:lnTo>
                    <a:pt x="8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6"/>
                  </a:lnTo>
                  <a:lnTo>
                    <a:pt x="14" y="10"/>
                  </a:lnTo>
                  <a:lnTo>
                    <a:pt x="18" y="14"/>
                  </a:lnTo>
                  <a:lnTo>
                    <a:pt x="18" y="14"/>
                  </a:lnTo>
                  <a:lnTo>
                    <a:pt x="16" y="20"/>
                  </a:lnTo>
                  <a:lnTo>
                    <a:pt x="14" y="24"/>
                  </a:lnTo>
                  <a:lnTo>
                    <a:pt x="14" y="24"/>
                  </a:lnTo>
                  <a:lnTo>
                    <a:pt x="8" y="34"/>
                  </a:lnTo>
                  <a:lnTo>
                    <a:pt x="2" y="4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2" name="Freeform 492"/>
            <p:cNvSpPr>
              <a:spLocks/>
            </p:cNvSpPr>
            <p:nvPr/>
          </p:nvSpPr>
          <p:spPr bwMode="auto">
            <a:xfrm>
              <a:off x="4030" y="2638"/>
              <a:ext cx="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0" y="42"/>
                </a:cxn>
                <a:cxn ang="0">
                  <a:pos x="0" y="30"/>
                </a:cxn>
                <a:cxn ang="0">
                  <a:pos x="4" y="20"/>
                </a:cxn>
                <a:cxn ang="0">
                  <a:pos x="6" y="10"/>
                </a:cxn>
                <a:cxn ang="0">
                  <a:pos x="6" y="6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8" y="8"/>
                </a:cxn>
                <a:cxn ang="0">
                  <a:pos x="8" y="16"/>
                </a:cxn>
                <a:cxn ang="0">
                  <a:pos x="8" y="16"/>
                </a:cxn>
                <a:cxn ang="0">
                  <a:pos x="8" y="22"/>
                </a:cxn>
                <a:cxn ang="0">
                  <a:pos x="4" y="28"/>
                </a:cxn>
                <a:cxn ang="0">
                  <a:pos x="2" y="32"/>
                </a:cxn>
                <a:cxn ang="0">
                  <a:pos x="0" y="38"/>
                </a:cxn>
                <a:cxn ang="0">
                  <a:pos x="0" y="42"/>
                </a:cxn>
              </a:cxnLst>
              <a:rect l="0" t="0" r="r" b="b"/>
              <a:pathLst>
                <a:path w="8" h="42">
                  <a:moveTo>
                    <a:pt x="0" y="42"/>
                  </a:moveTo>
                  <a:lnTo>
                    <a:pt x="0" y="42"/>
                  </a:lnTo>
                  <a:lnTo>
                    <a:pt x="0" y="30"/>
                  </a:lnTo>
                  <a:lnTo>
                    <a:pt x="4" y="20"/>
                  </a:lnTo>
                  <a:lnTo>
                    <a:pt x="6" y="10"/>
                  </a:lnTo>
                  <a:lnTo>
                    <a:pt x="6" y="6"/>
                  </a:lnTo>
                  <a:lnTo>
                    <a:pt x="4" y="0"/>
                  </a:lnTo>
                  <a:lnTo>
                    <a:pt x="4" y="0"/>
                  </a:lnTo>
                  <a:lnTo>
                    <a:pt x="8" y="8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22"/>
                  </a:lnTo>
                  <a:lnTo>
                    <a:pt x="4" y="28"/>
                  </a:lnTo>
                  <a:lnTo>
                    <a:pt x="2" y="32"/>
                  </a:lnTo>
                  <a:lnTo>
                    <a:pt x="0" y="3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" name="Freeform 493"/>
            <p:cNvSpPr>
              <a:spLocks/>
            </p:cNvSpPr>
            <p:nvPr/>
          </p:nvSpPr>
          <p:spPr bwMode="auto">
            <a:xfrm>
              <a:off x="4030" y="2638"/>
              <a:ext cx="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0" y="42"/>
                </a:cxn>
                <a:cxn ang="0">
                  <a:pos x="0" y="30"/>
                </a:cxn>
                <a:cxn ang="0">
                  <a:pos x="4" y="20"/>
                </a:cxn>
                <a:cxn ang="0">
                  <a:pos x="6" y="10"/>
                </a:cxn>
                <a:cxn ang="0">
                  <a:pos x="6" y="6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8" y="8"/>
                </a:cxn>
                <a:cxn ang="0">
                  <a:pos x="8" y="16"/>
                </a:cxn>
                <a:cxn ang="0">
                  <a:pos x="8" y="16"/>
                </a:cxn>
                <a:cxn ang="0">
                  <a:pos x="8" y="22"/>
                </a:cxn>
                <a:cxn ang="0">
                  <a:pos x="4" y="28"/>
                </a:cxn>
                <a:cxn ang="0">
                  <a:pos x="2" y="32"/>
                </a:cxn>
                <a:cxn ang="0">
                  <a:pos x="0" y="38"/>
                </a:cxn>
              </a:cxnLst>
              <a:rect l="0" t="0" r="r" b="b"/>
              <a:pathLst>
                <a:path w="8" h="42">
                  <a:moveTo>
                    <a:pt x="0" y="42"/>
                  </a:moveTo>
                  <a:lnTo>
                    <a:pt x="0" y="42"/>
                  </a:lnTo>
                  <a:lnTo>
                    <a:pt x="0" y="30"/>
                  </a:lnTo>
                  <a:lnTo>
                    <a:pt x="4" y="20"/>
                  </a:lnTo>
                  <a:lnTo>
                    <a:pt x="6" y="10"/>
                  </a:lnTo>
                  <a:lnTo>
                    <a:pt x="6" y="6"/>
                  </a:lnTo>
                  <a:lnTo>
                    <a:pt x="4" y="0"/>
                  </a:lnTo>
                  <a:lnTo>
                    <a:pt x="4" y="0"/>
                  </a:lnTo>
                  <a:lnTo>
                    <a:pt x="8" y="8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22"/>
                  </a:lnTo>
                  <a:lnTo>
                    <a:pt x="4" y="28"/>
                  </a:lnTo>
                  <a:lnTo>
                    <a:pt x="2" y="32"/>
                  </a:lnTo>
                  <a:lnTo>
                    <a:pt x="0" y="3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" name="Freeform 494"/>
            <p:cNvSpPr>
              <a:spLocks/>
            </p:cNvSpPr>
            <p:nvPr/>
          </p:nvSpPr>
          <p:spPr bwMode="auto">
            <a:xfrm>
              <a:off x="4050" y="2682"/>
              <a:ext cx="20" cy="34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32"/>
                </a:cxn>
                <a:cxn ang="0">
                  <a:pos x="6" y="30"/>
                </a:cxn>
                <a:cxn ang="0">
                  <a:pos x="10" y="28"/>
                </a:cxn>
                <a:cxn ang="0">
                  <a:pos x="12" y="24"/>
                </a:cxn>
                <a:cxn ang="0">
                  <a:pos x="14" y="20"/>
                </a:cxn>
                <a:cxn ang="0">
                  <a:pos x="16" y="10"/>
                </a:cxn>
                <a:cxn ang="0">
                  <a:pos x="16" y="0"/>
                </a:cxn>
                <a:cxn ang="0">
                  <a:pos x="16" y="0"/>
                </a:cxn>
                <a:cxn ang="0">
                  <a:pos x="20" y="8"/>
                </a:cxn>
                <a:cxn ang="0">
                  <a:pos x="20" y="14"/>
                </a:cxn>
                <a:cxn ang="0">
                  <a:pos x="20" y="18"/>
                </a:cxn>
                <a:cxn ang="0">
                  <a:pos x="20" y="18"/>
                </a:cxn>
                <a:cxn ang="0">
                  <a:pos x="18" y="24"/>
                </a:cxn>
                <a:cxn ang="0">
                  <a:pos x="14" y="28"/>
                </a:cxn>
                <a:cxn ang="0">
                  <a:pos x="8" y="32"/>
                </a:cxn>
                <a:cxn ang="0">
                  <a:pos x="2" y="34"/>
                </a:cxn>
                <a:cxn ang="0">
                  <a:pos x="0" y="32"/>
                </a:cxn>
              </a:cxnLst>
              <a:rect l="0" t="0" r="r" b="b"/>
              <a:pathLst>
                <a:path w="20" h="34">
                  <a:moveTo>
                    <a:pt x="0" y="32"/>
                  </a:moveTo>
                  <a:lnTo>
                    <a:pt x="0" y="32"/>
                  </a:lnTo>
                  <a:lnTo>
                    <a:pt x="6" y="30"/>
                  </a:lnTo>
                  <a:lnTo>
                    <a:pt x="10" y="28"/>
                  </a:lnTo>
                  <a:lnTo>
                    <a:pt x="12" y="24"/>
                  </a:lnTo>
                  <a:lnTo>
                    <a:pt x="14" y="20"/>
                  </a:lnTo>
                  <a:lnTo>
                    <a:pt x="16" y="1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0" y="8"/>
                  </a:lnTo>
                  <a:lnTo>
                    <a:pt x="20" y="14"/>
                  </a:lnTo>
                  <a:lnTo>
                    <a:pt x="20" y="18"/>
                  </a:lnTo>
                  <a:lnTo>
                    <a:pt x="20" y="18"/>
                  </a:lnTo>
                  <a:lnTo>
                    <a:pt x="18" y="24"/>
                  </a:lnTo>
                  <a:lnTo>
                    <a:pt x="14" y="28"/>
                  </a:lnTo>
                  <a:lnTo>
                    <a:pt x="8" y="32"/>
                  </a:lnTo>
                  <a:lnTo>
                    <a:pt x="2" y="3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" name="Freeform 495"/>
            <p:cNvSpPr>
              <a:spLocks/>
            </p:cNvSpPr>
            <p:nvPr/>
          </p:nvSpPr>
          <p:spPr bwMode="auto">
            <a:xfrm>
              <a:off x="4050" y="2682"/>
              <a:ext cx="20" cy="34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32"/>
                </a:cxn>
                <a:cxn ang="0">
                  <a:pos x="6" y="30"/>
                </a:cxn>
                <a:cxn ang="0">
                  <a:pos x="10" y="28"/>
                </a:cxn>
                <a:cxn ang="0">
                  <a:pos x="12" y="24"/>
                </a:cxn>
                <a:cxn ang="0">
                  <a:pos x="14" y="20"/>
                </a:cxn>
                <a:cxn ang="0">
                  <a:pos x="16" y="10"/>
                </a:cxn>
                <a:cxn ang="0">
                  <a:pos x="16" y="0"/>
                </a:cxn>
                <a:cxn ang="0">
                  <a:pos x="16" y="0"/>
                </a:cxn>
                <a:cxn ang="0">
                  <a:pos x="20" y="8"/>
                </a:cxn>
                <a:cxn ang="0">
                  <a:pos x="20" y="14"/>
                </a:cxn>
                <a:cxn ang="0">
                  <a:pos x="20" y="18"/>
                </a:cxn>
                <a:cxn ang="0">
                  <a:pos x="20" y="18"/>
                </a:cxn>
                <a:cxn ang="0">
                  <a:pos x="18" y="24"/>
                </a:cxn>
                <a:cxn ang="0">
                  <a:pos x="14" y="28"/>
                </a:cxn>
                <a:cxn ang="0">
                  <a:pos x="8" y="32"/>
                </a:cxn>
                <a:cxn ang="0">
                  <a:pos x="2" y="34"/>
                </a:cxn>
              </a:cxnLst>
              <a:rect l="0" t="0" r="r" b="b"/>
              <a:pathLst>
                <a:path w="20" h="34">
                  <a:moveTo>
                    <a:pt x="0" y="32"/>
                  </a:moveTo>
                  <a:lnTo>
                    <a:pt x="0" y="32"/>
                  </a:lnTo>
                  <a:lnTo>
                    <a:pt x="6" y="30"/>
                  </a:lnTo>
                  <a:lnTo>
                    <a:pt x="10" y="28"/>
                  </a:lnTo>
                  <a:lnTo>
                    <a:pt x="12" y="24"/>
                  </a:lnTo>
                  <a:lnTo>
                    <a:pt x="14" y="20"/>
                  </a:lnTo>
                  <a:lnTo>
                    <a:pt x="16" y="1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0" y="8"/>
                  </a:lnTo>
                  <a:lnTo>
                    <a:pt x="20" y="14"/>
                  </a:lnTo>
                  <a:lnTo>
                    <a:pt x="20" y="18"/>
                  </a:lnTo>
                  <a:lnTo>
                    <a:pt x="20" y="18"/>
                  </a:lnTo>
                  <a:lnTo>
                    <a:pt x="18" y="24"/>
                  </a:lnTo>
                  <a:lnTo>
                    <a:pt x="14" y="28"/>
                  </a:lnTo>
                  <a:lnTo>
                    <a:pt x="8" y="32"/>
                  </a:lnTo>
                  <a:lnTo>
                    <a:pt x="2" y="3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" name="Freeform 496"/>
            <p:cNvSpPr>
              <a:spLocks/>
            </p:cNvSpPr>
            <p:nvPr/>
          </p:nvSpPr>
          <p:spPr bwMode="auto">
            <a:xfrm>
              <a:off x="4198" y="2472"/>
              <a:ext cx="14" cy="22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0"/>
                </a:cxn>
                <a:cxn ang="0">
                  <a:pos x="12" y="4"/>
                </a:cxn>
                <a:cxn ang="0">
                  <a:pos x="14" y="6"/>
                </a:cxn>
                <a:cxn ang="0">
                  <a:pos x="12" y="10"/>
                </a:cxn>
                <a:cxn ang="0">
                  <a:pos x="12" y="14"/>
                </a:cxn>
                <a:cxn ang="0">
                  <a:pos x="6" y="18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8" y="20"/>
                </a:cxn>
                <a:cxn ang="0">
                  <a:pos x="12" y="14"/>
                </a:cxn>
                <a:cxn ang="0">
                  <a:pos x="14" y="12"/>
                </a:cxn>
                <a:cxn ang="0">
                  <a:pos x="14" y="8"/>
                </a:cxn>
                <a:cxn ang="0">
                  <a:pos x="14" y="6"/>
                </a:cxn>
                <a:cxn ang="0">
                  <a:pos x="10" y="2"/>
                </a:cxn>
                <a:cxn ang="0">
                  <a:pos x="10" y="0"/>
                </a:cxn>
              </a:cxnLst>
              <a:rect l="0" t="0" r="r" b="b"/>
              <a:pathLst>
                <a:path w="14" h="22">
                  <a:moveTo>
                    <a:pt x="10" y="0"/>
                  </a:moveTo>
                  <a:lnTo>
                    <a:pt x="10" y="0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2" y="10"/>
                  </a:lnTo>
                  <a:lnTo>
                    <a:pt x="12" y="14"/>
                  </a:lnTo>
                  <a:lnTo>
                    <a:pt x="6" y="1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8" y="20"/>
                  </a:lnTo>
                  <a:lnTo>
                    <a:pt x="12" y="14"/>
                  </a:lnTo>
                  <a:lnTo>
                    <a:pt x="14" y="12"/>
                  </a:lnTo>
                  <a:lnTo>
                    <a:pt x="14" y="8"/>
                  </a:lnTo>
                  <a:lnTo>
                    <a:pt x="14" y="6"/>
                  </a:lnTo>
                  <a:lnTo>
                    <a:pt x="10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" name="Freeform 497"/>
            <p:cNvSpPr>
              <a:spLocks/>
            </p:cNvSpPr>
            <p:nvPr/>
          </p:nvSpPr>
          <p:spPr bwMode="auto">
            <a:xfrm>
              <a:off x="4198" y="2472"/>
              <a:ext cx="14" cy="22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0"/>
                </a:cxn>
                <a:cxn ang="0">
                  <a:pos x="12" y="4"/>
                </a:cxn>
                <a:cxn ang="0">
                  <a:pos x="14" y="6"/>
                </a:cxn>
                <a:cxn ang="0">
                  <a:pos x="12" y="10"/>
                </a:cxn>
                <a:cxn ang="0">
                  <a:pos x="12" y="14"/>
                </a:cxn>
                <a:cxn ang="0">
                  <a:pos x="6" y="18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8" y="20"/>
                </a:cxn>
                <a:cxn ang="0">
                  <a:pos x="12" y="14"/>
                </a:cxn>
                <a:cxn ang="0">
                  <a:pos x="14" y="12"/>
                </a:cxn>
                <a:cxn ang="0">
                  <a:pos x="14" y="8"/>
                </a:cxn>
                <a:cxn ang="0">
                  <a:pos x="14" y="6"/>
                </a:cxn>
                <a:cxn ang="0">
                  <a:pos x="10" y="2"/>
                </a:cxn>
              </a:cxnLst>
              <a:rect l="0" t="0" r="r" b="b"/>
              <a:pathLst>
                <a:path w="14" h="22">
                  <a:moveTo>
                    <a:pt x="10" y="0"/>
                  </a:moveTo>
                  <a:lnTo>
                    <a:pt x="10" y="0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2" y="10"/>
                  </a:lnTo>
                  <a:lnTo>
                    <a:pt x="12" y="14"/>
                  </a:lnTo>
                  <a:lnTo>
                    <a:pt x="6" y="1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8" y="20"/>
                  </a:lnTo>
                  <a:lnTo>
                    <a:pt x="12" y="14"/>
                  </a:lnTo>
                  <a:lnTo>
                    <a:pt x="14" y="12"/>
                  </a:lnTo>
                  <a:lnTo>
                    <a:pt x="14" y="8"/>
                  </a:lnTo>
                  <a:lnTo>
                    <a:pt x="14" y="6"/>
                  </a:lnTo>
                  <a:lnTo>
                    <a:pt x="10" y="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" name="Freeform 498"/>
            <p:cNvSpPr>
              <a:spLocks/>
            </p:cNvSpPr>
            <p:nvPr/>
          </p:nvSpPr>
          <p:spPr bwMode="auto">
            <a:xfrm>
              <a:off x="4170" y="2350"/>
              <a:ext cx="12" cy="30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6" y="2"/>
                </a:cxn>
                <a:cxn ang="0">
                  <a:pos x="2" y="8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2" y="20"/>
                </a:cxn>
                <a:cxn ang="0">
                  <a:pos x="6" y="24"/>
                </a:cxn>
                <a:cxn ang="0">
                  <a:pos x="12" y="30"/>
                </a:cxn>
                <a:cxn ang="0">
                  <a:pos x="12" y="30"/>
                </a:cxn>
                <a:cxn ang="0">
                  <a:pos x="6" y="16"/>
                </a:cxn>
                <a:cxn ang="0">
                  <a:pos x="4" y="6"/>
                </a:cxn>
                <a:cxn ang="0">
                  <a:pos x="6" y="2"/>
                </a:cxn>
                <a:cxn ang="0">
                  <a:pos x="8" y="0"/>
                </a:cxn>
                <a:cxn ang="0">
                  <a:pos x="6" y="2"/>
                </a:cxn>
              </a:cxnLst>
              <a:rect l="0" t="0" r="r" b="b"/>
              <a:pathLst>
                <a:path w="12" h="30">
                  <a:moveTo>
                    <a:pt x="6" y="2"/>
                  </a:moveTo>
                  <a:lnTo>
                    <a:pt x="6" y="2"/>
                  </a:lnTo>
                  <a:lnTo>
                    <a:pt x="2" y="8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2" y="20"/>
                  </a:lnTo>
                  <a:lnTo>
                    <a:pt x="6" y="24"/>
                  </a:lnTo>
                  <a:lnTo>
                    <a:pt x="12" y="30"/>
                  </a:lnTo>
                  <a:lnTo>
                    <a:pt x="12" y="30"/>
                  </a:lnTo>
                  <a:lnTo>
                    <a:pt x="6" y="16"/>
                  </a:lnTo>
                  <a:lnTo>
                    <a:pt x="4" y="6"/>
                  </a:lnTo>
                  <a:lnTo>
                    <a:pt x="6" y="2"/>
                  </a:lnTo>
                  <a:lnTo>
                    <a:pt x="8" y="0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" name="Freeform 499"/>
            <p:cNvSpPr>
              <a:spLocks/>
            </p:cNvSpPr>
            <p:nvPr/>
          </p:nvSpPr>
          <p:spPr bwMode="auto">
            <a:xfrm>
              <a:off x="4170" y="2350"/>
              <a:ext cx="12" cy="30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6" y="2"/>
                </a:cxn>
                <a:cxn ang="0">
                  <a:pos x="2" y="8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2" y="20"/>
                </a:cxn>
                <a:cxn ang="0">
                  <a:pos x="6" y="24"/>
                </a:cxn>
                <a:cxn ang="0">
                  <a:pos x="12" y="30"/>
                </a:cxn>
                <a:cxn ang="0">
                  <a:pos x="12" y="30"/>
                </a:cxn>
                <a:cxn ang="0">
                  <a:pos x="6" y="16"/>
                </a:cxn>
                <a:cxn ang="0">
                  <a:pos x="4" y="6"/>
                </a:cxn>
                <a:cxn ang="0">
                  <a:pos x="6" y="2"/>
                </a:cxn>
                <a:cxn ang="0">
                  <a:pos x="8" y="0"/>
                </a:cxn>
              </a:cxnLst>
              <a:rect l="0" t="0" r="r" b="b"/>
              <a:pathLst>
                <a:path w="12" h="30">
                  <a:moveTo>
                    <a:pt x="6" y="2"/>
                  </a:moveTo>
                  <a:lnTo>
                    <a:pt x="6" y="2"/>
                  </a:lnTo>
                  <a:lnTo>
                    <a:pt x="2" y="8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2" y="20"/>
                  </a:lnTo>
                  <a:lnTo>
                    <a:pt x="6" y="24"/>
                  </a:lnTo>
                  <a:lnTo>
                    <a:pt x="12" y="30"/>
                  </a:lnTo>
                  <a:lnTo>
                    <a:pt x="12" y="30"/>
                  </a:lnTo>
                  <a:lnTo>
                    <a:pt x="6" y="16"/>
                  </a:lnTo>
                  <a:lnTo>
                    <a:pt x="4" y="6"/>
                  </a:lnTo>
                  <a:lnTo>
                    <a:pt x="6" y="2"/>
                  </a:lnTo>
                  <a:lnTo>
                    <a:pt x="8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" name="Freeform 500"/>
            <p:cNvSpPr>
              <a:spLocks/>
            </p:cNvSpPr>
            <p:nvPr/>
          </p:nvSpPr>
          <p:spPr bwMode="auto">
            <a:xfrm>
              <a:off x="4224" y="2244"/>
              <a:ext cx="14" cy="32"/>
            </a:xfrm>
            <a:custGeom>
              <a:avLst/>
              <a:gdLst/>
              <a:ahLst/>
              <a:cxnLst>
                <a:cxn ang="0">
                  <a:pos x="10" y="2"/>
                </a:cxn>
                <a:cxn ang="0">
                  <a:pos x="10" y="2"/>
                </a:cxn>
                <a:cxn ang="0">
                  <a:pos x="4" y="6"/>
                </a:cxn>
                <a:cxn ang="0">
                  <a:pos x="2" y="1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2" y="22"/>
                </a:cxn>
                <a:cxn ang="0">
                  <a:pos x="6" y="32"/>
                </a:cxn>
                <a:cxn ang="0">
                  <a:pos x="6" y="32"/>
                </a:cxn>
                <a:cxn ang="0">
                  <a:pos x="4" y="24"/>
                </a:cxn>
                <a:cxn ang="0">
                  <a:pos x="4" y="16"/>
                </a:cxn>
                <a:cxn ang="0">
                  <a:pos x="4" y="16"/>
                </a:cxn>
                <a:cxn ang="0">
                  <a:pos x="4" y="10"/>
                </a:cxn>
                <a:cxn ang="0">
                  <a:pos x="6" y="8"/>
                </a:cxn>
                <a:cxn ang="0">
                  <a:pos x="14" y="0"/>
                </a:cxn>
                <a:cxn ang="0">
                  <a:pos x="10" y="2"/>
                </a:cxn>
              </a:cxnLst>
              <a:rect l="0" t="0" r="r" b="b"/>
              <a:pathLst>
                <a:path w="14" h="32">
                  <a:moveTo>
                    <a:pt x="10" y="2"/>
                  </a:moveTo>
                  <a:lnTo>
                    <a:pt x="10" y="2"/>
                  </a:lnTo>
                  <a:lnTo>
                    <a:pt x="4" y="6"/>
                  </a:lnTo>
                  <a:lnTo>
                    <a:pt x="2" y="1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2" y="22"/>
                  </a:lnTo>
                  <a:lnTo>
                    <a:pt x="6" y="32"/>
                  </a:lnTo>
                  <a:lnTo>
                    <a:pt x="6" y="32"/>
                  </a:lnTo>
                  <a:lnTo>
                    <a:pt x="4" y="24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4" y="10"/>
                  </a:lnTo>
                  <a:lnTo>
                    <a:pt x="6" y="8"/>
                  </a:lnTo>
                  <a:lnTo>
                    <a:pt x="14" y="0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1" name="Freeform 501"/>
            <p:cNvSpPr>
              <a:spLocks/>
            </p:cNvSpPr>
            <p:nvPr/>
          </p:nvSpPr>
          <p:spPr bwMode="auto">
            <a:xfrm>
              <a:off x="4224" y="2244"/>
              <a:ext cx="14" cy="32"/>
            </a:xfrm>
            <a:custGeom>
              <a:avLst/>
              <a:gdLst/>
              <a:ahLst/>
              <a:cxnLst>
                <a:cxn ang="0">
                  <a:pos x="10" y="2"/>
                </a:cxn>
                <a:cxn ang="0">
                  <a:pos x="10" y="2"/>
                </a:cxn>
                <a:cxn ang="0">
                  <a:pos x="4" y="6"/>
                </a:cxn>
                <a:cxn ang="0">
                  <a:pos x="2" y="1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2" y="22"/>
                </a:cxn>
                <a:cxn ang="0">
                  <a:pos x="6" y="32"/>
                </a:cxn>
                <a:cxn ang="0">
                  <a:pos x="6" y="32"/>
                </a:cxn>
                <a:cxn ang="0">
                  <a:pos x="4" y="24"/>
                </a:cxn>
                <a:cxn ang="0">
                  <a:pos x="4" y="16"/>
                </a:cxn>
                <a:cxn ang="0">
                  <a:pos x="4" y="16"/>
                </a:cxn>
                <a:cxn ang="0">
                  <a:pos x="4" y="10"/>
                </a:cxn>
                <a:cxn ang="0">
                  <a:pos x="6" y="8"/>
                </a:cxn>
                <a:cxn ang="0">
                  <a:pos x="14" y="0"/>
                </a:cxn>
              </a:cxnLst>
              <a:rect l="0" t="0" r="r" b="b"/>
              <a:pathLst>
                <a:path w="14" h="32">
                  <a:moveTo>
                    <a:pt x="10" y="2"/>
                  </a:moveTo>
                  <a:lnTo>
                    <a:pt x="10" y="2"/>
                  </a:lnTo>
                  <a:lnTo>
                    <a:pt x="4" y="6"/>
                  </a:lnTo>
                  <a:lnTo>
                    <a:pt x="2" y="1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2" y="22"/>
                  </a:lnTo>
                  <a:lnTo>
                    <a:pt x="6" y="32"/>
                  </a:lnTo>
                  <a:lnTo>
                    <a:pt x="6" y="32"/>
                  </a:lnTo>
                  <a:lnTo>
                    <a:pt x="4" y="24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4" y="10"/>
                  </a:lnTo>
                  <a:lnTo>
                    <a:pt x="6" y="8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" name="Freeform 502"/>
            <p:cNvSpPr>
              <a:spLocks/>
            </p:cNvSpPr>
            <p:nvPr/>
          </p:nvSpPr>
          <p:spPr bwMode="auto">
            <a:xfrm>
              <a:off x="4310" y="2180"/>
              <a:ext cx="16" cy="30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6" y="4"/>
                </a:cxn>
                <a:cxn ang="0">
                  <a:pos x="2" y="6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0" y="16"/>
                </a:cxn>
                <a:cxn ang="0">
                  <a:pos x="0" y="20"/>
                </a:cxn>
                <a:cxn ang="0">
                  <a:pos x="6" y="30"/>
                </a:cxn>
                <a:cxn ang="0">
                  <a:pos x="6" y="30"/>
                </a:cxn>
                <a:cxn ang="0">
                  <a:pos x="4" y="22"/>
                </a:cxn>
                <a:cxn ang="0">
                  <a:pos x="4" y="12"/>
                </a:cxn>
                <a:cxn ang="0">
                  <a:pos x="8" y="4"/>
                </a:cxn>
                <a:cxn ang="0">
                  <a:pos x="16" y="0"/>
                </a:cxn>
                <a:cxn ang="0">
                  <a:pos x="14" y="0"/>
                </a:cxn>
              </a:cxnLst>
              <a:rect l="0" t="0" r="r" b="b"/>
              <a:pathLst>
                <a:path w="16" h="30">
                  <a:moveTo>
                    <a:pt x="14" y="0"/>
                  </a:moveTo>
                  <a:lnTo>
                    <a:pt x="14" y="0"/>
                  </a:lnTo>
                  <a:lnTo>
                    <a:pt x="6" y="4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0" y="2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4" y="22"/>
                  </a:lnTo>
                  <a:lnTo>
                    <a:pt x="4" y="12"/>
                  </a:lnTo>
                  <a:lnTo>
                    <a:pt x="8" y="4"/>
                  </a:lnTo>
                  <a:lnTo>
                    <a:pt x="16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" name="Freeform 503"/>
            <p:cNvSpPr>
              <a:spLocks/>
            </p:cNvSpPr>
            <p:nvPr/>
          </p:nvSpPr>
          <p:spPr bwMode="auto">
            <a:xfrm>
              <a:off x="4310" y="2180"/>
              <a:ext cx="16" cy="30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6" y="4"/>
                </a:cxn>
                <a:cxn ang="0">
                  <a:pos x="2" y="6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0" y="16"/>
                </a:cxn>
                <a:cxn ang="0">
                  <a:pos x="0" y="20"/>
                </a:cxn>
                <a:cxn ang="0">
                  <a:pos x="6" y="30"/>
                </a:cxn>
                <a:cxn ang="0">
                  <a:pos x="6" y="30"/>
                </a:cxn>
                <a:cxn ang="0">
                  <a:pos x="4" y="22"/>
                </a:cxn>
                <a:cxn ang="0">
                  <a:pos x="4" y="12"/>
                </a:cxn>
                <a:cxn ang="0">
                  <a:pos x="8" y="4"/>
                </a:cxn>
                <a:cxn ang="0">
                  <a:pos x="16" y="0"/>
                </a:cxn>
              </a:cxnLst>
              <a:rect l="0" t="0" r="r" b="b"/>
              <a:pathLst>
                <a:path w="16" h="30">
                  <a:moveTo>
                    <a:pt x="14" y="0"/>
                  </a:moveTo>
                  <a:lnTo>
                    <a:pt x="14" y="0"/>
                  </a:lnTo>
                  <a:lnTo>
                    <a:pt x="6" y="4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0" y="2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4" y="22"/>
                  </a:lnTo>
                  <a:lnTo>
                    <a:pt x="4" y="12"/>
                  </a:lnTo>
                  <a:lnTo>
                    <a:pt x="8" y="4"/>
                  </a:lnTo>
                  <a:lnTo>
                    <a:pt x="1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" name="Freeform 504"/>
            <p:cNvSpPr>
              <a:spLocks/>
            </p:cNvSpPr>
            <p:nvPr/>
          </p:nvSpPr>
          <p:spPr bwMode="auto">
            <a:xfrm>
              <a:off x="4468" y="2226"/>
              <a:ext cx="12" cy="36"/>
            </a:xfrm>
            <a:custGeom>
              <a:avLst/>
              <a:gdLst/>
              <a:ahLst/>
              <a:cxnLst>
                <a:cxn ang="0">
                  <a:pos x="10" y="2"/>
                </a:cxn>
                <a:cxn ang="0">
                  <a:pos x="10" y="2"/>
                </a:cxn>
                <a:cxn ang="0">
                  <a:pos x="4" y="10"/>
                </a:cxn>
                <a:cxn ang="0">
                  <a:pos x="2" y="14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0" y="24"/>
                </a:cxn>
                <a:cxn ang="0">
                  <a:pos x="2" y="28"/>
                </a:cxn>
                <a:cxn ang="0">
                  <a:pos x="6" y="32"/>
                </a:cxn>
                <a:cxn ang="0">
                  <a:pos x="10" y="36"/>
                </a:cxn>
                <a:cxn ang="0">
                  <a:pos x="10" y="36"/>
                </a:cxn>
                <a:cxn ang="0">
                  <a:pos x="6" y="32"/>
                </a:cxn>
                <a:cxn ang="0">
                  <a:pos x="4" y="28"/>
                </a:cxn>
                <a:cxn ang="0">
                  <a:pos x="4" y="18"/>
                </a:cxn>
                <a:cxn ang="0">
                  <a:pos x="8" y="8"/>
                </a:cxn>
                <a:cxn ang="0">
                  <a:pos x="12" y="0"/>
                </a:cxn>
                <a:cxn ang="0">
                  <a:pos x="10" y="2"/>
                </a:cxn>
              </a:cxnLst>
              <a:rect l="0" t="0" r="r" b="b"/>
              <a:pathLst>
                <a:path w="12" h="36">
                  <a:moveTo>
                    <a:pt x="10" y="2"/>
                  </a:moveTo>
                  <a:lnTo>
                    <a:pt x="10" y="2"/>
                  </a:lnTo>
                  <a:lnTo>
                    <a:pt x="4" y="10"/>
                  </a:lnTo>
                  <a:lnTo>
                    <a:pt x="2" y="14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2" y="28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6" y="32"/>
                  </a:lnTo>
                  <a:lnTo>
                    <a:pt x="4" y="28"/>
                  </a:lnTo>
                  <a:lnTo>
                    <a:pt x="4" y="18"/>
                  </a:lnTo>
                  <a:lnTo>
                    <a:pt x="8" y="8"/>
                  </a:lnTo>
                  <a:lnTo>
                    <a:pt x="12" y="0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5" name="Freeform 505"/>
            <p:cNvSpPr>
              <a:spLocks/>
            </p:cNvSpPr>
            <p:nvPr/>
          </p:nvSpPr>
          <p:spPr bwMode="auto">
            <a:xfrm>
              <a:off x="4468" y="2226"/>
              <a:ext cx="12" cy="36"/>
            </a:xfrm>
            <a:custGeom>
              <a:avLst/>
              <a:gdLst/>
              <a:ahLst/>
              <a:cxnLst>
                <a:cxn ang="0">
                  <a:pos x="10" y="2"/>
                </a:cxn>
                <a:cxn ang="0">
                  <a:pos x="10" y="2"/>
                </a:cxn>
                <a:cxn ang="0">
                  <a:pos x="4" y="10"/>
                </a:cxn>
                <a:cxn ang="0">
                  <a:pos x="2" y="14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0" y="24"/>
                </a:cxn>
                <a:cxn ang="0">
                  <a:pos x="2" y="28"/>
                </a:cxn>
                <a:cxn ang="0">
                  <a:pos x="6" y="32"/>
                </a:cxn>
                <a:cxn ang="0">
                  <a:pos x="10" y="36"/>
                </a:cxn>
                <a:cxn ang="0">
                  <a:pos x="10" y="36"/>
                </a:cxn>
                <a:cxn ang="0">
                  <a:pos x="6" y="32"/>
                </a:cxn>
                <a:cxn ang="0">
                  <a:pos x="4" y="28"/>
                </a:cxn>
                <a:cxn ang="0">
                  <a:pos x="4" y="18"/>
                </a:cxn>
                <a:cxn ang="0">
                  <a:pos x="8" y="8"/>
                </a:cxn>
                <a:cxn ang="0">
                  <a:pos x="12" y="0"/>
                </a:cxn>
              </a:cxnLst>
              <a:rect l="0" t="0" r="r" b="b"/>
              <a:pathLst>
                <a:path w="12" h="36">
                  <a:moveTo>
                    <a:pt x="10" y="2"/>
                  </a:moveTo>
                  <a:lnTo>
                    <a:pt x="10" y="2"/>
                  </a:lnTo>
                  <a:lnTo>
                    <a:pt x="4" y="10"/>
                  </a:lnTo>
                  <a:lnTo>
                    <a:pt x="2" y="14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2" y="28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6" y="32"/>
                  </a:lnTo>
                  <a:lnTo>
                    <a:pt x="4" y="28"/>
                  </a:lnTo>
                  <a:lnTo>
                    <a:pt x="4" y="18"/>
                  </a:lnTo>
                  <a:lnTo>
                    <a:pt x="8" y="8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" name="Freeform 506"/>
            <p:cNvSpPr>
              <a:spLocks/>
            </p:cNvSpPr>
            <p:nvPr/>
          </p:nvSpPr>
          <p:spPr bwMode="auto">
            <a:xfrm>
              <a:off x="4372" y="2274"/>
              <a:ext cx="16" cy="46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0" y="10"/>
                </a:cxn>
                <a:cxn ang="0">
                  <a:pos x="6" y="22"/>
                </a:cxn>
                <a:cxn ang="0">
                  <a:pos x="2" y="34"/>
                </a:cxn>
                <a:cxn ang="0">
                  <a:pos x="0" y="46"/>
                </a:cxn>
                <a:cxn ang="0">
                  <a:pos x="16" y="0"/>
                </a:cxn>
              </a:cxnLst>
              <a:rect l="0" t="0" r="r" b="b"/>
              <a:pathLst>
                <a:path w="16" h="46">
                  <a:moveTo>
                    <a:pt x="16" y="0"/>
                  </a:moveTo>
                  <a:lnTo>
                    <a:pt x="16" y="0"/>
                  </a:lnTo>
                  <a:lnTo>
                    <a:pt x="10" y="10"/>
                  </a:lnTo>
                  <a:lnTo>
                    <a:pt x="6" y="22"/>
                  </a:lnTo>
                  <a:lnTo>
                    <a:pt x="2" y="34"/>
                  </a:lnTo>
                  <a:lnTo>
                    <a:pt x="0" y="4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" name="Freeform 507"/>
            <p:cNvSpPr>
              <a:spLocks/>
            </p:cNvSpPr>
            <p:nvPr/>
          </p:nvSpPr>
          <p:spPr bwMode="auto">
            <a:xfrm>
              <a:off x="4372" y="2274"/>
              <a:ext cx="16" cy="46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0" y="10"/>
                </a:cxn>
                <a:cxn ang="0">
                  <a:pos x="6" y="22"/>
                </a:cxn>
                <a:cxn ang="0">
                  <a:pos x="2" y="34"/>
                </a:cxn>
                <a:cxn ang="0">
                  <a:pos x="0" y="46"/>
                </a:cxn>
              </a:cxnLst>
              <a:rect l="0" t="0" r="r" b="b"/>
              <a:pathLst>
                <a:path w="16" h="46">
                  <a:moveTo>
                    <a:pt x="16" y="0"/>
                  </a:moveTo>
                  <a:lnTo>
                    <a:pt x="16" y="0"/>
                  </a:lnTo>
                  <a:lnTo>
                    <a:pt x="10" y="10"/>
                  </a:lnTo>
                  <a:lnTo>
                    <a:pt x="6" y="22"/>
                  </a:lnTo>
                  <a:lnTo>
                    <a:pt x="2" y="34"/>
                  </a:lnTo>
                  <a:lnTo>
                    <a:pt x="0" y="4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8" name="Freeform 508"/>
            <p:cNvSpPr>
              <a:spLocks/>
            </p:cNvSpPr>
            <p:nvPr/>
          </p:nvSpPr>
          <p:spPr bwMode="auto">
            <a:xfrm>
              <a:off x="4500" y="2282"/>
              <a:ext cx="32" cy="48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30" y="0"/>
                </a:cxn>
                <a:cxn ang="0">
                  <a:pos x="30" y="14"/>
                </a:cxn>
                <a:cxn ang="0">
                  <a:pos x="26" y="28"/>
                </a:cxn>
                <a:cxn ang="0">
                  <a:pos x="22" y="34"/>
                </a:cxn>
                <a:cxn ang="0">
                  <a:pos x="16" y="40"/>
                </a:cxn>
                <a:cxn ang="0">
                  <a:pos x="8" y="46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8" y="48"/>
                </a:cxn>
                <a:cxn ang="0">
                  <a:pos x="14" y="44"/>
                </a:cxn>
                <a:cxn ang="0">
                  <a:pos x="20" y="40"/>
                </a:cxn>
                <a:cxn ang="0">
                  <a:pos x="26" y="36"/>
                </a:cxn>
                <a:cxn ang="0">
                  <a:pos x="28" y="30"/>
                </a:cxn>
                <a:cxn ang="0">
                  <a:pos x="30" y="22"/>
                </a:cxn>
                <a:cxn ang="0">
                  <a:pos x="32" y="12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32" h="48">
                  <a:moveTo>
                    <a:pt x="30" y="0"/>
                  </a:moveTo>
                  <a:lnTo>
                    <a:pt x="30" y="0"/>
                  </a:lnTo>
                  <a:lnTo>
                    <a:pt x="30" y="14"/>
                  </a:lnTo>
                  <a:lnTo>
                    <a:pt x="26" y="28"/>
                  </a:lnTo>
                  <a:lnTo>
                    <a:pt x="22" y="34"/>
                  </a:lnTo>
                  <a:lnTo>
                    <a:pt x="16" y="40"/>
                  </a:lnTo>
                  <a:lnTo>
                    <a:pt x="8" y="46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8" y="48"/>
                  </a:lnTo>
                  <a:lnTo>
                    <a:pt x="14" y="44"/>
                  </a:lnTo>
                  <a:lnTo>
                    <a:pt x="20" y="40"/>
                  </a:lnTo>
                  <a:lnTo>
                    <a:pt x="26" y="36"/>
                  </a:lnTo>
                  <a:lnTo>
                    <a:pt x="28" y="30"/>
                  </a:lnTo>
                  <a:lnTo>
                    <a:pt x="30" y="22"/>
                  </a:lnTo>
                  <a:lnTo>
                    <a:pt x="32" y="12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9" name="Freeform 509"/>
            <p:cNvSpPr>
              <a:spLocks/>
            </p:cNvSpPr>
            <p:nvPr/>
          </p:nvSpPr>
          <p:spPr bwMode="auto">
            <a:xfrm>
              <a:off x="4358" y="2560"/>
              <a:ext cx="14" cy="28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0" y="26"/>
                </a:cxn>
                <a:cxn ang="0">
                  <a:pos x="0" y="18"/>
                </a:cxn>
                <a:cxn ang="0">
                  <a:pos x="2" y="10"/>
                </a:cxn>
                <a:cxn ang="0">
                  <a:pos x="6" y="4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0" y="6"/>
                </a:cxn>
                <a:cxn ang="0">
                  <a:pos x="6" y="12"/>
                </a:cxn>
                <a:cxn ang="0">
                  <a:pos x="4" y="28"/>
                </a:cxn>
                <a:cxn ang="0">
                  <a:pos x="0" y="26"/>
                </a:cxn>
              </a:cxnLst>
              <a:rect l="0" t="0" r="r" b="b"/>
              <a:pathLst>
                <a:path w="14" h="28">
                  <a:moveTo>
                    <a:pt x="0" y="26"/>
                  </a:moveTo>
                  <a:lnTo>
                    <a:pt x="0" y="26"/>
                  </a:lnTo>
                  <a:lnTo>
                    <a:pt x="0" y="18"/>
                  </a:lnTo>
                  <a:lnTo>
                    <a:pt x="2" y="10"/>
                  </a:lnTo>
                  <a:lnTo>
                    <a:pt x="6" y="4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0" y="6"/>
                  </a:lnTo>
                  <a:lnTo>
                    <a:pt x="6" y="12"/>
                  </a:lnTo>
                  <a:lnTo>
                    <a:pt x="4" y="28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0" name="Freeform 510"/>
            <p:cNvSpPr>
              <a:spLocks/>
            </p:cNvSpPr>
            <p:nvPr/>
          </p:nvSpPr>
          <p:spPr bwMode="auto">
            <a:xfrm>
              <a:off x="4358" y="2560"/>
              <a:ext cx="14" cy="28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0" y="26"/>
                </a:cxn>
                <a:cxn ang="0">
                  <a:pos x="0" y="18"/>
                </a:cxn>
                <a:cxn ang="0">
                  <a:pos x="2" y="10"/>
                </a:cxn>
                <a:cxn ang="0">
                  <a:pos x="6" y="4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0" y="6"/>
                </a:cxn>
                <a:cxn ang="0">
                  <a:pos x="6" y="12"/>
                </a:cxn>
                <a:cxn ang="0">
                  <a:pos x="4" y="28"/>
                </a:cxn>
              </a:cxnLst>
              <a:rect l="0" t="0" r="r" b="b"/>
              <a:pathLst>
                <a:path w="14" h="28">
                  <a:moveTo>
                    <a:pt x="0" y="26"/>
                  </a:moveTo>
                  <a:lnTo>
                    <a:pt x="0" y="26"/>
                  </a:lnTo>
                  <a:lnTo>
                    <a:pt x="0" y="18"/>
                  </a:lnTo>
                  <a:lnTo>
                    <a:pt x="2" y="10"/>
                  </a:lnTo>
                  <a:lnTo>
                    <a:pt x="6" y="4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0" y="6"/>
                  </a:lnTo>
                  <a:lnTo>
                    <a:pt x="6" y="12"/>
                  </a:lnTo>
                  <a:lnTo>
                    <a:pt x="4" y="2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" name="Freeform 511"/>
            <p:cNvSpPr>
              <a:spLocks/>
            </p:cNvSpPr>
            <p:nvPr/>
          </p:nvSpPr>
          <p:spPr bwMode="auto">
            <a:xfrm>
              <a:off x="4402" y="2560"/>
              <a:ext cx="14" cy="34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4" y="16"/>
                </a:cxn>
                <a:cxn ang="0">
                  <a:pos x="8" y="8"/>
                </a:cxn>
                <a:cxn ang="0">
                  <a:pos x="14" y="0"/>
                </a:cxn>
                <a:cxn ang="0">
                  <a:pos x="0" y="34"/>
                </a:cxn>
              </a:cxnLst>
              <a:rect l="0" t="0" r="r" b="b"/>
              <a:pathLst>
                <a:path w="14" h="34">
                  <a:moveTo>
                    <a:pt x="0" y="34"/>
                  </a:moveTo>
                  <a:lnTo>
                    <a:pt x="0" y="34"/>
                  </a:lnTo>
                  <a:lnTo>
                    <a:pt x="4" y="16"/>
                  </a:lnTo>
                  <a:lnTo>
                    <a:pt x="8" y="8"/>
                  </a:lnTo>
                  <a:lnTo>
                    <a:pt x="14" y="0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" name="Freeform 512"/>
            <p:cNvSpPr>
              <a:spLocks/>
            </p:cNvSpPr>
            <p:nvPr/>
          </p:nvSpPr>
          <p:spPr bwMode="auto">
            <a:xfrm>
              <a:off x="4402" y="2560"/>
              <a:ext cx="14" cy="34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4" y="16"/>
                </a:cxn>
                <a:cxn ang="0">
                  <a:pos x="8" y="8"/>
                </a:cxn>
                <a:cxn ang="0">
                  <a:pos x="14" y="0"/>
                </a:cxn>
              </a:cxnLst>
              <a:rect l="0" t="0" r="r" b="b"/>
              <a:pathLst>
                <a:path w="14" h="34">
                  <a:moveTo>
                    <a:pt x="0" y="34"/>
                  </a:moveTo>
                  <a:lnTo>
                    <a:pt x="0" y="34"/>
                  </a:lnTo>
                  <a:lnTo>
                    <a:pt x="4" y="16"/>
                  </a:lnTo>
                  <a:lnTo>
                    <a:pt x="8" y="8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3" name="Freeform 513"/>
            <p:cNvSpPr>
              <a:spLocks/>
            </p:cNvSpPr>
            <p:nvPr/>
          </p:nvSpPr>
          <p:spPr bwMode="auto">
            <a:xfrm>
              <a:off x="4310" y="2496"/>
              <a:ext cx="36" cy="2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8" y="12"/>
                </a:cxn>
                <a:cxn ang="0">
                  <a:pos x="16" y="8"/>
                </a:cxn>
                <a:cxn ang="0">
                  <a:pos x="36" y="0"/>
                </a:cxn>
                <a:cxn ang="0">
                  <a:pos x="0" y="20"/>
                </a:cxn>
              </a:cxnLst>
              <a:rect l="0" t="0" r="r" b="b"/>
              <a:pathLst>
                <a:path w="36" h="20">
                  <a:moveTo>
                    <a:pt x="0" y="20"/>
                  </a:moveTo>
                  <a:lnTo>
                    <a:pt x="0" y="20"/>
                  </a:lnTo>
                  <a:lnTo>
                    <a:pt x="8" y="12"/>
                  </a:lnTo>
                  <a:lnTo>
                    <a:pt x="16" y="8"/>
                  </a:lnTo>
                  <a:lnTo>
                    <a:pt x="36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4" name="Freeform 514"/>
            <p:cNvSpPr>
              <a:spLocks/>
            </p:cNvSpPr>
            <p:nvPr/>
          </p:nvSpPr>
          <p:spPr bwMode="auto">
            <a:xfrm>
              <a:off x="4310" y="2496"/>
              <a:ext cx="36" cy="2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8" y="12"/>
                </a:cxn>
                <a:cxn ang="0">
                  <a:pos x="16" y="8"/>
                </a:cxn>
                <a:cxn ang="0">
                  <a:pos x="36" y="0"/>
                </a:cxn>
              </a:cxnLst>
              <a:rect l="0" t="0" r="r" b="b"/>
              <a:pathLst>
                <a:path w="36" h="20">
                  <a:moveTo>
                    <a:pt x="0" y="20"/>
                  </a:moveTo>
                  <a:lnTo>
                    <a:pt x="0" y="20"/>
                  </a:lnTo>
                  <a:lnTo>
                    <a:pt x="8" y="12"/>
                  </a:lnTo>
                  <a:lnTo>
                    <a:pt x="16" y="8"/>
                  </a:lnTo>
                  <a:lnTo>
                    <a:pt x="3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5" name="Freeform 515"/>
            <p:cNvSpPr>
              <a:spLocks/>
            </p:cNvSpPr>
            <p:nvPr/>
          </p:nvSpPr>
          <p:spPr bwMode="auto">
            <a:xfrm>
              <a:off x="4286" y="2466"/>
              <a:ext cx="2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0" y="30"/>
                </a:cxn>
                <a:cxn ang="0">
                  <a:pos x="4" y="20"/>
                </a:cxn>
                <a:cxn ang="0">
                  <a:pos x="8" y="10"/>
                </a:cxn>
                <a:cxn ang="0">
                  <a:pos x="16" y="4"/>
                </a:cxn>
                <a:cxn ang="0">
                  <a:pos x="20" y="2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0" y="4"/>
                </a:cxn>
                <a:cxn ang="0">
                  <a:pos x="14" y="12"/>
                </a:cxn>
                <a:cxn ang="0">
                  <a:pos x="6" y="24"/>
                </a:cxn>
                <a:cxn ang="0">
                  <a:pos x="0" y="30"/>
                </a:cxn>
              </a:cxnLst>
              <a:rect l="0" t="0" r="r" b="b"/>
              <a:pathLst>
                <a:path w="24" h="30">
                  <a:moveTo>
                    <a:pt x="0" y="30"/>
                  </a:moveTo>
                  <a:lnTo>
                    <a:pt x="0" y="30"/>
                  </a:lnTo>
                  <a:lnTo>
                    <a:pt x="4" y="20"/>
                  </a:lnTo>
                  <a:lnTo>
                    <a:pt x="8" y="10"/>
                  </a:lnTo>
                  <a:lnTo>
                    <a:pt x="16" y="4"/>
                  </a:lnTo>
                  <a:lnTo>
                    <a:pt x="20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4"/>
                  </a:lnTo>
                  <a:lnTo>
                    <a:pt x="14" y="12"/>
                  </a:lnTo>
                  <a:lnTo>
                    <a:pt x="6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6" name="Freeform 516"/>
            <p:cNvSpPr>
              <a:spLocks/>
            </p:cNvSpPr>
            <p:nvPr/>
          </p:nvSpPr>
          <p:spPr bwMode="auto">
            <a:xfrm>
              <a:off x="4286" y="2466"/>
              <a:ext cx="2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0" y="30"/>
                </a:cxn>
                <a:cxn ang="0">
                  <a:pos x="4" y="20"/>
                </a:cxn>
                <a:cxn ang="0">
                  <a:pos x="8" y="10"/>
                </a:cxn>
                <a:cxn ang="0">
                  <a:pos x="16" y="4"/>
                </a:cxn>
                <a:cxn ang="0">
                  <a:pos x="20" y="2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0" y="4"/>
                </a:cxn>
                <a:cxn ang="0">
                  <a:pos x="14" y="12"/>
                </a:cxn>
                <a:cxn ang="0">
                  <a:pos x="6" y="24"/>
                </a:cxn>
              </a:cxnLst>
              <a:rect l="0" t="0" r="r" b="b"/>
              <a:pathLst>
                <a:path w="24" h="30">
                  <a:moveTo>
                    <a:pt x="0" y="30"/>
                  </a:moveTo>
                  <a:lnTo>
                    <a:pt x="0" y="30"/>
                  </a:lnTo>
                  <a:lnTo>
                    <a:pt x="4" y="20"/>
                  </a:lnTo>
                  <a:lnTo>
                    <a:pt x="8" y="10"/>
                  </a:lnTo>
                  <a:lnTo>
                    <a:pt x="16" y="4"/>
                  </a:lnTo>
                  <a:lnTo>
                    <a:pt x="20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4"/>
                  </a:lnTo>
                  <a:lnTo>
                    <a:pt x="14" y="12"/>
                  </a:lnTo>
                  <a:lnTo>
                    <a:pt x="6" y="2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7" name="Freeform 517"/>
            <p:cNvSpPr>
              <a:spLocks/>
            </p:cNvSpPr>
            <p:nvPr/>
          </p:nvSpPr>
          <p:spPr bwMode="auto">
            <a:xfrm>
              <a:off x="4344" y="2438"/>
              <a:ext cx="20" cy="2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0" y="16"/>
                </a:cxn>
                <a:cxn ang="0">
                  <a:pos x="2" y="12"/>
                </a:cxn>
                <a:cxn ang="0">
                  <a:pos x="6" y="6"/>
                </a:cxn>
                <a:cxn ang="0">
                  <a:pos x="12" y="2"/>
                </a:cxn>
                <a:cxn ang="0">
                  <a:pos x="20" y="0"/>
                </a:cxn>
                <a:cxn ang="0">
                  <a:pos x="0" y="20"/>
                </a:cxn>
              </a:cxnLst>
              <a:rect l="0" t="0" r="r" b="b"/>
              <a:pathLst>
                <a:path w="20" h="20">
                  <a:moveTo>
                    <a:pt x="0" y="20"/>
                  </a:moveTo>
                  <a:lnTo>
                    <a:pt x="0" y="20"/>
                  </a:lnTo>
                  <a:lnTo>
                    <a:pt x="0" y="16"/>
                  </a:lnTo>
                  <a:lnTo>
                    <a:pt x="2" y="12"/>
                  </a:lnTo>
                  <a:lnTo>
                    <a:pt x="6" y="6"/>
                  </a:lnTo>
                  <a:lnTo>
                    <a:pt x="12" y="2"/>
                  </a:lnTo>
                  <a:lnTo>
                    <a:pt x="2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8" name="Freeform 518"/>
            <p:cNvSpPr>
              <a:spLocks/>
            </p:cNvSpPr>
            <p:nvPr/>
          </p:nvSpPr>
          <p:spPr bwMode="auto">
            <a:xfrm>
              <a:off x="4344" y="2438"/>
              <a:ext cx="20" cy="2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0" y="16"/>
                </a:cxn>
                <a:cxn ang="0">
                  <a:pos x="2" y="12"/>
                </a:cxn>
                <a:cxn ang="0">
                  <a:pos x="6" y="6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20" h="20">
                  <a:moveTo>
                    <a:pt x="0" y="20"/>
                  </a:moveTo>
                  <a:lnTo>
                    <a:pt x="0" y="20"/>
                  </a:lnTo>
                  <a:lnTo>
                    <a:pt x="0" y="16"/>
                  </a:lnTo>
                  <a:lnTo>
                    <a:pt x="2" y="12"/>
                  </a:lnTo>
                  <a:lnTo>
                    <a:pt x="6" y="6"/>
                  </a:lnTo>
                  <a:lnTo>
                    <a:pt x="12" y="2"/>
                  </a:lnTo>
                  <a:lnTo>
                    <a:pt x="2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9" name="Freeform 519"/>
            <p:cNvSpPr>
              <a:spLocks/>
            </p:cNvSpPr>
            <p:nvPr/>
          </p:nvSpPr>
          <p:spPr bwMode="auto">
            <a:xfrm>
              <a:off x="4400" y="2430"/>
              <a:ext cx="20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0" y="22"/>
                </a:cxn>
                <a:cxn ang="0">
                  <a:pos x="2" y="14"/>
                </a:cxn>
                <a:cxn ang="0">
                  <a:pos x="6" y="8"/>
                </a:cxn>
                <a:cxn ang="0">
                  <a:pos x="12" y="2"/>
                </a:cxn>
                <a:cxn ang="0">
                  <a:pos x="20" y="0"/>
                </a:cxn>
                <a:cxn ang="0">
                  <a:pos x="0" y="22"/>
                </a:cxn>
              </a:cxnLst>
              <a:rect l="0" t="0" r="r" b="b"/>
              <a:pathLst>
                <a:path w="20" h="22">
                  <a:moveTo>
                    <a:pt x="0" y="22"/>
                  </a:moveTo>
                  <a:lnTo>
                    <a:pt x="0" y="22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20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0" name="Freeform 520"/>
            <p:cNvSpPr>
              <a:spLocks/>
            </p:cNvSpPr>
            <p:nvPr/>
          </p:nvSpPr>
          <p:spPr bwMode="auto">
            <a:xfrm>
              <a:off x="4400" y="2430"/>
              <a:ext cx="20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0" y="22"/>
                </a:cxn>
                <a:cxn ang="0">
                  <a:pos x="2" y="14"/>
                </a:cxn>
                <a:cxn ang="0">
                  <a:pos x="6" y="8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20" h="22">
                  <a:moveTo>
                    <a:pt x="0" y="22"/>
                  </a:moveTo>
                  <a:lnTo>
                    <a:pt x="0" y="22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2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1" name="Freeform 521"/>
            <p:cNvSpPr>
              <a:spLocks/>
            </p:cNvSpPr>
            <p:nvPr/>
          </p:nvSpPr>
          <p:spPr bwMode="auto">
            <a:xfrm>
              <a:off x="4508" y="2450"/>
              <a:ext cx="48" cy="1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4" y="6"/>
                </a:cxn>
                <a:cxn ang="0">
                  <a:pos x="10" y="2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36" y="2"/>
                </a:cxn>
                <a:cxn ang="0">
                  <a:pos x="48" y="8"/>
                </a:cxn>
                <a:cxn ang="0">
                  <a:pos x="48" y="8"/>
                </a:cxn>
                <a:cxn ang="0">
                  <a:pos x="32" y="4"/>
                </a:cxn>
                <a:cxn ang="0">
                  <a:pos x="24" y="2"/>
                </a:cxn>
                <a:cxn ang="0">
                  <a:pos x="18" y="4"/>
                </a:cxn>
                <a:cxn ang="0">
                  <a:pos x="0" y="12"/>
                </a:cxn>
              </a:cxnLst>
              <a:rect l="0" t="0" r="r" b="b"/>
              <a:pathLst>
                <a:path w="48" h="12">
                  <a:moveTo>
                    <a:pt x="0" y="12"/>
                  </a:moveTo>
                  <a:lnTo>
                    <a:pt x="0" y="12"/>
                  </a:lnTo>
                  <a:lnTo>
                    <a:pt x="4" y="6"/>
                  </a:lnTo>
                  <a:lnTo>
                    <a:pt x="10" y="2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36" y="2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32" y="4"/>
                  </a:lnTo>
                  <a:lnTo>
                    <a:pt x="24" y="2"/>
                  </a:lnTo>
                  <a:lnTo>
                    <a:pt x="18" y="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" name="Freeform 522"/>
            <p:cNvSpPr>
              <a:spLocks/>
            </p:cNvSpPr>
            <p:nvPr/>
          </p:nvSpPr>
          <p:spPr bwMode="auto">
            <a:xfrm>
              <a:off x="4508" y="2450"/>
              <a:ext cx="48" cy="1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4" y="6"/>
                </a:cxn>
                <a:cxn ang="0">
                  <a:pos x="10" y="2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36" y="2"/>
                </a:cxn>
                <a:cxn ang="0">
                  <a:pos x="48" y="8"/>
                </a:cxn>
                <a:cxn ang="0">
                  <a:pos x="48" y="8"/>
                </a:cxn>
                <a:cxn ang="0">
                  <a:pos x="32" y="4"/>
                </a:cxn>
                <a:cxn ang="0">
                  <a:pos x="24" y="2"/>
                </a:cxn>
                <a:cxn ang="0">
                  <a:pos x="18" y="4"/>
                </a:cxn>
              </a:cxnLst>
              <a:rect l="0" t="0" r="r" b="b"/>
              <a:pathLst>
                <a:path w="48" h="12">
                  <a:moveTo>
                    <a:pt x="0" y="12"/>
                  </a:moveTo>
                  <a:lnTo>
                    <a:pt x="0" y="12"/>
                  </a:lnTo>
                  <a:lnTo>
                    <a:pt x="4" y="6"/>
                  </a:lnTo>
                  <a:lnTo>
                    <a:pt x="10" y="2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36" y="2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32" y="4"/>
                  </a:lnTo>
                  <a:lnTo>
                    <a:pt x="24" y="2"/>
                  </a:lnTo>
                  <a:lnTo>
                    <a:pt x="18" y="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3" name="Freeform 523"/>
            <p:cNvSpPr>
              <a:spLocks/>
            </p:cNvSpPr>
            <p:nvPr/>
          </p:nvSpPr>
          <p:spPr bwMode="auto">
            <a:xfrm>
              <a:off x="4522" y="2494"/>
              <a:ext cx="8" cy="2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8" y="0"/>
                </a:cxn>
                <a:cxn ang="0">
                  <a:pos x="2" y="4"/>
                </a:cxn>
                <a:cxn ang="0">
                  <a:pos x="0" y="8"/>
                </a:cxn>
                <a:cxn ang="0">
                  <a:pos x="0" y="16"/>
                </a:cxn>
                <a:cxn ang="0">
                  <a:pos x="4" y="22"/>
                </a:cxn>
                <a:cxn ang="0">
                  <a:pos x="8" y="0"/>
                </a:cxn>
              </a:cxnLst>
              <a:rect l="0" t="0" r="r" b="b"/>
              <a:pathLst>
                <a:path w="8" h="22">
                  <a:moveTo>
                    <a:pt x="8" y="0"/>
                  </a:moveTo>
                  <a:lnTo>
                    <a:pt x="8" y="0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16"/>
                  </a:lnTo>
                  <a:lnTo>
                    <a:pt x="4" y="2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4" name="Freeform 524"/>
            <p:cNvSpPr>
              <a:spLocks/>
            </p:cNvSpPr>
            <p:nvPr/>
          </p:nvSpPr>
          <p:spPr bwMode="auto">
            <a:xfrm>
              <a:off x="4522" y="2494"/>
              <a:ext cx="8" cy="2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8" y="0"/>
                </a:cxn>
                <a:cxn ang="0">
                  <a:pos x="2" y="4"/>
                </a:cxn>
                <a:cxn ang="0">
                  <a:pos x="0" y="8"/>
                </a:cxn>
                <a:cxn ang="0">
                  <a:pos x="0" y="16"/>
                </a:cxn>
                <a:cxn ang="0">
                  <a:pos x="4" y="22"/>
                </a:cxn>
              </a:cxnLst>
              <a:rect l="0" t="0" r="r" b="b"/>
              <a:pathLst>
                <a:path w="8" h="22">
                  <a:moveTo>
                    <a:pt x="8" y="0"/>
                  </a:moveTo>
                  <a:lnTo>
                    <a:pt x="8" y="0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16"/>
                  </a:lnTo>
                  <a:lnTo>
                    <a:pt x="4" y="2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5" name="Freeform 525"/>
            <p:cNvSpPr>
              <a:spLocks/>
            </p:cNvSpPr>
            <p:nvPr/>
          </p:nvSpPr>
          <p:spPr bwMode="auto">
            <a:xfrm>
              <a:off x="4514" y="2560"/>
              <a:ext cx="14" cy="4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4" y="10"/>
                </a:cxn>
                <a:cxn ang="0">
                  <a:pos x="0" y="20"/>
                </a:cxn>
                <a:cxn ang="0">
                  <a:pos x="0" y="32"/>
                </a:cxn>
                <a:cxn ang="0">
                  <a:pos x="4" y="44"/>
                </a:cxn>
                <a:cxn ang="0">
                  <a:pos x="4" y="44"/>
                </a:cxn>
                <a:cxn ang="0">
                  <a:pos x="4" y="20"/>
                </a:cxn>
                <a:cxn ang="0">
                  <a:pos x="6" y="10"/>
                </a:cxn>
                <a:cxn ang="0">
                  <a:pos x="8" y="4"/>
                </a:cxn>
                <a:cxn ang="0">
                  <a:pos x="14" y="0"/>
                </a:cxn>
              </a:cxnLst>
              <a:rect l="0" t="0" r="r" b="b"/>
              <a:pathLst>
                <a:path w="14" h="44">
                  <a:moveTo>
                    <a:pt x="14" y="0"/>
                  </a:moveTo>
                  <a:lnTo>
                    <a:pt x="14" y="0"/>
                  </a:lnTo>
                  <a:lnTo>
                    <a:pt x="4" y="10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4" y="20"/>
                  </a:lnTo>
                  <a:lnTo>
                    <a:pt x="6" y="10"/>
                  </a:lnTo>
                  <a:lnTo>
                    <a:pt x="8" y="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6" name="Freeform 526"/>
            <p:cNvSpPr>
              <a:spLocks/>
            </p:cNvSpPr>
            <p:nvPr/>
          </p:nvSpPr>
          <p:spPr bwMode="auto">
            <a:xfrm>
              <a:off x="4514" y="2560"/>
              <a:ext cx="14" cy="4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4" y="10"/>
                </a:cxn>
                <a:cxn ang="0">
                  <a:pos x="0" y="20"/>
                </a:cxn>
                <a:cxn ang="0">
                  <a:pos x="0" y="32"/>
                </a:cxn>
                <a:cxn ang="0">
                  <a:pos x="4" y="44"/>
                </a:cxn>
                <a:cxn ang="0">
                  <a:pos x="4" y="44"/>
                </a:cxn>
                <a:cxn ang="0">
                  <a:pos x="4" y="20"/>
                </a:cxn>
                <a:cxn ang="0">
                  <a:pos x="6" y="10"/>
                </a:cxn>
                <a:cxn ang="0">
                  <a:pos x="8" y="4"/>
                </a:cxn>
                <a:cxn ang="0">
                  <a:pos x="14" y="0"/>
                </a:cxn>
              </a:cxnLst>
              <a:rect l="0" t="0" r="r" b="b"/>
              <a:pathLst>
                <a:path w="14" h="44">
                  <a:moveTo>
                    <a:pt x="14" y="0"/>
                  </a:moveTo>
                  <a:lnTo>
                    <a:pt x="14" y="0"/>
                  </a:lnTo>
                  <a:lnTo>
                    <a:pt x="4" y="10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4" y="20"/>
                  </a:lnTo>
                  <a:lnTo>
                    <a:pt x="6" y="10"/>
                  </a:lnTo>
                  <a:lnTo>
                    <a:pt x="8" y="4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7" name="Freeform 527"/>
            <p:cNvSpPr>
              <a:spLocks/>
            </p:cNvSpPr>
            <p:nvPr/>
          </p:nvSpPr>
          <p:spPr bwMode="auto">
            <a:xfrm>
              <a:off x="4570" y="2562"/>
              <a:ext cx="22" cy="46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0"/>
                </a:cxn>
                <a:cxn ang="0">
                  <a:pos x="14" y="8"/>
                </a:cxn>
                <a:cxn ang="0">
                  <a:pos x="6" y="20"/>
                </a:cxn>
                <a:cxn ang="0">
                  <a:pos x="2" y="34"/>
                </a:cxn>
                <a:cxn ang="0">
                  <a:pos x="0" y="46"/>
                </a:cxn>
                <a:cxn ang="0">
                  <a:pos x="0" y="46"/>
                </a:cxn>
                <a:cxn ang="0">
                  <a:pos x="8" y="24"/>
                </a:cxn>
                <a:cxn ang="0">
                  <a:pos x="14" y="14"/>
                </a:cxn>
                <a:cxn ang="0">
                  <a:pos x="22" y="6"/>
                </a:cxn>
                <a:cxn ang="0">
                  <a:pos x="22" y="0"/>
                </a:cxn>
              </a:cxnLst>
              <a:rect l="0" t="0" r="r" b="b"/>
              <a:pathLst>
                <a:path w="22" h="46">
                  <a:moveTo>
                    <a:pt x="22" y="0"/>
                  </a:moveTo>
                  <a:lnTo>
                    <a:pt x="22" y="0"/>
                  </a:lnTo>
                  <a:lnTo>
                    <a:pt x="14" y="8"/>
                  </a:lnTo>
                  <a:lnTo>
                    <a:pt x="6" y="20"/>
                  </a:lnTo>
                  <a:lnTo>
                    <a:pt x="2" y="34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8" y="24"/>
                  </a:lnTo>
                  <a:lnTo>
                    <a:pt x="14" y="14"/>
                  </a:lnTo>
                  <a:lnTo>
                    <a:pt x="22" y="6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8" name="Freeform 528"/>
            <p:cNvSpPr>
              <a:spLocks/>
            </p:cNvSpPr>
            <p:nvPr/>
          </p:nvSpPr>
          <p:spPr bwMode="auto">
            <a:xfrm>
              <a:off x="4570" y="2562"/>
              <a:ext cx="22" cy="46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0"/>
                </a:cxn>
                <a:cxn ang="0">
                  <a:pos x="14" y="8"/>
                </a:cxn>
                <a:cxn ang="0">
                  <a:pos x="6" y="20"/>
                </a:cxn>
                <a:cxn ang="0">
                  <a:pos x="2" y="34"/>
                </a:cxn>
                <a:cxn ang="0">
                  <a:pos x="0" y="46"/>
                </a:cxn>
                <a:cxn ang="0">
                  <a:pos x="0" y="46"/>
                </a:cxn>
                <a:cxn ang="0">
                  <a:pos x="8" y="24"/>
                </a:cxn>
                <a:cxn ang="0">
                  <a:pos x="14" y="14"/>
                </a:cxn>
                <a:cxn ang="0">
                  <a:pos x="22" y="6"/>
                </a:cxn>
              </a:cxnLst>
              <a:rect l="0" t="0" r="r" b="b"/>
              <a:pathLst>
                <a:path w="22" h="46">
                  <a:moveTo>
                    <a:pt x="22" y="0"/>
                  </a:moveTo>
                  <a:lnTo>
                    <a:pt x="22" y="0"/>
                  </a:lnTo>
                  <a:lnTo>
                    <a:pt x="14" y="8"/>
                  </a:lnTo>
                  <a:lnTo>
                    <a:pt x="6" y="20"/>
                  </a:lnTo>
                  <a:lnTo>
                    <a:pt x="2" y="34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8" y="24"/>
                  </a:lnTo>
                  <a:lnTo>
                    <a:pt x="14" y="14"/>
                  </a:lnTo>
                  <a:lnTo>
                    <a:pt x="22" y="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9" name="Freeform 529"/>
            <p:cNvSpPr>
              <a:spLocks/>
            </p:cNvSpPr>
            <p:nvPr/>
          </p:nvSpPr>
          <p:spPr bwMode="auto">
            <a:xfrm>
              <a:off x="4620" y="2594"/>
              <a:ext cx="14" cy="2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8" y="4"/>
                </a:cxn>
                <a:cxn ang="0">
                  <a:pos x="4" y="10"/>
                </a:cxn>
                <a:cxn ang="0">
                  <a:pos x="0" y="24"/>
                </a:cxn>
                <a:cxn ang="0">
                  <a:pos x="14" y="0"/>
                </a:cxn>
              </a:cxnLst>
              <a:rect l="0" t="0" r="r" b="b"/>
              <a:pathLst>
                <a:path w="14" h="24">
                  <a:moveTo>
                    <a:pt x="14" y="0"/>
                  </a:moveTo>
                  <a:lnTo>
                    <a:pt x="14" y="0"/>
                  </a:lnTo>
                  <a:lnTo>
                    <a:pt x="8" y="4"/>
                  </a:lnTo>
                  <a:lnTo>
                    <a:pt x="4" y="10"/>
                  </a:lnTo>
                  <a:lnTo>
                    <a:pt x="0" y="2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0" name="Freeform 530"/>
            <p:cNvSpPr>
              <a:spLocks/>
            </p:cNvSpPr>
            <p:nvPr/>
          </p:nvSpPr>
          <p:spPr bwMode="auto">
            <a:xfrm>
              <a:off x="4620" y="2594"/>
              <a:ext cx="14" cy="2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8" y="4"/>
                </a:cxn>
                <a:cxn ang="0">
                  <a:pos x="4" y="10"/>
                </a:cxn>
                <a:cxn ang="0">
                  <a:pos x="0" y="24"/>
                </a:cxn>
              </a:cxnLst>
              <a:rect l="0" t="0" r="r" b="b"/>
              <a:pathLst>
                <a:path w="14" h="24">
                  <a:moveTo>
                    <a:pt x="14" y="0"/>
                  </a:moveTo>
                  <a:lnTo>
                    <a:pt x="14" y="0"/>
                  </a:lnTo>
                  <a:lnTo>
                    <a:pt x="8" y="4"/>
                  </a:lnTo>
                  <a:lnTo>
                    <a:pt x="4" y="10"/>
                  </a:lnTo>
                  <a:lnTo>
                    <a:pt x="0" y="2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1" name="Freeform 531"/>
            <p:cNvSpPr>
              <a:spLocks/>
            </p:cNvSpPr>
            <p:nvPr/>
          </p:nvSpPr>
          <p:spPr bwMode="auto">
            <a:xfrm>
              <a:off x="4606" y="2670"/>
              <a:ext cx="14" cy="34"/>
            </a:xfrm>
            <a:custGeom>
              <a:avLst/>
              <a:gdLst/>
              <a:ahLst/>
              <a:cxnLst>
                <a:cxn ang="0">
                  <a:pos x="10" y="2"/>
                </a:cxn>
                <a:cxn ang="0">
                  <a:pos x="10" y="2"/>
                </a:cxn>
                <a:cxn ang="0">
                  <a:pos x="6" y="4"/>
                </a:cxn>
                <a:cxn ang="0">
                  <a:pos x="2" y="8"/>
                </a:cxn>
                <a:cxn ang="0">
                  <a:pos x="0" y="16"/>
                </a:cxn>
                <a:cxn ang="0">
                  <a:pos x="0" y="26"/>
                </a:cxn>
                <a:cxn ang="0">
                  <a:pos x="2" y="34"/>
                </a:cxn>
                <a:cxn ang="0">
                  <a:pos x="2" y="34"/>
                </a:cxn>
                <a:cxn ang="0">
                  <a:pos x="2" y="26"/>
                </a:cxn>
                <a:cxn ang="0">
                  <a:pos x="4" y="16"/>
                </a:cxn>
                <a:cxn ang="0">
                  <a:pos x="8" y="8"/>
                </a:cxn>
                <a:cxn ang="0">
                  <a:pos x="14" y="0"/>
                </a:cxn>
                <a:cxn ang="0">
                  <a:pos x="10" y="2"/>
                </a:cxn>
              </a:cxnLst>
              <a:rect l="0" t="0" r="r" b="b"/>
              <a:pathLst>
                <a:path w="14" h="34">
                  <a:moveTo>
                    <a:pt x="10" y="2"/>
                  </a:moveTo>
                  <a:lnTo>
                    <a:pt x="10" y="2"/>
                  </a:lnTo>
                  <a:lnTo>
                    <a:pt x="6" y="4"/>
                  </a:lnTo>
                  <a:lnTo>
                    <a:pt x="2" y="8"/>
                  </a:lnTo>
                  <a:lnTo>
                    <a:pt x="0" y="16"/>
                  </a:lnTo>
                  <a:lnTo>
                    <a:pt x="0" y="26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2" y="26"/>
                  </a:lnTo>
                  <a:lnTo>
                    <a:pt x="4" y="16"/>
                  </a:lnTo>
                  <a:lnTo>
                    <a:pt x="8" y="8"/>
                  </a:lnTo>
                  <a:lnTo>
                    <a:pt x="14" y="0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2" name="Freeform 532"/>
            <p:cNvSpPr>
              <a:spLocks/>
            </p:cNvSpPr>
            <p:nvPr/>
          </p:nvSpPr>
          <p:spPr bwMode="auto">
            <a:xfrm>
              <a:off x="4606" y="2670"/>
              <a:ext cx="14" cy="34"/>
            </a:xfrm>
            <a:custGeom>
              <a:avLst/>
              <a:gdLst/>
              <a:ahLst/>
              <a:cxnLst>
                <a:cxn ang="0">
                  <a:pos x="10" y="2"/>
                </a:cxn>
                <a:cxn ang="0">
                  <a:pos x="10" y="2"/>
                </a:cxn>
                <a:cxn ang="0">
                  <a:pos x="6" y="4"/>
                </a:cxn>
                <a:cxn ang="0">
                  <a:pos x="2" y="8"/>
                </a:cxn>
                <a:cxn ang="0">
                  <a:pos x="0" y="16"/>
                </a:cxn>
                <a:cxn ang="0">
                  <a:pos x="0" y="26"/>
                </a:cxn>
                <a:cxn ang="0">
                  <a:pos x="2" y="34"/>
                </a:cxn>
                <a:cxn ang="0">
                  <a:pos x="2" y="34"/>
                </a:cxn>
                <a:cxn ang="0">
                  <a:pos x="2" y="26"/>
                </a:cxn>
                <a:cxn ang="0">
                  <a:pos x="4" y="16"/>
                </a:cxn>
                <a:cxn ang="0">
                  <a:pos x="8" y="8"/>
                </a:cxn>
                <a:cxn ang="0">
                  <a:pos x="14" y="0"/>
                </a:cxn>
              </a:cxnLst>
              <a:rect l="0" t="0" r="r" b="b"/>
              <a:pathLst>
                <a:path w="14" h="34">
                  <a:moveTo>
                    <a:pt x="10" y="2"/>
                  </a:moveTo>
                  <a:lnTo>
                    <a:pt x="10" y="2"/>
                  </a:lnTo>
                  <a:lnTo>
                    <a:pt x="6" y="4"/>
                  </a:lnTo>
                  <a:lnTo>
                    <a:pt x="2" y="8"/>
                  </a:lnTo>
                  <a:lnTo>
                    <a:pt x="0" y="16"/>
                  </a:lnTo>
                  <a:lnTo>
                    <a:pt x="0" y="26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2" y="26"/>
                  </a:lnTo>
                  <a:lnTo>
                    <a:pt x="4" y="16"/>
                  </a:lnTo>
                  <a:lnTo>
                    <a:pt x="8" y="8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3" name="Freeform 533"/>
            <p:cNvSpPr>
              <a:spLocks/>
            </p:cNvSpPr>
            <p:nvPr/>
          </p:nvSpPr>
          <p:spPr bwMode="auto">
            <a:xfrm>
              <a:off x="4546" y="2648"/>
              <a:ext cx="16" cy="18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4" y="6"/>
                </a:cxn>
                <a:cxn ang="0">
                  <a:pos x="10" y="10"/>
                </a:cxn>
                <a:cxn ang="0">
                  <a:pos x="6" y="14"/>
                </a:cxn>
                <a:cxn ang="0">
                  <a:pos x="0" y="18"/>
                </a:cxn>
                <a:cxn ang="0">
                  <a:pos x="16" y="0"/>
                </a:cxn>
              </a:cxnLst>
              <a:rect l="0" t="0" r="r" b="b"/>
              <a:pathLst>
                <a:path w="16" h="18">
                  <a:moveTo>
                    <a:pt x="16" y="0"/>
                  </a:moveTo>
                  <a:lnTo>
                    <a:pt x="16" y="0"/>
                  </a:lnTo>
                  <a:lnTo>
                    <a:pt x="14" y="6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0" y="1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4" name="Freeform 534"/>
            <p:cNvSpPr>
              <a:spLocks/>
            </p:cNvSpPr>
            <p:nvPr/>
          </p:nvSpPr>
          <p:spPr bwMode="auto">
            <a:xfrm>
              <a:off x="4546" y="2648"/>
              <a:ext cx="16" cy="18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4" y="6"/>
                </a:cxn>
                <a:cxn ang="0">
                  <a:pos x="10" y="10"/>
                </a:cxn>
                <a:cxn ang="0">
                  <a:pos x="6" y="14"/>
                </a:cxn>
                <a:cxn ang="0">
                  <a:pos x="0" y="18"/>
                </a:cxn>
              </a:cxnLst>
              <a:rect l="0" t="0" r="r" b="b"/>
              <a:pathLst>
                <a:path w="16" h="18">
                  <a:moveTo>
                    <a:pt x="16" y="0"/>
                  </a:moveTo>
                  <a:lnTo>
                    <a:pt x="16" y="0"/>
                  </a:lnTo>
                  <a:lnTo>
                    <a:pt x="14" y="6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0" y="1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5" name="Freeform 535"/>
            <p:cNvSpPr>
              <a:spLocks/>
            </p:cNvSpPr>
            <p:nvPr/>
          </p:nvSpPr>
          <p:spPr bwMode="auto">
            <a:xfrm>
              <a:off x="4450" y="2636"/>
              <a:ext cx="18" cy="3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8" y="0"/>
                </a:cxn>
                <a:cxn ang="0">
                  <a:pos x="12" y="2"/>
                </a:cxn>
                <a:cxn ang="0">
                  <a:pos x="10" y="4"/>
                </a:cxn>
                <a:cxn ang="0">
                  <a:pos x="4" y="14"/>
                </a:cxn>
                <a:cxn ang="0">
                  <a:pos x="2" y="24"/>
                </a:cxn>
                <a:cxn ang="0">
                  <a:pos x="0" y="32"/>
                </a:cxn>
                <a:cxn ang="0">
                  <a:pos x="18" y="0"/>
                </a:cxn>
              </a:cxnLst>
              <a:rect l="0" t="0" r="r" b="b"/>
              <a:pathLst>
                <a:path w="18" h="32">
                  <a:moveTo>
                    <a:pt x="18" y="0"/>
                  </a:moveTo>
                  <a:lnTo>
                    <a:pt x="18" y="0"/>
                  </a:lnTo>
                  <a:lnTo>
                    <a:pt x="12" y="2"/>
                  </a:lnTo>
                  <a:lnTo>
                    <a:pt x="10" y="4"/>
                  </a:lnTo>
                  <a:lnTo>
                    <a:pt x="4" y="14"/>
                  </a:lnTo>
                  <a:lnTo>
                    <a:pt x="2" y="24"/>
                  </a:lnTo>
                  <a:lnTo>
                    <a:pt x="0" y="3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6" name="Freeform 536"/>
            <p:cNvSpPr>
              <a:spLocks/>
            </p:cNvSpPr>
            <p:nvPr/>
          </p:nvSpPr>
          <p:spPr bwMode="auto">
            <a:xfrm>
              <a:off x="4450" y="2636"/>
              <a:ext cx="18" cy="3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8" y="0"/>
                </a:cxn>
                <a:cxn ang="0">
                  <a:pos x="12" y="2"/>
                </a:cxn>
                <a:cxn ang="0">
                  <a:pos x="10" y="4"/>
                </a:cxn>
                <a:cxn ang="0">
                  <a:pos x="4" y="14"/>
                </a:cxn>
                <a:cxn ang="0">
                  <a:pos x="2" y="24"/>
                </a:cxn>
                <a:cxn ang="0">
                  <a:pos x="0" y="32"/>
                </a:cxn>
              </a:cxnLst>
              <a:rect l="0" t="0" r="r" b="b"/>
              <a:pathLst>
                <a:path w="18" h="32">
                  <a:moveTo>
                    <a:pt x="18" y="0"/>
                  </a:moveTo>
                  <a:lnTo>
                    <a:pt x="18" y="0"/>
                  </a:lnTo>
                  <a:lnTo>
                    <a:pt x="12" y="2"/>
                  </a:lnTo>
                  <a:lnTo>
                    <a:pt x="10" y="4"/>
                  </a:lnTo>
                  <a:lnTo>
                    <a:pt x="4" y="14"/>
                  </a:lnTo>
                  <a:lnTo>
                    <a:pt x="2" y="24"/>
                  </a:lnTo>
                  <a:lnTo>
                    <a:pt x="0" y="3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7" name="Freeform 537"/>
            <p:cNvSpPr>
              <a:spLocks/>
            </p:cNvSpPr>
            <p:nvPr/>
          </p:nvSpPr>
          <p:spPr bwMode="auto">
            <a:xfrm>
              <a:off x="4392" y="2638"/>
              <a:ext cx="16" cy="24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0" y="4"/>
                </a:cxn>
                <a:cxn ang="0">
                  <a:pos x="6" y="10"/>
                </a:cxn>
                <a:cxn ang="0">
                  <a:pos x="0" y="24"/>
                </a:cxn>
                <a:cxn ang="0">
                  <a:pos x="16" y="0"/>
                </a:cxn>
              </a:cxnLst>
              <a:rect l="0" t="0" r="r" b="b"/>
              <a:pathLst>
                <a:path w="16" h="24">
                  <a:moveTo>
                    <a:pt x="16" y="0"/>
                  </a:moveTo>
                  <a:lnTo>
                    <a:pt x="16" y="0"/>
                  </a:lnTo>
                  <a:lnTo>
                    <a:pt x="10" y="4"/>
                  </a:lnTo>
                  <a:lnTo>
                    <a:pt x="6" y="10"/>
                  </a:lnTo>
                  <a:lnTo>
                    <a:pt x="0" y="24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" name="Freeform 538"/>
            <p:cNvSpPr>
              <a:spLocks/>
            </p:cNvSpPr>
            <p:nvPr/>
          </p:nvSpPr>
          <p:spPr bwMode="auto">
            <a:xfrm>
              <a:off x="4392" y="2638"/>
              <a:ext cx="16" cy="24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0" y="4"/>
                </a:cxn>
                <a:cxn ang="0">
                  <a:pos x="6" y="10"/>
                </a:cxn>
                <a:cxn ang="0">
                  <a:pos x="0" y="24"/>
                </a:cxn>
              </a:cxnLst>
              <a:rect l="0" t="0" r="r" b="b"/>
              <a:pathLst>
                <a:path w="16" h="24">
                  <a:moveTo>
                    <a:pt x="16" y="0"/>
                  </a:moveTo>
                  <a:lnTo>
                    <a:pt x="16" y="0"/>
                  </a:lnTo>
                  <a:lnTo>
                    <a:pt x="10" y="4"/>
                  </a:lnTo>
                  <a:lnTo>
                    <a:pt x="6" y="10"/>
                  </a:lnTo>
                  <a:lnTo>
                    <a:pt x="0" y="2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9" name="Freeform 539"/>
            <p:cNvSpPr>
              <a:spLocks/>
            </p:cNvSpPr>
            <p:nvPr/>
          </p:nvSpPr>
          <p:spPr bwMode="auto">
            <a:xfrm>
              <a:off x="4326" y="2636"/>
              <a:ext cx="16" cy="28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0" y="4"/>
                </a:cxn>
                <a:cxn ang="0">
                  <a:pos x="6" y="12"/>
                </a:cxn>
                <a:cxn ang="0">
                  <a:pos x="0" y="28"/>
                </a:cxn>
                <a:cxn ang="0">
                  <a:pos x="16" y="0"/>
                </a:cxn>
              </a:cxnLst>
              <a:rect l="0" t="0" r="r" b="b"/>
              <a:pathLst>
                <a:path w="16" h="28">
                  <a:moveTo>
                    <a:pt x="16" y="0"/>
                  </a:moveTo>
                  <a:lnTo>
                    <a:pt x="16" y="0"/>
                  </a:lnTo>
                  <a:lnTo>
                    <a:pt x="10" y="4"/>
                  </a:lnTo>
                  <a:lnTo>
                    <a:pt x="6" y="12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0" name="Freeform 540"/>
            <p:cNvSpPr>
              <a:spLocks/>
            </p:cNvSpPr>
            <p:nvPr/>
          </p:nvSpPr>
          <p:spPr bwMode="auto">
            <a:xfrm>
              <a:off x="4326" y="2636"/>
              <a:ext cx="16" cy="28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0" y="4"/>
                </a:cxn>
                <a:cxn ang="0">
                  <a:pos x="6" y="12"/>
                </a:cxn>
                <a:cxn ang="0">
                  <a:pos x="0" y="28"/>
                </a:cxn>
              </a:cxnLst>
              <a:rect l="0" t="0" r="r" b="b"/>
              <a:pathLst>
                <a:path w="16" h="28">
                  <a:moveTo>
                    <a:pt x="16" y="0"/>
                  </a:moveTo>
                  <a:lnTo>
                    <a:pt x="16" y="0"/>
                  </a:lnTo>
                  <a:lnTo>
                    <a:pt x="10" y="4"/>
                  </a:lnTo>
                  <a:lnTo>
                    <a:pt x="6" y="12"/>
                  </a:lnTo>
                  <a:lnTo>
                    <a:pt x="0" y="2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1" name="Freeform 541"/>
            <p:cNvSpPr>
              <a:spLocks/>
            </p:cNvSpPr>
            <p:nvPr/>
          </p:nvSpPr>
          <p:spPr bwMode="auto">
            <a:xfrm>
              <a:off x="4306" y="2560"/>
              <a:ext cx="18" cy="2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8" y="0"/>
                </a:cxn>
                <a:cxn ang="0">
                  <a:pos x="12" y="4"/>
                </a:cxn>
                <a:cxn ang="0">
                  <a:pos x="6" y="10"/>
                </a:cxn>
                <a:cxn ang="0">
                  <a:pos x="0" y="22"/>
                </a:cxn>
                <a:cxn ang="0">
                  <a:pos x="18" y="0"/>
                </a:cxn>
              </a:cxnLst>
              <a:rect l="0" t="0" r="r" b="b"/>
              <a:pathLst>
                <a:path w="18" h="22">
                  <a:moveTo>
                    <a:pt x="18" y="0"/>
                  </a:moveTo>
                  <a:lnTo>
                    <a:pt x="18" y="0"/>
                  </a:lnTo>
                  <a:lnTo>
                    <a:pt x="12" y="4"/>
                  </a:lnTo>
                  <a:lnTo>
                    <a:pt x="6" y="10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2" name="Freeform 542"/>
            <p:cNvSpPr>
              <a:spLocks/>
            </p:cNvSpPr>
            <p:nvPr/>
          </p:nvSpPr>
          <p:spPr bwMode="auto">
            <a:xfrm>
              <a:off x="4306" y="2560"/>
              <a:ext cx="18" cy="2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8" y="0"/>
                </a:cxn>
                <a:cxn ang="0">
                  <a:pos x="12" y="4"/>
                </a:cxn>
                <a:cxn ang="0">
                  <a:pos x="6" y="10"/>
                </a:cxn>
                <a:cxn ang="0">
                  <a:pos x="0" y="22"/>
                </a:cxn>
              </a:cxnLst>
              <a:rect l="0" t="0" r="r" b="b"/>
              <a:pathLst>
                <a:path w="18" h="22">
                  <a:moveTo>
                    <a:pt x="18" y="0"/>
                  </a:moveTo>
                  <a:lnTo>
                    <a:pt x="18" y="0"/>
                  </a:lnTo>
                  <a:lnTo>
                    <a:pt x="12" y="4"/>
                  </a:lnTo>
                  <a:lnTo>
                    <a:pt x="6" y="10"/>
                  </a:lnTo>
                  <a:lnTo>
                    <a:pt x="0" y="2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3" name="Freeform 543"/>
            <p:cNvSpPr>
              <a:spLocks/>
            </p:cNvSpPr>
            <p:nvPr/>
          </p:nvSpPr>
          <p:spPr bwMode="auto">
            <a:xfrm>
              <a:off x="4154" y="2754"/>
              <a:ext cx="32" cy="2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6" y="0"/>
                </a:cxn>
                <a:cxn ang="0">
                  <a:pos x="12" y="2"/>
                </a:cxn>
                <a:cxn ang="0">
                  <a:pos x="16" y="4"/>
                </a:cxn>
                <a:cxn ang="0">
                  <a:pos x="20" y="8"/>
                </a:cxn>
                <a:cxn ang="0">
                  <a:pos x="28" y="18"/>
                </a:cxn>
                <a:cxn ang="0">
                  <a:pos x="32" y="28"/>
                </a:cxn>
                <a:cxn ang="0">
                  <a:pos x="32" y="28"/>
                </a:cxn>
                <a:cxn ang="0">
                  <a:pos x="26" y="22"/>
                </a:cxn>
                <a:cxn ang="0">
                  <a:pos x="20" y="14"/>
                </a:cxn>
                <a:cxn ang="0">
                  <a:pos x="14" y="8"/>
                </a:cxn>
                <a:cxn ang="0">
                  <a:pos x="12" y="4"/>
                </a:cxn>
                <a:cxn ang="0">
                  <a:pos x="8" y="2"/>
                </a:cxn>
                <a:cxn ang="0">
                  <a:pos x="0" y="2"/>
                </a:cxn>
              </a:cxnLst>
              <a:rect l="0" t="0" r="r" b="b"/>
              <a:pathLst>
                <a:path w="32" h="28">
                  <a:moveTo>
                    <a:pt x="0" y="2"/>
                  </a:moveTo>
                  <a:lnTo>
                    <a:pt x="0" y="2"/>
                  </a:lnTo>
                  <a:lnTo>
                    <a:pt x="6" y="0"/>
                  </a:lnTo>
                  <a:lnTo>
                    <a:pt x="12" y="2"/>
                  </a:lnTo>
                  <a:lnTo>
                    <a:pt x="16" y="4"/>
                  </a:lnTo>
                  <a:lnTo>
                    <a:pt x="20" y="8"/>
                  </a:lnTo>
                  <a:lnTo>
                    <a:pt x="28" y="18"/>
                  </a:lnTo>
                  <a:lnTo>
                    <a:pt x="32" y="28"/>
                  </a:lnTo>
                  <a:lnTo>
                    <a:pt x="32" y="28"/>
                  </a:lnTo>
                  <a:lnTo>
                    <a:pt x="26" y="22"/>
                  </a:lnTo>
                  <a:lnTo>
                    <a:pt x="20" y="14"/>
                  </a:lnTo>
                  <a:lnTo>
                    <a:pt x="14" y="8"/>
                  </a:lnTo>
                  <a:lnTo>
                    <a:pt x="12" y="4"/>
                  </a:lnTo>
                  <a:lnTo>
                    <a:pt x="8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4" name="Freeform 544"/>
            <p:cNvSpPr>
              <a:spLocks/>
            </p:cNvSpPr>
            <p:nvPr/>
          </p:nvSpPr>
          <p:spPr bwMode="auto">
            <a:xfrm>
              <a:off x="4154" y="2754"/>
              <a:ext cx="32" cy="2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6" y="0"/>
                </a:cxn>
                <a:cxn ang="0">
                  <a:pos x="12" y="2"/>
                </a:cxn>
                <a:cxn ang="0">
                  <a:pos x="16" y="4"/>
                </a:cxn>
                <a:cxn ang="0">
                  <a:pos x="20" y="8"/>
                </a:cxn>
                <a:cxn ang="0">
                  <a:pos x="28" y="18"/>
                </a:cxn>
                <a:cxn ang="0">
                  <a:pos x="32" y="28"/>
                </a:cxn>
                <a:cxn ang="0">
                  <a:pos x="32" y="28"/>
                </a:cxn>
                <a:cxn ang="0">
                  <a:pos x="26" y="22"/>
                </a:cxn>
                <a:cxn ang="0">
                  <a:pos x="20" y="14"/>
                </a:cxn>
                <a:cxn ang="0">
                  <a:pos x="14" y="8"/>
                </a:cxn>
                <a:cxn ang="0">
                  <a:pos x="12" y="4"/>
                </a:cxn>
                <a:cxn ang="0">
                  <a:pos x="8" y="2"/>
                </a:cxn>
              </a:cxnLst>
              <a:rect l="0" t="0" r="r" b="b"/>
              <a:pathLst>
                <a:path w="32" h="28">
                  <a:moveTo>
                    <a:pt x="0" y="2"/>
                  </a:moveTo>
                  <a:lnTo>
                    <a:pt x="0" y="2"/>
                  </a:lnTo>
                  <a:lnTo>
                    <a:pt x="6" y="0"/>
                  </a:lnTo>
                  <a:lnTo>
                    <a:pt x="12" y="2"/>
                  </a:lnTo>
                  <a:lnTo>
                    <a:pt x="16" y="4"/>
                  </a:lnTo>
                  <a:lnTo>
                    <a:pt x="20" y="8"/>
                  </a:lnTo>
                  <a:lnTo>
                    <a:pt x="28" y="18"/>
                  </a:lnTo>
                  <a:lnTo>
                    <a:pt x="32" y="28"/>
                  </a:lnTo>
                  <a:lnTo>
                    <a:pt x="32" y="28"/>
                  </a:lnTo>
                  <a:lnTo>
                    <a:pt x="26" y="22"/>
                  </a:lnTo>
                  <a:lnTo>
                    <a:pt x="20" y="14"/>
                  </a:lnTo>
                  <a:lnTo>
                    <a:pt x="14" y="8"/>
                  </a:lnTo>
                  <a:lnTo>
                    <a:pt x="12" y="4"/>
                  </a:lnTo>
                  <a:lnTo>
                    <a:pt x="8" y="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5" name="Freeform 545"/>
            <p:cNvSpPr>
              <a:spLocks/>
            </p:cNvSpPr>
            <p:nvPr/>
          </p:nvSpPr>
          <p:spPr bwMode="auto">
            <a:xfrm>
              <a:off x="4230" y="2736"/>
              <a:ext cx="26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12" y="2"/>
                </a:cxn>
                <a:cxn ang="0">
                  <a:pos x="20" y="0"/>
                </a:cxn>
                <a:cxn ang="0">
                  <a:pos x="26" y="4"/>
                </a:cxn>
                <a:cxn ang="0">
                  <a:pos x="0" y="4"/>
                </a:cxn>
              </a:cxnLst>
              <a:rect l="0" t="0" r="r" b="b"/>
              <a:pathLst>
                <a:path w="26" h="4">
                  <a:moveTo>
                    <a:pt x="0" y="4"/>
                  </a:moveTo>
                  <a:lnTo>
                    <a:pt x="0" y="4"/>
                  </a:lnTo>
                  <a:lnTo>
                    <a:pt x="12" y="2"/>
                  </a:lnTo>
                  <a:lnTo>
                    <a:pt x="20" y="0"/>
                  </a:lnTo>
                  <a:lnTo>
                    <a:pt x="26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6" name="Freeform 546"/>
            <p:cNvSpPr>
              <a:spLocks/>
            </p:cNvSpPr>
            <p:nvPr/>
          </p:nvSpPr>
          <p:spPr bwMode="auto">
            <a:xfrm>
              <a:off x="4230" y="2736"/>
              <a:ext cx="26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12" y="2"/>
                </a:cxn>
                <a:cxn ang="0">
                  <a:pos x="20" y="0"/>
                </a:cxn>
                <a:cxn ang="0">
                  <a:pos x="26" y="4"/>
                </a:cxn>
              </a:cxnLst>
              <a:rect l="0" t="0" r="r" b="b"/>
              <a:pathLst>
                <a:path w="26" h="4">
                  <a:moveTo>
                    <a:pt x="0" y="4"/>
                  </a:moveTo>
                  <a:lnTo>
                    <a:pt x="0" y="4"/>
                  </a:lnTo>
                  <a:lnTo>
                    <a:pt x="12" y="2"/>
                  </a:lnTo>
                  <a:lnTo>
                    <a:pt x="20" y="0"/>
                  </a:lnTo>
                  <a:lnTo>
                    <a:pt x="26" y="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7" name="Freeform 547"/>
            <p:cNvSpPr>
              <a:spLocks/>
            </p:cNvSpPr>
            <p:nvPr/>
          </p:nvSpPr>
          <p:spPr bwMode="auto">
            <a:xfrm>
              <a:off x="4284" y="2758"/>
              <a:ext cx="30" cy="10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8" y="0"/>
                </a:cxn>
                <a:cxn ang="0">
                  <a:pos x="16" y="0"/>
                </a:cxn>
                <a:cxn ang="0">
                  <a:pos x="24" y="4"/>
                </a:cxn>
                <a:cxn ang="0">
                  <a:pos x="30" y="10"/>
                </a:cxn>
                <a:cxn ang="0">
                  <a:pos x="0" y="2"/>
                </a:cxn>
              </a:cxnLst>
              <a:rect l="0" t="0" r="r" b="b"/>
              <a:pathLst>
                <a:path w="30" h="10">
                  <a:moveTo>
                    <a:pt x="0" y="2"/>
                  </a:moveTo>
                  <a:lnTo>
                    <a:pt x="0" y="2"/>
                  </a:lnTo>
                  <a:lnTo>
                    <a:pt x="8" y="0"/>
                  </a:lnTo>
                  <a:lnTo>
                    <a:pt x="16" y="0"/>
                  </a:lnTo>
                  <a:lnTo>
                    <a:pt x="24" y="4"/>
                  </a:lnTo>
                  <a:lnTo>
                    <a:pt x="30" y="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8" name="Freeform 548"/>
            <p:cNvSpPr>
              <a:spLocks/>
            </p:cNvSpPr>
            <p:nvPr/>
          </p:nvSpPr>
          <p:spPr bwMode="auto">
            <a:xfrm>
              <a:off x="4284" y="2758"/>
              <a:ext cx="30" cy="10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8" y="0"/>
                </a:cxn>
                <a:cxn ang="0">
                  <a:pos x="16" y="0"/>
                </a:cxn>
                <a:cxn ang="0">
                  <a:pos x="24" y="4"/>
                </a:cxn>
                <a:cxn ang="0">
                  <a:pos x="30" y="10"/>
                </a:cxn>
              </a:cxnLst>
              <a:rect l="0" t="0" r="r" b="b"/>
              <a:pathLst>
                <a:path w="30" h="10">
                  <a:moveTo>
                    <a:pt x="0" y="2"/>
                  </a:moveTo>
                  <a:lnTo>
                    <a:pt x="0" y="2"/>
                  </a:lnTo>
                  <a:lnTo>
                    <a:pt x="8" y="0"/>
                  </a:lnTo>
                  <a:lnTo>
                    <a:pt x="16" y="0"/>
                  </a:lnTo>
                  <a:lnTo>
                    <a:pt x="24" y="4"/>
                  </a:lnTo>
                  <a:lnTo>
                    <a:pt x="30" y="1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9" name="Freeform 549"/>
            <p:cNvSpPr>
              <a:spLocks/>
            </p:cNvSpPr>
            <p:nvPr/>
          </p:nvSpPr>
          <p:spPr bwMode="auto">
            <a:xfrm>
              <a:off x="4330" y="2780"/>
              <a:ext cx="38" cy="1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8" y="6"/>
                </a:cxn>
                <a:cxn ang="0">
                  <a:pos x="18" y="0"/>
                </a:cxn>
                <a:cxn ang="0">
                  <a:pos x="28" y="0"/>
                </a:cxn>
                <a:cxn ang="0">
                  <a:pos x="34" y="0"/>
                </a:cxn>
                <a:cxn ang="0">
                  <a:pos x="38" y="2"/>
                </a:cxn>
                <a:cxn ang="0">
                  <a:pos x="38" y="2"/>
                </a:cxn>
                <a:cxn ang="0">
                  <a:pos x="24" y="4"/>
                </a:cxn>
                <a:cxn ang="0">
                  <a:pos x="16" y="6"/>
                </a:cxn>
                <a:cxn ang="0">
                  <a:pos x="10" y="8"/>
                </a:cxn>
                <a:cxn ang="0">
                  <a:pos x="0" y="12"/>
                </a:cxn>
              </a:cxnLst>
              <a:rect l="0" t="0" r="r" b="b"/>
              <a:pathLst>
                <a:path w="38" h="12">
                  <a:moveTo>
                    <a:pt x="0" y="12"/>
                  </a:moveTo>
                  <a:lnTo>
                    <a:pt x="0" y="12"/>
                  </a:lnTo>
                  <a:lnTo>
                    <a:pt x="8" y="6"/>
                  </a:lnTo>
                  <a:lnTo>
                    <a:pt x="18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24" y="4"/>
                  </a:lnTo>
                  <a:lnTo>
                    <a:pt x="16" y="6"/>
                  </a:lnTo>
                  <a:lnTo>
                    <a:pt x="10" y="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0" name="Freeform 550"/>
            <p:cNvSpPr>
              <a:spLocks/>
            </p:cNvSpPr>
            <p:nvPr/>
          </p:nvSpPr>
          <p:spPr bwMode="auto">
            <a:xfrm>
              <a:off x="4330" y="2780"/>
              <a:ext cx="38" cy="1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8" y="6"/>
                </a:cxn>
                <a:cxn ang="0">
                  <a:pos x="18" y="0"/>
                </a:cxn>
                <a:cxn ang="0">
                  <a:pos x="28" y="0"/>
                </a:cxn>
                <a:cxn ang="0">
                  <a:pos x="34" y="0"/>
                </a:cxn>
                <a:cxn ang="0">
                  <a:pos x="38" y="2"/>
                </a:cxn>
                <a:cxn ang="0">
                  <a:pos x="38" y="2"/>
                </a:cxn>
                <a:cxn ang="0">
                  <a:pos x="24" y="4"/>
                </a:cxn>
                <a:cxn ang="0">
                  <a:pos x="16" y="6"/>
                </a:cxn>
                <a:cxn ang="0">
                  <a:pos x="10" y="8"/>
                </a:cxn>
              </a:cxnLst>
              <a:rect l="0" t="0" r="r" b="b"/>
              <a:pathLst>
                <a:path w="38" h="12">
                  <a:moveTo>
                    <a:pt x="0" y="12"/>
                  </a:moveTo>
                  <a:lnTo>
                    <a:pt x="0" y="12"/>
                  </a:lnTo>
                  <a:lnTo>
                    <a:pt x="8" y="6"/>
                  </a:lnTo>
                  <a:lnTo>
                    <a:pt x="18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24" y="4"/>
                  </a:lnTo>
                  <a:lnTo>
                    <a:pt x="16" y="6"/>
                  </a:lnTo>
                  <a:lnTo>
                    <a:pt x="10" y="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1" name="Freeform 551"/>
            <p:cNvSpPr>
              <a:spLocks/>
            </p:cNvSpPr>
            <p:nvPr/>
          </p:nvSpPr>
          <p:spPr bwMode="auto">
            <a:xfrm>
              <a:off x="4400" y="2790"/>
              <a:ext cx="26" cy="24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4" y="8"/>
                </a:cxn>
                <a:cxn ang="0">
                  <a:pos x="6" y="4"/>
                </a:cxn>
                <a:cxn ang="0">
                  <a:pos x="12" y="2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14" y="4"/>
                </a:cxn>
                <a:cxn ang="0">
                  <a:pos x="8" y="6"/>
                </a:cxn>
                <a:cxn ang="0">
                  <a:pos x="4" y="12"/>
                </a:cxn>
                <a:cxn ang="0">
                  <a:pos x="0" y="24"/>
                </a:cxn>
              </a:cxnLst>
              <a:rect l="0" t="0" r="r" b="b"/>
              <a:pathLst>
                <a:path w="26" h="24">
                  <a:moveTo>
                    <a:pt x="0" y="24"/>
                  </a:moveTo>
                  <a:lnTo>
                    <a:pt x="0" y="24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4" y="8"/>
                  </a:lnTo>
                  <a:lnTo>
                    <a:pt x="6" y="4"/>
                  </a:lnTo>
                  <a:lnTo>
                    <a:pt x="12" y="2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14" y="4"/>
                  </a:lnTo>
                  <a:lnTo>
                    <a:pt x="8" y="6"/>
                  </a:lnTo>
                  <a:lnTo>
                    <a:pt x="4" y="12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" name="Freeform 552"/>
            <p:cNvSpPr>
              <a:spLocks/>
            </p:cNvSpPr>
            <p:nvPr/>
          </p:nvSpPr>
          <p:spPr bwMode="auto">
            <a:xfrm>
              <a:off x="4400" y="2790"/>
              <a:ext cx="26" cy="24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4" y="8"/>
                </a:cxn>
                <a:cxn ang="0">
                  <a:pos x="6" y="4"/>
                </a:cxn>
                <a:cxn ang="0">
                  <a:pos x="12" y="2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14" y="4"/>
                </a:cxn>
                <a:cxn ang="0">
                  <a:pos x="8" y="6"/>
                </a:cxn>
                <a:cxn ang="0">
                  <a:pos x="4" y="12"/>
                </a:cxn>
              </a:cxnLst>
              <a:rect l="0" t="0" r="r" b="b"/>
              <a:pathLst>
                <a:path w="26" h="24">
                  <a:moveTo>
                    <a:pt x="0" y="24"/>
                  </a:moveTo>
                  <a:lnTo>
                    <a:pt x="0" y="24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4" y="8"/>
                  </a:lnTo>
                  <a:lnTo>
                    <a:pt x="6" y="4"/>
                  </a:lnTo>
                  <a:lnTo>
                    <a:pt x="12" y="2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14" y="4"/>
                  </a:lnTo>
                  <a:lnTo>
                    <a:pt x="8" y="6"/>
                  </a:lnTo>
                  <a:lnTo>
                    <a:pt x="4" y="1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" name="Freeform 553"/>
            <p:cNvSpPr>
              <a:spLocks/>
            </p:cNvSpPr>
            <p:nvPr/>
          </p:nvSpPr>
          <p:spPr bwMode="auto">
            <a:xfrm>
              <a:off x="4452" y="2810"/>
              <a:ext cx="22" cy="38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0"/>
                </a:cxn>
                <a:cxn ang="0">
                  <a:pos x="16" y="0"/>
                </a:cxn>
                <a:cxn ang="0">
                  <a:pos x="10" y="2"/>
                </a:cxn>
                <a:cxn ang="0">
                  <a:pos x="6" y="6"/>
                </a:cxn>
                <a:cxn ang="0">
                  <a:pos x="4" y="12"/>
                </a:cxn>
                <a:cxn ang="0">
                  <a:pos x="2" y="20"/>
                </a:cxn>
                <a:cxn ang="0">
                  <a:pos x="0" y="26"/>
                </a:cxn>
                <a:cxn ang="0">
                  <a:pos x="2" y="32"/>
                </a:cxn>
                <a:cxn ang="0">
                  <a:pos x="4" y="38"/>
                </a:cxn>
                <a:cxn ang="0">
                  <a:pos x="4" y="38"/>
                </a:cxn>
                <a:cxn ang="0">
                  <a:pos x="4" y="28"/>
                </a:cxn>
                <a:cxn ang="0">
                  <a:pos x="6" y="16"/>
                </a:cxn>
                <a:cxn ang="0">
                  <a:pos x="10" y="8"/>
                </a:cxn>
                <a:cxn ang="0">
                  <a:pos x="20" y="0"/>
                </a:cxn>
                <a:cxn ang="0">
                  <a:pos x="22" y="0"/>
                </a:cxn>
              </a:cxnLst>
              <a:rect l="0" t="0" r="r" b="b"/>
              <a:pathLst>
                <a:path w="22" h="38">
                  <a:moveTo>
                    <a:pt x="22" y="0"/>
                  </a:moveTo>
                  <a:lnTo>
                    <a:pt x="22" y="0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6" y="6"/>
                  </a:lnTo>
                  <a:lnTo>
                    <a:pt x="4" y="12"/>
                  </a:lnTo>
                  <a:lnTo>
                    <a:pt x="2" y="20"/>
                  </a:lnTo>
                  <a:lnTo>
                    <a:pt x="0" y="26"/>
                  </a:lnTo>
                  <a:lnTo>
                    <a:pt x="2" y="32"/>
                  </a:lnTo>
                  <a:lnTo>
                    <a:pt x="4" y="38"/>
                  </a:lnTo>
                  <a:lnTo>
                    <a:pt x="4" y="38"/>
                  </a:lnTo>
                  <a:lnTo>
                    <a:pt x="4" y="28"/>
                  </a:lnTo>
                  <a:lnTo>
                    <a:pt x="6" y="16"/>
                  </a:lnTo>
                  <a:lnTo>
                    <a:pt x="10" y="8"/>
                  </a:lnTo>
                  <a:lnTo>
                    <a:pt x="20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4" name="Freeform 554"/>
            <p:cNvSpPr>
              <a:spLocks/>
            </p:cNvSpPr>
            <p:nvPr/>
          </p:nvSpPr>
          <p:spPr bwMode="auto">
            <a:xfrm>
              <a:off x="4452" y="2810"/>
              <a:ext cx="22" cy="38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0"/>
                </a:cxn>
                <a:cxn ang="0">
                  <a:pos x="16" y="0"/>
                </a:cxn>
                <a:cxn ang="0">
                  <a:pos x="10" y="2"/>
                </a:cxn>
                <a:cxn ang="0">
                  <a:pos x="6" y="6"/>
                </a:cxn>
                <a:cxn ang="0">
                  <a:pos x="4" y="12"/>
                </a:cxn>
                <a:cxn ang="0">
                  <a:pos x="2" y="20"/>
                </a:cxn>
                <a:cxn ang="0">
                  <a:pos x="0" y="26"/>
                </a:cxn>
                <a:cxn ang="0">
                  <a:pos x="2" y="32"/>
                </a:cxn>
                <a:cxn ang="0">
                  <a:pos x="4" y="38"/>
                </a:cxn>
                <a:cxn ang="0">
                  <a:pos x="4" y="38"/>
                </a:cxn>
                <a:cxn ang="0">
                  <a:pos x="4" y="28"/>
                </a:cxn>
                <a:cxn ang="0">
                  <a:pos x="6" y="16"/>
                </a:cxn>
                <a:cxn ang="0">
                  <a:pos x="10" y="8"/>
                </a:cxn>
                <a:cxn ang="0">
                  <a:pos x="20" y="0"/>
                </a:cxn>
              </a:cxnLst>
              <a:rect l="0" t="0" r="r" b="b"/>
              <a:pathLst>
                <a:path w="22" h="38">
                  <a:moveTo>
                    <a:pt x="22" y="0"/>
                  </a:moveTo>
                  <a:lnTo>
                    <a:pt x="22" y="0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6" y="6"/>
                  </a:lnTo>
                  <a:lnTo>
                    <a:pt x="4" y="12"/>
                  </a:lnTo>
                  <a:lnTo>
                    <a:pt x="2" y="20"/>
                  </a:lnTo>
                  <a:lnTo>
                    <a:pt x="0" y="26"/>
                  </a:lnTo>
                  <a:lnTo>
                    <a:pt x="2" y="32"/>
                  </a:lnTo>
                  <a:lnTo>
                    <a:pt x="4" y="38"/>
                  </a:lnTo>
                  <a:lnTo>
                    <a:pt x="4" y="38"/>
                  </a:lnTo>
                  <a:lnTo>
                    <a:pt x="4" y="28"/>
                  </a:lnTo>
                  <a:lnTo>
                    <a:pt x="6" y="16"/>
                  </a:lnTo>
                  <a:lnTo>
                    <a:pt x="10" y="8"/>
                  </a:lnTo>
                  <a:lnTo>
                    <a:pt x="2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5" name="Freeform 555"/>
            <p:cNvSpPr>
              <a:spLocks/>
            </p:cNvSpPr>
            <p:nvPr/>
          </p:nvSpPr>
          <p:spPr bwMode="auto">
            <a:xfrm>
              <a:off x="4518" y="2814"/>
              <a:ext cx="46" cy="26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0" y="26"/>
                </a:cxn>
                <a:cxn ang="0">
                  <a:pos x="8" y="12"/>
                </a:cxn>
                <a:cxn ang="0">
                  <a:pos x="12" y="8"/>
                </a:cxn>
                <a:cxn ang="0">
                  <a:pos x="18" y="4"/>
                </a:cxn>
                <a:cxn ang="0">
                  <a:pos x="24" y="0"/>
                </a:cxn>
                <a:cxn ang="0">
                  <a:pos x="32" y="0"/>
                </a:cxn>
                <a:cxn ang="0">
                  <a:pos x="38" y="0"/>
                </a:cxn>
                <a:cxn ang="0">
                  <a:pos x="46" y="4"/>
                </a:cxn>
                <a:cxn ang="0">
                  <a:pos x="46" y="4"/>
                </a:cxn>
                <a:cxn ang="0">
                  <a:pos x="34" y="2"/>
                </a:cxn>
                <a:cxn ang="0">
                  <a:pos x="24" y="4"/>
                </a:cxn>
                <a:cxn ang="0">
                  <a:pos x="16" y="8"/>
                </a:cxn>
                <a:cxn ang="0">
                  <a:pos x="12" y="12"/>
                </a:cxn>
                <a:cxn ang="0">
                  <a:pos x="10" y="16"/>
                </a:cxn>
                <a:cxn ang="0">
                  <a:pos x="0" y="26"/>
                </a:cxn>
              </a:cxnLst>
              <a:rect l="0" t="0" r="r" b="b"/>
              <a:pathLst>
                <a:path w="46" h="26">
                  <a:moveTo>
                    <a:pt x="0" y="26"/>
                  </a:moveTo>
                  <a:lnTo>
                    <a:pt x="0" y="26"/>
                  </a:lnTo>
                  <a:lnTo>
                    <a:pt x="8" y="12"/>
                  </a:lnTo>
                  <a:lnTo>
                    <a:pt x="12" y="8"/>
                  </a:lnTo>
                  <a:lnTo>
                    <a:pt x="18" y="4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34" y="2"/>
                  </a:lnTo>
                  <a:lnTo>
                    <a:pt x="24" y="4"/>
                  </a:lnTo>
                  <a:lnTo>
                    <a:pt x="16" y="8"/>
                  </a:lnTo>
                  <a:lnTo>
                    <a:pt x="12" y="12"/>
                  </a:lnTo>
                  <a:lnTo>
                    <a:pt x="10" y="16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6" name="Freeform 556"/>
            <p:cNvSpPr>
              <a:spLocks/>
            </p:cNvSpPr>
            <p:nvPr/>
          </p:nvSpPr>
          <p:spPr bwMode="auto">
            <a:xfrm>
              <a:off x="4518" y="2814"/>
              <a:ext cx="46" cy="26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0" y="26"/>
                </a:cxn>
                <a:cxn ang="0">
                  <a:pos x="8" y="12"/>
                </a:cxn>
                <a:cxn ang="0">
                  <a:pos x="12" y="8"/>
                </a:cxn>
                <a:cxn ang="0">
                  <a:pos x="18" y="4"/>
                </a:cxn>
                <a:cxn ang="0">
                  <a:pos x="24" y="0"/>
                </a:cxn>
                <a:cxn ang="0">
                  <a:pos x="32" y="0"/>
                </a:cxn>
                <a:cxn ang="0">
                  <a:pos x="38" y="0"/>
                </a:cxn>
                <a:cxn ang="0">
                  <a:pos x="46" y="4"/>
                </a:cxn>
                <a:cxn ang="0">
                  <a:pos x="46" y="4"/>
                </a:cxn>
                <a:cxn ang="0">
                  <a:pos x="34" y="2"/>
                </a:cxn>
                <a:cxn ang="0">
                  <a:pos x="24" y="4"/>
                </a:cxn>
                <a:cxn ang="0">
                  <a:pos x="16" y="8"/>
                </a:cxn>
                <a:cxn ang="0">
                  <a:pos x="12" y="12"/>
                </a:cxn>
                <a:cxn ang="0">
                  <a:pos x="10" y="16"/>
                </a:cxn>
              </a:cxnLst>
              <a:rect l="0" t="0" r="r" b="b"/>
              <a:pathLst>
                <a:path w="46" h="26">
                  <a:moveTo>
                    <a:pt x="0" y="26"/>
                  </a:moveTo>
                  <a:lnTo>
                    <a:pt x="0" y="26"/>
                  </a:lnTo>
                  <a:lnTo>
                    <a:pt x="8" y="12"/>
                  </a:lnTo>
                  <a:lnTo>
                    <a:pt x="12" y="8"/>
                  </a:lnTo>
                  <a:lnTo>
                    <a:pt x="18" y="4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34" y="2"/>
                  </a:lnTo>
                  <a:lnTo>
                    <a:pt x="24" y="4"/>
                  </a:lnTo>
                  <a:lnTo>
                    <a:pt x="16" y="8"/>
                  </a:lnTo>
                  <a:lnTo>
                    <a:pt x="12" y="12"/>
                  </a:lnTo>
                  <a:lnTo>
                    <a:pt x="10" y="1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7" name="Freeform 557"/>
            <p:cNvSpPr>
              <a:spLocks/>
            </p:cNvSpPr>
            <p:nvPr/>
          </p:nvSpPr>
          <p:spPr bwMode="auto">
            <a:xfrm>
              <a:off x="4598" y="2836"/>
              <a:ext cx="34" cy="1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8" y="8"/>
                </a:cxn>
                <a:cxn ang="0">
                  <a:pos x="16" y="2"/>
                </a:cxn>
                <a:cxn ang="0">
                  <a:pos x="26" y="0"/>
                </a:cxn>
                <a:cxn ang="0">
                  <a:pos x="30" y="2"/>
                </a:cxn>
                <a:cxn ang="0">
                  <a:pos x="34" y="4"/>
                </a:cxn>
                <a:cxn ang="0">
                  <a:pos x="0" y="12"/>
                </a:cxn>
              </a:cxnLst>
              <a:rect l="0" t="0" r="r" b="b"/>
              <a:pathLst>
                <a:path w="34" h="12">
                  <a:moveTo>
                    <a:pt x="0" y="12"/>
                  </a:moveTo>
                  <a:lnTo>
                    <a:pt x="0" y="12"/>
                  </a:lnTo>
                  <a:lnTo>
                    <a:pt x="8" y="8"/>
                  </a:lnTo>
                  <a:lnTo>
                    <a:pt x="16" y="2"/>
                  </a:lnTo>
                  <a:lnTo>
                    <a:pt x="26" y="0"/>
                  </a:lnTo>
                  <a:lnTo>
                    <a:pt x="30" y="2"/>
                  </a:lnTo>
                  <a:lnTo>
                    <a:pt x="34" y="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8" name="Freeform 558"/>
            <p:cNvSpPr>
              <a:spLocks/>
            </p:cNvSpPr>
            <p:nvPr/>
          </p:nvSpPr>
          <p:spPr bwMode="auto">
            <a:xfrm>
              <a:off x="4598" y="2836"/>
              <a:ext cx="34" cy="1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8" y="8"/>
                </a:cxn>
                <a:cxn ang="0">
                  <a:pos x="16" y="2"/>
                </a:cxn>
                <a:cxn ang="0">
                  <a:pos x="26" y="0"/>
                </a:cxn>
                <a:cxn ang="0">
                  <a:pos x="30" y="2"/>
                </a:cxn>
                <a:cxn ang="0">
                  <a:pos x="34" y="4"/>
                </a:cxn>
              </a:cxnLst>
              <a:rect l="0" t="0" r="r" b="b"/>
              <a:pathLst>
                <a:path w="34" h="12">
                  <a:moveTo>
                    <a:pt x="0" y="12"/>
                  </a:moveTo>
                  <a:lnTo>
                    <a:pt x="0" y="12"/>
                  </a:lnTo>
                  <a:lnTo>
                    <a:pt x="8" y="8"/>
                  </a:lnTo>
                  <a:lnTo>
                    <a:pt x="16" y="2"/>
                  </a:lnTo>
                  <a:lnTo>
                    <a:pt x="26" y="0"/>
                  </a:lnTo>
                  <a:lnTo>
                    <a:pt x="30" y="2"/>
                  </a:lnTo>
                  <a:lnTo>
                    <a:pt x="34" y="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9" name="Freeform 559"/>
            <p:cNvSpPr>
              <a:spLocks/>
            </p:cNvSpPr>
            <p:nvPr/>
          </p:nvSpPr>
          <p:spPr bwMode="auto">
            <a:xfrm>
              <a:off x="4600" y="2764"/>
              <a:ext cx="10" cy="26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0"/>
                </a:cxn>
                <a:cxn ang="0">
                  <a:pos x="4" y="4"/>
                </a:cxn>
                <a:cxn ang="0">
                  <a:pos x="0" y="12"/>
                </a:cxn>
                <a:cxn ang="0">
                  <a:pos x="0" y="18"/>
                </a:cxn>
                <a:cxn ang="0">
                  <a:pos x="2" y="26"/>
                </a:cxn>
                <a:cxn ang="0">
                  <a:pos x="2" y="26"/>
                </a:cxn>
                <a:cxn ang="0">
                  <a:pos x="2" y="14"/>
                </a:cxn>
                <a:cxn ang="0">
                  <a:pos x="6" y="8"/>
                </a:cxn>
                <a:cxn ang="0">
                  <a:pos x="10" y="4"/>
                </a:cxn>
                <a:cxn ang="0">
                  <a:pos x="10" y="0"/>
                </a:cxn>
              </a:cxnLst>
              <a:rect l="0" t="0" r="r" b="b"/>
              <a:pathLst>
                <a:path w="10" h="26">
                  <a:moveTo>
                    <a:pt x="10" y="0"/>
                  </a:moveTo>
                  <a:lnTo>
                    <a:pt x="10" y="0"/>
                  </a:lnTo>
                  <a:lnTo>
                    <a:pt x="4" y="4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0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0" name="Freeform 560"/>
            <p:cNvSpPr>
              <a:spLocks/>
            </p:cNvSpPr>
            <p:nvPr/>
          </p:nvSpPr>
          <p:spPr bwMode="auto">
            <a:xfrm>
              <a:off x="4600" y="2764"/>
              <a:ext cx="10" cy="26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0"/>
                </a:cxn>
                <a:cxn ang="0">
                  <a:pos x="4" y="4"/>
                </a:cxn>
                <a:cxn ang="0">
                  <a:pos x="0" y="12"/>
                </a:cxn>
                <a:cxn ang="0">
                  <a:pos x="0" y="18"/>
                </a:cxn>
                <a:cxn ang="0">
                  <a:pos x="2" y="26"/>
                </a:cxn>
                <a:cxn ang="0">
                  <a:pos x="2" y="26"/>
                </a:cxn>
                <a:cxn ang="0">
                  <a:pos x="2" y="14"/>
                </a:cxn>
                <a:cxn ang="0">
                  <a:pos x="6" y="8"/>
                </a:cxn>
                <a:cxn ang="0">
                  <a:pos x="10" y="4"/>
                </a:cxn>
              </a:cxnLst>
              <a:rect l="0" t="0" r="r" b="b"/>
              <a:pathLst>
                <a:path w="10" h="26">
                  <a:moveTo>
                    <a:pt x="10" y="0"/>
                  </a:moveTo>
                  <a:lnTo>
                    <a:pt x="10" y="0"/>
                  </a:lnTo>
                  <a:lnTo>
                    <a:pt x="4" y="4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0" y="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1" name="Freeform 561"/>
            <p:cNvSpPr>
              <a:spLocks/>
            </p:cNvSpPr>
            <p:nvPr/>
          </p:nvSpPr>
          <p:spPr bwMode="auto">
            <a:xfrm>
              <a:off x="4484" y="2736"/>
              <a:ext cx="20" cy="44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0" y="0"/>
                </a:cxn>
                <a:cxn ang="0">
                  <a:pos x="8" y="8"/>
                </a:cxn>
                <a:cxn ang="0">
                  <a:pos x="2" y="18"/>
                </a:cxn>
                <a:cxn ang="0">
                  <a:pos x="0" y="24"/>
                </a:cxn>
                <a:cxn ang="0">
                  <a:pos x="0" y="30"/>
                </a:cxn>
                <a:cxn ang="0">
                  <a:pos x="2" y="44"/>
                </a:cxn>
                <a:cxn ang="0">
                  <a:pos x="2" y="44"/>
                </a:cxn>
                <a:cxn ang="0">
                  <a:pos x="2" y="38"/>
                </a:cxn>
                <a:cxn ang="0">
                  <a:pos x="2" y="32"/>
                </a:cxn>
                <a:cxn ang="0">
                  <a:pos x="4" y="22"/>
                </a:cxn>
                <a:cxn ang="0">
                  <a:pos x="16" y="4"/>
                </a:cxn>
                <a:cxn ang="0">
                  <a:pos x="20" y="0"/>
                </a:cxn>
              </a:cxnLst>
              <a:rect l="0" t="0" r="r" b="b"/>
              <a:pathLst>
                <a:path w="20" h="44">
                  <a:moveTo>
                    <a:pt x="20" y="0"/>
                  </a:moveTo>
                  <a:lnTo>
                    <a:pt x="20" y="0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2" y="44"/>
                  </a:lnTo>
                  <a:lnTo>
                    <a:pt x="2" y="44"/>
                  </a:lnTo>
                  <a:lnTo>
                    <a:pt x="2" y="38"/>
                  </a:lnTo>
                  <a:lnTo>
                    <a:pt x="2" y="32"/>
                  </a:lnTo>
                  <a:lnTo>
                    <a:pt x="4" y="22"/>
                  </a:lnTo>
                  <a:lnTo>
                    <a:pt x="16" y="4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2" name="Freeform 562"/>
            <p:cNvSpPr>
              <a:spLocks/>
            </p:cNvSpPr>
            <p:nvPr/>
          </p:nvSpPr>
          <p:spPr bwMode="auto">
            <a:xfrm>
              <a:off x="4484" y="2736"/>
              <a:ext cx="20" cy="44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0" y="0"/>
                </a:cxn>
                <a:cxn ang="0">
                  <a:pos x="8" y="8"/>
                </a:cxn>
                <a:cxn ang="0">
                  <a:pos x="2" y="18"/>
                </a:cxn>
                <a:cxn ang="0">
                  <a:pos x="0" y="24"/>
                </a:cxn>
                <a:cxn ang="0">
                  <a:pos x="0" y="30"/>
                </a:cxn>
                <a:cxn ang="0">
                  <a:pos x="2" y="44"/>
                </a:cxn>
                <a:cxn ang="0">
                  <a:pos x="2" y="44"/>
                </a:cxn>
                <a:cxn ang="0">
                  <a:pos x="2" y="38"/>
                </a:cxn>
                <a:cxn ang="0">
                  <a:pos x="2" y="32"/>
                </a:cxn>
                <a:cxn ang="0">
                  <a:pos x="4" y="22"/>
                </a:cxn>
                <a:cxn ang="0">
                  <a:pos x="16" y="4"/>
                </a:cxn>
              </a:cxnLst>
              <a:rect l="0" t="0" r="r" b="b"/>
              <a:pathLst>
                <a:path w="20" h="44">
                  <a:moveTo>
                    <a:pt x="20" y="0"/>
                  </a:moveTo>
                  <a:lnTo>
                    <a:pt x="20" y="0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2" y="44"/>
                  </a:lnTo>
                  <a:lnTo>
                    <a:pt x="2" y="44"/>
                  </a:lnTo>
                  <a:lnTo>
                    <a:pt x="2" y="38"/>
                  </a:lnTo>
                  <a:lnTo>
                    <a:pt x="2" y="32"/>
                  </a:lnTo>
                  <a:lnTo>
                    <a:pt x="4" y="22"/>
                  </a:lnTo>
                  <a:lnTo>
                    <a:pt x="16" y="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" name="Freeform 563"/>
            <p:cNvSpPr>
              <a:spLocks/>
            </p:cNvSpPr>
            <p:nvPr/>
          </p:nvSpPr>
          <p:spPr bwMode="auto">
            <a:xfrm>
              <a:off x="4386" y="2722"/>
              <a:ext cx="20" cy="34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8" y="0"/>
                </a:cxn>
                <a:cxn ang="0">
                  <a:pos x="12" y="2"/>
                </a:cxn>
                <a:cxn ang="0">
                  <a:pos x="10" y="6"/>
                </a:cxn>
                <a:cxn ang="0">
                  <a:pos x="6" y="16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4" y="26"/>
                </a:cxn>
                <a:cxn ang="0">
                  <a:pos x="10" y="16"/>
                </a:cxn>
                <a:cxn ang="0">
                  <a:pos x="14" y="6"/>
                </a:cxn>
                <a:cxn ang="0">
                  <a:pos x="18" y="2"/>
                </a:cxn>
                <a:cxn ang="0">
                  <a:pos x="20" y="0"/>
                </a:cxn>
                <a:cxn ang="0">
                  <a:pos x="18" y="0"/>
                </a:cxn>
              </a:cxnLst>
              <a:rect l="0" t="0" r="r" b="b"/>
              <a:pathLst>
                <a:path w="20" h="34">
                  <a:moveTo>
                    <a:pt x="18" y="0"/>
                  </a:moveTo>
                  <a:lnTo>
                    <a:pt x="18" y="0"/>
                  </a:lnTo>
                  <a:lnTo>
                    <a:pt x="12" y="2"/>
                  </a:lnTo>
                  <a:lnTo>
                    <a:pt x="10" y="6"/>
                  </a:lnTo>
                  <a:lnTo>
                    <a:pt x="6" y="1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10" y="16"/>
                  </a:lnTo>
                  <a:lnTo>
                    <a:pt x="14" y="6"/>
                  </a:lnTo>
                  <a:lnTo>
                    <a:pt x="18" y="2"/>
                  </a:lnTo>
                  <a:lnTo>
                    <a:pt x="2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4" name="Freeform 564"/>
            <p:cNvSpPr>
              <a:spLocks/>
            </p:cNvSpPr>
            <p:nvPr/>
          </p:nvSpPr>
          <p:spPr bwMode="auto">
            <a:xfrm>
              <a:off x="4386" y="2722"/>
              <a:ext cx="20" cy="34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8" y="0"/>
                </a:cxn>
                <a:cxn ang="0">
                  <a:pos x="12" y="2"/>
                </a:cxn>
                <a:cxn ang="0">
                  <a:pos x="10" y="6"/>
                </a:cxn>
                <a:cxn ang="0">
                  <a:pos x="6" y="16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4" y="26"/>
                </a:cxn>
                <a:cxn ang="0">
                  <a:pos x="10" y="16"/>
                </a:cxn>
                <a:cxn ang="0">
                  <a:pos x="14" y="6"/>
                </a:cxn>
                <a:cxn ang="0">
                  <a:pos x="18" y="2"/>
                </a:cxn>
                <a:cxn ang="0">
                  <a:pos x="20" y="0"/>
                </a:cxn>
              </a:cxnLst>
              <a:rect l="0" t="0" r="r" b="b"/>
              <a:pathLst>
                <a:path w="20" h="34">
                  <a:moveTo>
                    <a:pt x="18" y="0"/>
                  </a:moveTo>
                  <a:lnTo>
                    <a:pt x="18" y="0"/>
                  </a:lnTo>
                  <a:lnTo>
                    <a:pt x="12" y="2"/>
                  </a:lnTo>
                  <a:lnTo>
                    <a:pt x="10" y="6"/>
                  </a:lnTo>
                  <a:lnTo>
                    <a:pt x="6" y="1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10" y="16"/>
                  </a:lnTo>
                  <a:lnTo>
                    <a:pt x="14" y="6"/>
                  </a:lnTo>
                  <a:lnTo>
                    <a:pt x="18" y="2"/>
                  </a:lnTo>
                  <a:lnTo>
                    <a:pt x="2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5" name="Freeform 565"/>
            <p:cNvSpPr>
              <a:spLocks/>
            </p:cNvSpPr>
            <p:nvPr/>
          </p:nvSpPr>
          <p:spPr bwMode="auto">
            <a:xfrm>
              <a:off x="4238" y="2698"/>
              <a:ext cx="44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0" y="4"/>
                </a:cxn>
                <a:cxn ang="0">
                  <a:pos x="16" y="4"/>
                </a:cxn>
                <a:cxn ang="0">
                  <a:pos x="22" y="4"/>
                </a:cxn>
                <a:cxn ang="0">
                  <a:pos x="22" y="4"/>
                </a:cxn>
                <a:cxn ang="0">
                  <a:pos x="34" y="0"/>
                </a:cxn>
                <a:cxn ang="0">
                  <a:pos x="40" y="0"/>
                </a:cxn>
                <a:cxn ang="0">
                  <a:pos x="44" y="0"/>
                </a:cxn>
                <a:cxn ang="0">
                  <a:pos x="44" y="0"/>
                </a:cxn>
                <a:cxn ang="0">
                  <a:pos x="40" y="0"/>
                </a:cxn>
                <a:cxn ang="0">
                  <a:pos x="34" y="2"/>
                </a:cxn>
                <a:cxn ang="0">
                  <a:pos x="22" y="8"/>
                </a:cxn>
                <a:cxn ang="0">
                  <a:pos x="16" y="8"/>
                </a:cxn>
                <a:cxn ang="0">
                  <a:pos x="12" y="8"/>
                </a:cxn>
                <a:cxn ang="0">
                  <a:pos x="6" y="6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r" b="b"/>
              <a:pathLst>
                <a:path w="44" h="8">
                  <a:moveTo>
                    <a:pt x="0" y="0"/>
                  </a:moveTo>
                  <a:lnTo>
                    <a:pt x="0" y="0"/>
                  </a:lnTo>
                  <a:lnTo>
                    <a:pt x="10" y="4"/>
                  </a:lnTo>
                  <a:lnTo>
                    <a:pt x="16" y="4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40" y="0"/>
                  </a:lnTo>
                  <a:lnTo>
                    <a:pt x="34" y="2"/>
                  </a:lnTo>
                  <a:lnTo>
                    <a:pt x="22" y="8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6" y="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6" name="Freeform 566"/>
            <p:cNvSpPr>
              <a:spLocks/>
            </p:cNvSpPr>
            <p:nvPr/>
          </p:nvSpPr>
          <p:spPr bwMode="auto">
            <a:xfrm>
              <a:off x="4238" y="2698"/>
              <a:ext cx="44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0" y="4"/>
                </a:cxn>
                <a:cxn ang="0">
                  <a:pos x="16" y="4"/>
                </a:cxn>
                <a:cxn ang="0">
                  <a:pos x="22" y="4"/>
                </a:cxn>
                <a:cxn ang="0">
                  <a:pos x="22" y="4"/>
                </a:cxn>
                <a:cxn ang="0">
                  <a:pos x="34" y="0"/>
                </a:cxn>
                <a:cxn ang="0">
                  <a:pos x="40" y="0"/>
                </a:cxn>
                <a:cxn ang="0">
                  <a:pos x="44" y="0"/>
                </a:cxn>
                <a:cxn ang="0">
                  <a:pos x="44" y="0"/>
                </a:cxn>
                <a:cxn ang="0">
                  <a:pos x="40" y="0"/>
                </a:cxn>
                <a:cxn ang="0">
                  <a:pos x="34" y="2"/>
                </a:cxn>
                <a:cxn ang="0">
                  <a:pos x="22" y="8"/>
                </a:cxn>
                <a:cxn ang="0">
                  <a:pos x="16" y="8"/>
                </a:cxn>
                <a:cxn ang="0">
                  <a:pos x="12" y="8"/>
                </a:cxn>
                <a:cxn ang="0">
                  <a:pos x="6" y="6"/>
                </a:cxn>
                <a:cxn ang="0">
                  <a:pos x="4" y="0"/>
                </a:cxn>
              </a:cxnLst>
              <a:rect l="0" t="0" r="r" b="b"/>
              <a:pathLst>
                <a:path w="44" h="8">
                  <a:moveTo>
                    <a:pt x="0" y="0"/>
                  </a:moveTo>
                  <a:lnTo>
                    <a:pt x="0" y="0"/>
                  </a:lnTo>
                  <a:lnTo>
                    <a:pt x="10" y="4"/>
                  </a:lnTo>
                  <a:lnTo>
                    <a:pt x="16" y="4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40" y="0"/>
                  </a:lnTo>
                  <a:lnTo>
                    <a:pt x="34" y="2"/>
                  </a:lnTo>
                  <a:lnTo>
                    <a:pt x="22" y="8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6" y="6"/>
                  </a:lnTo>
                  <a:lnTo>
                    <a:pt x="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7" name="Freeform 567"/>
            <p:cNvSpPr>
              <a:spLocks/>
            </p:cNvSpPr>
            <p:nvPr/>
          </p:nvSpPr>
          <p:spPr bwMode="auto">
            <a:xfrm>
              <a:off x="4322" y="2918"/>
              <a:ext cx="16" cy="44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0" y="2"/>
                </a:cxn>
                <a:cxn ang="0">
                  <a:pos x="4" y="6"/>
                </a:cxn>
                <a:cxn ang="0">
                  <a:pos x="2" y="12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0" y="26"/>
                </a:cxn>
                <a:cxn ang="0">
                  <a:pos x="2" y="32"/>
                </a:cxn>
                <a:cxn ang="0">
                  <a:pos x="10" y="44"/>
                </a:cxn>
                <a:cxn ang="0">
                  <a:pos x="10" y="44"/>
                </a:cxn>
                <a:cxn ang="0">
                  <a:pos x="8" y="40"/>
                </a:cxn>
                <a:cxn ang="0">
                  <a:pos x="6" y="34"/>
                </a:cxn>
                <a:cxn ang="0">
                  <a:pos x="4" y="22"/>
                </a:cxn>
                <a:cxn ang="0">
                  <a:pos x="4" y="16"/>
                </a:cxn>
                <a:cxn ang="0">
                  <a:pos x="6" y="10"/>
                </a:cxn>
                <a:cxn ang="0">
                  <a:pos x="10" y="4"/>
                </a:cxn>
                <a:cxn ang="0">
                  <a:pos x="14" y="2"/>
                </a:cxn>
                <a:cxn ang="0">
                  <a:pos x="16" y="0"/>
                </a:cxn>
              </a:cxnLst>
              <a:rect l="0" t="0" r="r" b="b"/>
              <a:pathLst>
                <a:path w="16" h="44">
                  <a:moveTo>
                    <a:pt x="16" y="0"/>
                  </a:moveTo>
                  <a:lnTo>
                    <a:pt x="16" y="0"/>
                  </a:lnTo>
                  <a:lnTo>
                    <a:pt x="10" y="2"/>
                  </a:lnTo>
                  <a:lnTo>
                    <a:pt x="4" y="6"/>
                  </a:lnTo>
                  <a:lnTo>
                    <a:pt x="2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6"/>
                  </a:lnTo>
                  <a:lnTo>
                    <a:pt x="2" y="32"/>
                  </a:lnTo>
                  <a:lnTo>
                    <a:pt x="10" y="44"/>
                  </a:lnTo>
                  <a:lnTo>
                    <a:pt x="10" y="44"/>
                  </a:lnTo>
                  <a:lnTo>
                    <a:pt x="8" y="40"/>
                  </a:lnTo>
                  <a:lnTo>
                    <a:pt x="6" y="34"/>
                  </a:lnTo>
                  <a:lnTo>
                    <a:pt x="4" y="22"/>
                  </a:lnTo>
                  <a:lnTo>
                    <a:pt x="4" y="16"/>
                  </a:lnTo>
                  <a:lnTo>
                    <a:pt x="6" y="10"/>
                  </a:lnTo>
                  <a:lnTo>
                    <a:pt x="10" y="4"/>
                  </a:lnTo>
                  <a:lnTo>
                    <a:pt x="14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8" name="Freeform 568"/>
            <p:cNvSpPr>
              <a:spLocks/>
            </p:cNvSpPr>
            <p:nvPr/>
          </p:nvSpPr>
          <p:spPr bwMode="auto">
            <a:xfrm>
              <a:off x="4322" y="2918"/>
              <a:ext cx="16" cy="44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0" y="2"/>
                </a:cxn>
                <a:cxn ang="0">
                  <a:pos x="4" y="6"/>
                </a:cxn>
                <a:cxn ang="0">
                  <a:pos x="2" y="12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0" y="26"/>
                </a:cxn>
                <a:cxn ang="0">
                  <a:pos x="2" y="32"/>
                </a:cxn>
                <a:cxn ang="0">
                  <a:pos x="10" y="44"/>
                </a:cxn>
                <a:cxn ang="0">
                  <a:pos x="10" y="44"/>
                </a:cxn>
                <a:cxn ang="0">
                  <a:pos x="8" y="40"/>
                </a:cxn>
                <a:cxn ang="0">
                  <a:pos x="6" y="34"/>
                </a:cxn>
                <a:cxn ang="0">
                  <a:pos x="4" y="22"/>
                </a:cxn>
                <a:cxn ang="0">
                  <a:pos x="4" y="16"/>
                </a:cxn>
                <a:cxn ang="0">
                  <a:pos x="6" y="10"/>
                </a:cxn>
                <a:cxn ang="0">
                  <a:pos x="10" y="4"/>
                </a:cxn>
                <a:cxn ang="0">
                  <a:pos x="14" y="2"/>
                </a:cxn>
              </a:cxnLst>
              <a:rect l="0" t="0" r="r" b="b"/>
              <a:pathLst>
                <a:path w="16" h="44">
                  <a:moveTo>
                    <a:pt x="16" y="0"/>
                  </a:moveTo>
                  <a:lnTo>
                    <a:pt x="16" y="0"/>
                  </a:lnTo>
                  <a:lnTo>
                    <a:pt x="10" y="2"/>
                  </a:lnTo>
                  <a:lnTo>
                    <a:pt x="4" y="6"/>
                  </a:lnTo>
                  <a:lnTo>
                    <a:pt x="2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6"/>
                  </a:lnTo>
                  <a:lnTo>
                    <a:pt x="2" y="32"/>
                  </a:lnTo>
                  <a:lnTo>
                    <a:pt x="10" y="44"/>
                  </a:lnTo>
                  <a:lnTo>
                    <a:pt x="10" y="44"/>
                  </a:lnTo>
                  <a:lnTo>
                    <a:pt x="8" y="40"/>
                  </a:lnTo>
                  <a:lnTo>
                    <a:pt x="6" y="34"/>
                  </a:lnTo>
                  <a:lnTo>
                    <a:pt x="4" y="22"/>
                  </a:lnTo>
                  <a:lnTo>
                    <a:pt x="4" y="16"/>
                  </a:lnTo>
                  <a:lnTo>
                    <a:pt x="6" y="10"/>
                  </a:lnTo>
                  <a:lnTo>
                    <a:pt x="10" y="4"/>
                  </a:lnTo>
                  <a:lnTo>
                    <a:pt x="14" y="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9" name="Freeform 569"/>
            <p:cNvSpPr>
              <a:spLocks/>
            </p:cNvSpPr>
            <p:nvPr/>
          </p:nvSpPr>
          <p:spPr bwMode="auto">
            <a:xfrm>
              <a:off x="4412" y="2900"/>
              <a:ext cx="58" cy="22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4" y="20"/>
                </a:cxn>
                <a:cxn ang="0">
                  <a:pos x="8" y="20"/>
                </a:cxn>
                <a:cxn ang="0">
                  <a:pos x="18" y="16"/>
                </a:cxn>
                <a:cxn ang="0">
                  <a:pos x="26" y="12"/>
                </a:cxn>
                <a:cxn ang="0">
                  <a:pos x="34" y="6"/>
                </a:cxn>
                <a:cxn ang="0">
                  <a:pos x="34" y="6"/>
                </a:cxn>
                <a:cxn ang="0">
                  <a:pos x="42" y="2"/>
                </a:cxn>
                <a:cxn ang="0">
                  <a:pos x="50" y="0"/>
                </a:cxn>
                <a:cxn ang="0">
                  <a:pos x="54" y="0"/>
                </a:cxn>
                <a:cxn ang="0">
                  <a:pos x="56" y="4"/>
                </a:cxn>
                <a:cxn ang="0">
                  <a:pos x="58" y="8"/>
                </a:cxn>
                <a:cxn ang="0">
                  <a:pos x="58" y="14"/>
                </a:cxn>
                <a:cxn ang="0">
                  <a:pos x="58" y="14"/>
                </a:cxn>
                <a:cxn ang="0">
                  <a:pos x="54" y="6"/>
                </a:cxn>
                <a:cxn ang="0">
                  <a:pos x="50" y="4"/>
                </a:cxn>
                <a:cxn ang="0">
                  <a:pos x="44" y="6"/>
                </a:cxn>
                <a:cxn ang="0">
                  <a:pos x="38" y="12"/>
                </a:cxn>
                <a:cxn ang="0">
                  <a:pos x="38" y="12"/>
                </a:cxn>
                <a:cxn ang="0">
                  <a:pos x="30" y="16"/>
                </a:cxn>
                <a:cxn ang="0">
                  <a:pos x="22" y="20"/>
                </a:cxn>
                <a:cxn ang="0">
                  <a:pos x="14" y="22"/>
                </a:cxn>
                <a:cxn ang="0">
                  <a:pos x="6" y="22"/>
                </a:cxn>
                <a:cxn ang="0">
                  <a:pos x="0" y="20"/>
                </a:cxn>
              </a:cxnLst>
              <a:rect l="0" t="0" r="r" b="b"/>
              <a:pathLst>
                <a:path w="58" h="22">
                  <a:moveTo>
                    <a:pt x="0" y="2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8" y="20"/>
                  </a:lnTo>
                  <a:lnTo>
                    <a:pt x="18" y="16"/>
                  </a:lnTo>
                  <a:lnTo>
                    <a:pt x="26" y="12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42" y="2"/>
                  </a:lnTo>
                  <a:lnTo>
                    <a:pt x="50" y="0"/>
                  </a:lnTo>
                  <a:lnTo>
                    <a:pt x="54" y="0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14"/>
                  </a:lnTo>
                  <a:lnTo>
                    <a:pt x="58" y="14"/>
                  </a:lnTo>
                  <a:lnTo>
                    <a:pt x="54" y="6"/>
                  </a:lnTo>
                  <a:lnTo>
                    <a:pt x="50" y="4"/>
                  </a:lnTo>
                  <a:lnTo>
                    <a:pt x="44" y="6"/>
                  </a:lnTo>
                  <a:lnTo>
                    <a:pt x="38" y="12"/>
                  </a:lnTo>
                  <a:lnTo>
                    <a:pt x="38" y="12"/>
                  </a:lnTo>
                  <a:lnTo>
                    <a:pt x="30" y="16"/>
                  </a:lnTo>
                  <a:lnTo>
                    <a:pt x="22" y="20"/>
                  </a:lnTo>
                  <a:lnTo>
                    <a:pt x="14" y="22"/>
                  </a:lnTo>
                  <a:lnTo>
                    <a:pt x="6" y="22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0" name="Freeform 570"/>
            <p:cNvSpPr>
              <a:spLocks/>
            </p:cNvSpPr>
            <p:nvPr/>
          </p:nvSpPr>
          <p:spPr bwMode="auto">
            <a:xfrm>
              <a:off x="4412" y="2900"/>
              <a:ext cx="58" cy="22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4" y="20"/>
                </a:cxn>
                <a:cxn ang="0">
                  <a:pos x="8" y="20"/>
                </a:cxn>
                <a:cxn ang="0">
                  <a:pos x="18" y="16"/>
                </a:cxn>
                <a:cxn ang="0">
                  <a:pos x="26" y="12"/>
                </a:cxn>
                <a:cxn ang="0">
                  <a:pos x="34" y="6"/>
                </a:cxn>
                <a:cxn ang="0">
                  <a:pos x="34" y="6"/>
                </a:cxn>
                <a:cxn ang="0">
                  <a:pos x="42" y="2"/>
                </a:cxn>
                <a:cxn ang="0">
                  <a:pos x="50" y="0"/>
                </a:cxn>
                <a:cxn ang="0">
                  <a:pos x="54" y="0"/>
                </a:cxn>
                <a:cxn ang="0">
                  <a:pos x="56" y="4"/>
                </a:cxn>
                <a:cxn ang="0">
                  <a:pos x="58" y="8"/>
                </a:cxn>
                <a:cxn ang="0">
                  <a:pos x="58" y="14"/>
                </a:cxn>
                <a:cxn ang="0">
                  <a:pos x="58" y="14"/>
                </a:cxn>
                <a:cxn ang="0">
                  <a:pos x="54" y="6"/>
                </a:cxn>
                <a:cxn ang="0">
                  <a:pos x="50" y="4"/>
                </a:cxn>
                <a:cxn ang="0">
                  <a:pos x="44" y="6"/>
                </a:cxn>
                <a:cxn ang="0">
                  <a:pos x="38" y="12"/>
                </a:cxn>
                <a:cxn ang="0">
                  <a:pos x="38" y="12"/>
                </a:cxn>
                <a:cxn ang="0">
                  <a:pos x="30" y="16"/>
                </a:cxn>
                <a:cxn ang="0">
                  <a:pos x="22" y="20"/>
                </a:cxn>
                <a:cxn ang="0">
                  <a:pos x="14" y="22"/>
                </a:cxn>
                <a:cxn ang="0">
                  <a:pos x="6" y="22"/>
                </a:cxn>
              </a:cxnLst>
              <a:rect l="0" t="0" r="r" b="b"/>
              <a:pathLst>
                <a:path w="58" h="22">
                  <a:moveTo>
                    <a:pt x="0" y="2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8" y="20"/>
                  </a:lnTo>
                  <a:lnTo>
                    <a:pt x="18" y="16"/>
                  </a:lnTo>
                  <a:lnTo>
                    <a:pt x="26" y="12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42" y="2"/>
                  </a:lnTo>
                  <a:lnTo>
                    <a:pt x="50" y="0"/>
                  </a:lnTo>
                  <a:lnTo>
                    <a:pt x="54" y="0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14"/>
                  </a:lnTo>
                  <a:lnTo>
                    <a:pt x="58" y="14"/>
                  </a:lnTo>
                  <a:lnTo>
                    <a:pt x="54" y="6"/>
                  </a:lnTo>
                  <a:lnTo>
                    <a:pt x="50" y="4"/>
                  </a:lnTo>
                  <a:lnTo>
                    <a:pt x="44" y="6"/>
                  </a:lnTo>
                  <a:lnTo>
                    <a:pt x="38" y="12"/>
                  </a:lnTo>
                  <a:lnTo>
                    <a:pt x="38" y="12"/>
                  </a:lnTo>
                  <a:lnTo>
                    <a:pt x="30" y="16"/>
                  </a:lnTo>
                  <a:lnTo>
                    <a:pt x="22" y="20"/>
                  </a:lnTo>
                  <a:lnTo>
                    <a:pt x="14" y="22"/>
                  </a:lnTo>
                  <a:lnTo>
                    <a:pt x="6" y="2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1" name="Freeform 571"/>
            <p:cNvSpPr>
              <a:spLocks/>
            </p:cNvSpPr>
            <p:nvPr/>
          </p:nvSpPr>
          <p:spPr bwMode="auto">
            <a:xfrm>
              <a:off x="4470" y="2960"/>
              <a:ext cx="40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20" y="0"/>
                </a:cxn>
                <a:cxn ang="0">
                  <a:pos x="30" y="0"/>
                </a:cxn>
                <a:cxn ang="0">
                  <a:pos x="34" y="0"/>
                </a:cxn>
                <a:cxn ang="0">
                  <a:pos x="40" y="4"/>
                </a:cxn>
                <a:cxn ang="0">
                  <a:pos x="0" y="4"/>
                </a:cxn>
              </a:cxnLst>
              <a:rect l="0" t="0" r="r" b="b"/>
              <a:pathLst>
                <a:path w="40" h="4">
                  <a:moveTo>
                    <a:pt x="0" y="4"/>
                  </a:moveTo>
                  <a:lnTo>
                    <a:pt x="0" y="4"/>
                  </a:lnTo>
                  <a:lnTo>
                    <a:pt x="20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4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2" name="Freeform 572"/>
            <p:cNvSpPr>
              <a:spLocks/>
            </p:cNvSpPr>
            <p:nvPr/>
          </p:nvSpPr>
          <p:spPr bwMode="auto">
            <a:xfrm>
              <a:off x="4470" y="2960"/>
              <a:ext cx="40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20" y="0"/>
                </a:cxn>
                <a:cxn ang="0">
                  <a:pos x="30" y="0"/>
                </a:cxn>
                <a:cxn ang="0">
                  <a:pos x="34" y="0"/>
                </a:cxn>
                <a:cxn ang="0">
                  <a:pos x="40" y="4"/>
                </a:cxn>
              </a:cxnLst>
              <a:rect l="0" t="0" r="r" b="b"/>
              <a:pathLst>
                <a:path w="40" h="4">
                  <a:moveTo>
                    <a:pt x="0" y="4"/>
                  </a:moveTo>
                  <a:lnTo>
                    <a:pt x="0" y="4"/>
                  </a:lnTo>
                  <a:lnTo>
                    <a:pt x="20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40" y="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" name="Freeform 573"/>
            <p:cNvSpPr>
              <a:spLocks/>
            </p:cNvSpPr>
            <p:nvPr/>
          </p:nvSpPr>
          <p:spPr bwMode="auto">
            <a:xfrm>
              <a:off x="4390" y="2982"/>
              <a:ext cx="98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4" y="4"/>
                </a:cxn>
                <a:cxn ang="0">
                  <a:pos x="10" y="2"/>
                </a:cxn>
                <a:cxn ang="0">
                  <a:pos x="22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62" y="0"/>
                </a:cxn>
                <a:cxn ang="0">
                  <a:pos x="74" y="4"/>
                </a:cxn>
                <a:cxn ang="0">
                  <a:pos x="98" y="8"/>
                </a:cxn>
                <a:cxn ang="0">
                  <a:pos x="98" y="8"/>
                </a:cxn>
                <a:cxn ang="0">
                  <a:pos x="76" y="8"/>
                </a:cxn>
                <a:cxn ang="0">
                  <a:pos x="54" y="6"/>
                </a:cxn>
                <a:cxn ang="0">
                  <a:pos x="32" y="4"/>
                </a:cxn>
                <a:cxn ang="0">
                  <a:pos x="20" y="4"/>
                </a:cxn>
                <a:cxn ang="0">
                  <a:pos x="8" y="6"/>
                </a:cxn>
                <a:cxn ang="0">
                  <a:pos x="0" y="8"/>
                </a:cxn>
              </a:cxnLst>
              <a:rect l="0" t="0" r="r" b="b"/>
              <a:pathLst>
                <a:path w="98" h="8">
                  <a:moveTo>
                    <a:pt x="0" y="8"/>
                  </a:moveTo>
                  <a:lnTo>
                    <a:pt x="0" y="8"/>
                  </a:lnTo>
                  <a:lnTo>
                    <a:pt x="4" y="4"/>
                  </a:lnTo>
                  <a:lnTo>
                    <a:pt x="10" y="2"/>
                  </a:lnTo>
                  <a:lnTo>
                    <a:pt x="22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62" y="0"/>
                  </a:lnTo>
                  <a:lnTo>
                    <a:pt x="74" y="4"/>
                  </a:lnTo>
                  <a:lnTo>
                    <a:pt x="98" y="8"/>
                  </a:lnTo>
                  <a:lnTo>
                    <a:pt x="98" y="8"/>
                  </a:lnTo>
                  <a:lnTo>
                    <a:pt x="76" y="8"/>
                  </a:lnTo>
                  <a:lnTo>
                    <a:pt x="54" y="6"/>
                  </a:lnTo>
                  <a:lnTo>
                    <a:pt x="32" y="4"/>
                  </a:lnTo>
                  <a:lnTo>
                    <a:pt x="20" y="4"/>
                  </a:lnTo>
                  <a:lnTo>
                    <a:pt x="8" y="6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" name="Freeform 574"/>
            <p:cNvSpPr>
              <a:spLocks/>
            </p:cNvSpPr>
            <p:nvPr/>
          </p:nvSpPr>
          <p:spPr bwMode="auto">
            <a:xfrm>
              <a:off x="4390" y="2982"/>
              <a:ext cx="98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4" y="4"/>
                </a:cxn>
                <a:cxn ang="0">
                  <a:pos x="10" y="2"/>
                </a:cxn>
                <a:cxn ang="0">
                  <a:pos x="22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62" y="0"/>
                </a:cxn>
                <a:cxn ang="0">
                  <a:pos x="74" y="4"/>
                </a:cxn>
                <a:cxn ang="0">
                  <a:pos x="98" y="8"/>
                </a:cxn>
                <a:cxn ang="0">
                  <a:pos x="98" y="8"/>
                </a:cxn>
                <a:cxn ang="0">
                  <a:pos x="76" y="8"/>
                </a:cxn>
                <a:cxn ang="0">
                  <a:pos x="54" y="6"/>
                </a:cxn>
                <a:cxn ang="0">
                  <a:pos x="32" y="4"/>
                </a:cxn>
                <a:cxn ang="0">
                  <a:pos x="20" y="4"/>
                </a:cxn>
                <a:cxn ang="0">
                  <a:pos x="8" y="6"/>
                </a:cxn>
              </a:cxnLst>
              <a:rect l="0" t="0" r="r" b="b"/>
              <a:pathLst>
                <a:path w="98" h="8">
                  <a:moveTo>
                    <a:pt x="0" y="8"/>
                  </a:moveTo>
                  <a:lnTo>
                    <a:pt x="0" y="8"/>
                  </a:lnTo>
                  <a:lnTo>
                    <a:pt x="4" y="4"/>
                  </a:lnTo>
                  <a:lnTo>
                    <a:pt x="10" y="2"/>
                  </a:lnTo>
                  <a:lnTo>
                    <a:pt x="22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62" y="0"/>
                  </a:lnTo>
                  <a:lnTo>
                    <a:pt x="74" y="4"/>
                  </a:lnTo>
                  <a:lnTo>
                    <a:pt x="98" y="8"/>
                  </a:lnTo>
                  <a:lnTo>
                    <a:pt x="98" y="8"/>
                  </a:lnTo>
                  <a:lnTo>
                    <a:pt x="76" y="8"/>
                  </a:lnTo>
                  <a:lnTo>
                    <a:pt x="54" y="6"/>
                  </a:lnTo>
                  <a:lnTo>
                    <a:pt x="32" y="4"/>
                  </a:lnTo>
                  <a:lnTo>
                    <a:pt x="20" y="4"/>
                  </a:lnTo>
                  <a:lnTo>
                    <a:pt x="8" y="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5" name="Freeform 575"/>
            <p:cNvSpPr>
              <a:spLocks/>
            </p:cNvSpPr>
            <p:nvPr/>
          </p:nvSpPr>
          <p:spPr bwMode="auto">
            <a:xfrm>
              <a:off x="4038" y="2858"/>
              <a:ext cx="10" cy="32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6" y="2"/>
                </a:cxn>
                <a:cxn ang="0">
                  <a:pos x="2" y="10"/>
                </a:cxn>
                <a:cxn ang="0">
                  <a:pos x="0" y="16"/>
                </a:cxn>
                <a:cxn ang="0">
                  <a:pos x="2" y="24"/>
                </a:cxn>
                <a:cxn ang="0">
                  <a:pos x="8" y="32"/>
                </a:cxn>
                <a:cxn ang="0">
                  <a:pos x="8" y="32"/>
                </a:cxn>
                <a:cxn ang="0">
                  <a:pos x="6" y="24"/>
                </a:cxn>
                <a:cxn ang="0">
                  <a:pos x="4" y="16"/>
                </a:cxn>
                <a:cxn ang="0">
                  <a:pos x="6" y="8"/>
                </a:cxn>
                <a:cxn ang="0">
                  <a:pos x="10" y="0"/>
                </a:cxn>
                <a:cxn ang="0">
                  <a:pos x="6" y="2"/>
                </a:cxn>
              </a:cxnLst>
              <a:rect l="0" t="0" r="r" b="b"/>
              <a:pathLst>
                <a:path w="10" h="32">
                  <a:moveTo>
                    <a:pt x="6" y="2"/>
                  </a:moveTo>
                  <a:lnTo>
                    <a:pt x="6" y="2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" y="24"/>
                  </a:lnTo>
                  <a:lnTo>
                    <a:pt x="8" y="32"/>
                  </a:lnTo>
                  <a:lnTo>
                    <a:pt x="8" y="32"/>
                  </a:lnTo>
                  <a:lnTo>
                    <a:pt x="6" y="24"/>
                  </a:lnTo>
                  <a:lnTo>
                    <a:pt x="4" y="16"/>
                  </a:lnTo>
                  <a:lnTo>
                    <a:pt x="6" y="8"/>
                  </a:lnTo>
                  <a:lnTo>
                    <a:pt x="10" y="0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6" name="Freeform 576"/>
            <p:cNvSpPr>
              <a:spLocks/>
            </p:cNvSpPr>
            <p:nvPr/>
          </p:nvSpPr>
          <p:spPr bwMode="auto">
            <a:xfrm>
              <a:off x="4038" y="2858"/>
              <a:ext cx="10" cy="32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6" y="2"/>
                </a:cxn>
                <a:cxn ang="0">
                  <a:pos x="2" y="10"/>
                </a:cxn>
                <a:cxn ang="0">
                  <a:pos x="0" y="16"/>
                </a:cxn>
                <a:cxn ang="0">
                  <a:pos x="2" y="24"/>
                </a:cxn>
                <a:cxn ang="0">
                  <a:pos x="8" y="32"/>
                </a:cxn>
                <a:cxn ang="0">
                  <a:pos x="8" y="32"/>
                </a:cxn>
                <a:cxn ang="0">
                  <a:pos x="6" y="24"/>
                </a:cxn>
                <a:cxn ang="0">
                  <a:pos x="4" y="16"/>
                </a:cxn>
                <a:cxn ang="0">
                  <a:pos x="6" y="8"/>
                </a:cxn>
                <a:cxn ang="0">
                  <a:pos x="10" y="0"/>
                </a:cxn>
              </a:cxnLst>
              <a:rect l="0" t="0" r="r" b="b"/>
              <a:pathLst>
                <a:path w="10" h="32">
                  <a:moveTo>
                    <a:pt x="6" y="2"/>
                  </a:moveTo>
                  <a:lnTo>
                    <a:pt x="6" y="2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" y="24"/>
                  </a:lnTo>
                  <a:lnTo>
                    <a:pt x="8" y="32"/>
                  </a:lnTo>
                  <a:lnTo>
                    <a:pt x="8" y="32"/>
                  </a:lnTo>
                  <a:lnTo>
                    <a:pt x="6" y="24"/>
                  </a:lnTo>
                  <a:lnTo>
                    <a:pt x="4" y="16"/>
                  </a:lnTo>
                  <a:lnTo>
                    <a:pt x="6" y="8"/>
                  </a:lnTo>
                  <a:lnTo>
                    <a:pt x="1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7" name="Freeform 577"/>
            <p:cNvSpPr>
              <a:spLocks/>
            </p:cNvSpPr>
            <p:nvPr/>
          </p:nvSpPr>
          <p:spPr bwMode="auto">
            <a:xfrm>
              <a:off x="4164" y="2850"/>
              <a:ext cx="54" cy="2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28" y="4"/>
                </a:cxn>
                <a:cxn ang="0">
                  <a:pos x="34" y="0"/>
                </a:cxn>
                <a:cxn ang="0">
                  <a:pos x="42" y="0"/>
                </a:cxn>
                <a:cxn ang="0">
                  <a:pos x="48" y="4"/>
                </a:cxn>
                <a:cxn ang="0">
                  <a:pos x="54" y="10"/>
                </a:cxn>
                <a:cxn ang="0">
                  <a:pos x="54" y="10"/>
                </a:cxn>
                <a:cxn ang="0">
                  <a:pos x="40" y="4"/>
                </a:cxn>
                <a:cxn ang="0">
                  <a:pos x="32" y="4"/>
                </a:cxn>
                <a:cxn ang="0">
                  <a:pos x="26" y="8"/>
                </a:cxn>
                <a:cxn ang="0">
                  <a:pos x="0" y="20"/>
                </a:cxn>
              </a:cxnLst>
              <a:rect l="0" t="0" r="r" b="b"/>
              <a:pathLst>
                <a:path w="54" h="20">
                  <a:moveTo>
                    <a:pt x="0" y="20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28" y="4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8" y="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40" y="4"/>
                  </a:lnTo>
                  <a:lnTo>
                    <a:pt x="32" y="4"/>
                  </a:lnTo>
                  <a:lnTo>
                    <a:pt x="26" y="8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8" name="Freeform 578"/>
            <p:cNvSpPr>
              <a:spLocks/>
            </p:cNvSpPr>
            <p:nvPr/>
          </p:nvSpPr>
          <p:spPr bwMode="auto">
            <a:xfrm>
              <a:off x="4164" y="2850"/>
              <a:ext cx="54" cy="2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28" y="4"/>
                </a:cxn>
                <a:cxn ang="0">
                  <a:pos x="34" y="0"/>
                </a:cxn>
                <a:cxn ang="0">
                  <a:pos x="42" y="0"/>
                </a:cxn>
                <a:cxn ang="0">
                  <a:pos x="48" y="4"/>
                </a:cxn>
                <a:cxn ang="0">
                  <a:pos x="54" y="10"/>
                </a:cxn>
                <a:cxn ang="0">
                  <a:pos x="54" y="10"/>
                </a:cxn>
                <a:cxn ang="0">
                  <a:pos x="40" y="4"/>
                </a:cxn>
                <a:cxn ang="0">
                  <a:pos x="32" y="4"/>
                </a:cxn>
                <a:cxn ang="0">
                  <a:pos x="26" y="8"/>
                </a:cxn>
              </a:cxnLst>
              <a:rect l="0" t="0" r="r" b="b"/>
              <a:pathLst>
                <a:path w="54" h="20">
                  <a:moveTo>
                    <a:pt x="0" y="20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28" y="4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8" y="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40" y="4"/>
                  </a:lnTo>
                  <a:lnTo>
                    <a:pt x="32" y="4"/>
                  </a:lnTo>
                  <a:lnTo>
                    <a:pt x="26" y="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9" name="Freeform 579"/>
            <p:cNvSpPr>
              <a:spLocks/>
            </p:cNvSpPr>
            <p:nvPr/>
          </p:nvSpPr>
          <p:spPr bwMode="auto">
            <a:xfrm>
              <a:off x="4218" y="2918"/>
              <a:ext cx="3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4" y="2"/>
                </a:cxn>
                <a:cxn ang="0">
                  <a:pos x="8" y="4"/>
                </a:cxn>
                <a:cxn ang="0">
                  <a:pos x="18" y="4"/>
                </a:cxn>
                <a:cxn ang="0">
                  <a:pos x="38" y="0"/>
                </a:cxn>
                <a:cxn ang="0">
                  <a:pos x="0" y="0"/>
                </a:cxn>
              </a:cxnLst>
              <a:rect l="0" t="0" r="r" b="b"/>
              <a:pathLst>
                <a:path w="38" h="4">
                  <a:moveTo>
                    <a:pt x="0" y="0"/>
                  </a:moveTo>
                  <a:lnTo>
                    <a:pt x="0" y="0"/>
                  </a:lnTo>
                  <a:lnTo>
                    <a:pt x="4" y="2"/>
                  </a:lnTo>
                  <a:lnTo>
                    <a:pt x="8" y="4"/>
                  </a:lnTo>
                  <a:lnTo>
                    <a:pt x="18" y="4"/>
                  </a:lnTo>
                  <a:lnTo>
                    <a:pt x="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0" name="Freeform 580"/>
            <p:cNvSpPr>
              <a:spLocks/>
            </p:cNvSpPr>
            <p:nvPr/>
          </p:nvSpPr>
          <p:spPr bwMode="auto">
            <a:xfrm>
              <a:off x="4218" y="2918"/>
              <a:ext cx="3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4" y="2"/>
                </a:cxn>
                <a:cxn ang="0">
                  <a:pos x="8" y="4"/>
                </a:cxn>
                <a:cxn ang="0">
                  <a:pos x="18" y="4"/>
                </a:cxn>
                <a:cxn ang="0">
                  <a:pos x="38" y="0"/>
                </a:cxn>
              </a:cxnLst>
              <a:rect l="0" t="0" r="r" b="b"/>
              <a:pathLst>
                <a:path w="38" h="4">
                  <a:moveTo>
                    <a:pt x="0" y="0"/>
                  </a:moveTo>
                  <a:lnTo>
                    <a:pt x="0" y="0"/>
                  </a:lnTo>
                  <a:lnTo>
                    <a:pt x="4" y="2"/>
                  </a:lnTo>
                  <a:lnTo>
                    <a:pt x="8" y="4"/>
                  </a:lnTo>
                  <a:lnTo>
                    <a:pt x="18" y="4"/>
                  </a:lnTo>
                  <a:lnTo>
                    <a:pt x="38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1" name="Freeform 581"/>
            <p:cNvSpPr>
              <a:spLocks/>
            </p:cNvSpPr>
            <p:nvPr/>
          </p:nvSpPr>
          <p:spPr bwMode="auto">
            <a:xfrm>
              <a:off x="4182" y="2936"/>
              <a:ext cx="52" cy="1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6" y="4"/>
                </a:cxn>
                <a:cxn ang="0">
                  <a:pos x="12" y="2"/>
                </a:cxn>
                <a:cxn ang="0">
                  <a:pos x="18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40" y="2"/>
                </a:cxn>
                <a:cxn ang="0">
                  <a:pos x="46" y="6"/>
                </a:cxn>
                <a:cxn ang="0">
                  <a:pos x="52" y="10"/>
                </a:cxn>
                <a:cxn ang="0">
                  <a:pos x="52" y="10"/>
                </a:cxn>
                <a:cxn ang="0">
                  <a:pos x="12" y="4"/>
                </a:cxn>
                <a:cxn ang="0">
                  <a:pos x="0" y="4"/>
                </a:cxn>
              </a:cxnLst>
              <a:rect l="0" t="0" r="r" b="b"/>
              <a:pathLst>
                <a:path w="52" h="10">
                  <a:moveTo>
                    <a:pt x="0" y="4"/>
                  </a:moveTo>
                  <a:lnTo>
                    <a:pt x="0" y="4"/>
                  </a:lnTo>
                  <a:lnTo>
                    <a:pt x="6" y="4"/>
                  </a:lnTo>
                  <a:lnTo>
                    <a:pt x="12" y="2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0" y="2"/>
                  </a:lnTo>
                  <a:lnTo>
                    <a:pt x="46" y="6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12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2" name="Freeform 582"/>
            <p:cNvSpPr>
              <a:spLocks/>
            </p:cNvSpPr>
            <p:nvPr/>
          </p:nvSpPr>
          <p:spPr bwMode="auto">
            <a:xfrm>
              <a:off x="4182" y="2936"/>
              <a:ext cx="52" cy="1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6" y="4"/>
                </a:cxn>
                <a:cxn ang="0">
                  <a:pos x="12" y="2"/>
                </a:cxn>
                <a:cxn ang="0">
                  <a:pos x="18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40" y="2"/>
                </a:cxn>
                <a:cxn ang="0">
                  <a:pos x="46" y="6"/>
                </a:cxn>
                <a:cxn ang="0">
                  <a:pos x="52" y="10"/>
                </a:cxn>
                <a:cxn ang="0">
                  <a:pos x="52" y="10"/>
                </a:cxn>
                <a:cxn ang="0">
                  <a:pos x="12" y="4"/>
                </a:cxn>
              </a:cxnLst>
              <a:rect l="0" t="0" r="r" b="b"/>
              <a:pathLst>
                <a:path w="52" h="10">
                  <a:moveTo>
                    <a:pt x="0" y="4"/>
                  </a:moveTo>
                  <a:lnTo>
                    <a:pt x="0" y="4"/>
                  </a:lnTo>
                  <a:lnTo>
                    <a:pt x="6" y="4"/>
                  </a:lnTo>
                  <a:lnTo>
                    <a:pt x="12" y="2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0" y="2"/>
                  </a:lnTo>
                  <a:lnTo>
                    <a:pt x="46" y="6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12" y="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" name="Freeform 583"/>
            <p:cNvSpPr>
              <a:spLocks/>
            </p:cNvSpPr>
            <p:nvPr/>
          </p:nvSpPr>
          <p:spPr bwMode="auto">
            <a:xfrm>
              <a:off x="4220" y="2584"/>
              <a:ext cx="30" cy="14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0" y="14"/>
                </a:cxn>
                <a:cxn ang="0">
                  <a:pos x="16" y="8"/>
                </a:cxn>
                <a:cxn ang="0">
                  <a:pos x="22" y="6"/>
                </a:cxn>
                <a:cxn ang="0">
                  <a:pos x="30" y="0"/>
                </a:cxn>
                <a:cxn ang="0">
                  <a:pos x="0" y="14"/>
                </a:cxn>
              </a:cxnLst>
              <a:rect l="0" t="0" r="r" b="b"/>
              <a:pathLst>
                <a:path w="30" h="14">
                  <a:moveTo>
                    <a:pt x="0" y="14"/>
                  </a:moveTo>
                  <a:lnTo>
                    <a:pt x="0" y="14"/>
                  </a:lnTo>
                  <a:lnTo>
                    <a:pt x="16" y="8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" name="Freeform 584"/>
            <p:cNvSpPr>
              <a:spLocks/>
            </p:cNvSpPr>
            <p:nvPr/>
          </p:nvSpPr>
          <p:spPr bwMode="auto">
            <a:xfrm>
              <a:off x="4220" y="2584"/>
              <a:ext cx="30" cy="14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0" y="14"/>
                </a:cxn>
                <a:cxn ang="0">
                  <a:pos x="16" y="8"/>
                </a:cxn>
                <a:cxn ang="0">
                  <a:pos x="22" y="6"/>
                </a:cxn>
                <a:cxn ang="0">
                  <a:pos x="30" y="0"/>
                </a:cxn>
              </a:cxnLst>
              <a:rect l="0" t="0" r="r" b="b"/>
              <a:pathLst>
                <a:path w="30" h="14">
                  <a:moveTo>
                    <a:pt x="0" y="14"/>
                  </a:moveTo>
                  <a:lnTo>
                    <a:pt x="0" y="14"/>
                  </a:lnTo>
                  <a:lnTo>
                    <a:pt x="16" y="8"/>
                  </a:lnTo>
                  <a:lnTo>
                    <a:pt x="22" y="6"/>
                  </a:lnTo>
                  <a:lnTo>
                    <a:pt x="3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" name="Freeform 585"/>
            <p:cNvSpPr>
              <a:spLocks/>
            </p:cNvSpPr>
            <p:nvPr/>
          </p:nvSpPr>
          <p:spPr bwMode="auto">
            <a:xfrm>
              <a:off x="4156" y="2678"/>
              <a:ext cx="36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8" y="4"/>
                </a:cxn>
                <a:cxn ang="0">
                  <a:pos x="16" y="6"/>
                </a:cxn>
                <a:cxn ang="0">
                  <a:pos x="36" y="8"/>
                </a:cxn>
                <a:cxn ang="0">
                  <a:pos x="0" y="0"/>
                </a:cxn>
              </a:cxnLst>
              <a:rect l="0" t="0" r="r" b="b"/>
              <a:pathLst>
                <a:path w="36" h="8">
                  <a:moveTo>
                    <a:pt x="0" y="0"/>
                  </a:moveTo>
                  <a:lnTo>
                    <a:pt x="0" y="0"/>
                  </a:lnTo>
                  <a:lnTo>
                    <a:pt x="8" y="4"/>
                  </a:lnTo>
                  <a:lnTo>
                    <a:pt x="16" y="6"/>
                  </a:lnTo>
                  <a:lnTo>
                    <a:pt x="36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" name="Freeform 586"/>
            <p:cNvSpPr>
              <a:spLocks/>
            </p:cNvSpPr>
            <p:nvPr/>
          </p:nvSpPr>
          <p:spPr bwMode="auto">
            <a:xfrm>
              <a:off x="4156" y="2678"/>
              <a:ext cx="36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8" y="4"/>
                </a:cxn>
                <a:cxn ang="0">
                  <a:pos x="16" y="6"/>
                </a:cxn>
                <a:cxn ang="0">
                  <a:pos x="36" y="8"/>
                </a:cxn>
              </a:cxnLst>
              <a:rect l="0" t="0" r="r" b="b"/>
              <a:pathLst>
                <a:path w="36" h="8">
                  <a:moveTo>
                    <a:pt x="0" y="0"/>
                  </a:moveTo>
                  <a:lnTo>
                    <a:pt x="0" y="0"/>
                  </a:lnTo>
                  <a:lnTo>
                    <a:pt x="8" y="4"/>
                  </a:lnTo>
                  <a:lnTo>
                    <a:pt x="16" y="6"/>
                  </a:lnTo>
                  <a:lnTo>
                    <a:pt x="36" y="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7" name="Freeform 587"/>
            <p:cNvSpPr>
              <a:spLocks/>
            </p:cNvSpPr>
            <p:nvPr/>
          </p:nvSpPr>
          <p:spPr bwMode="auto">
            <a:xfrm>
              <a:off x="4024" y="2538"/>
              <a:ext cx="28" cy="1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6" y="4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2" y="0"/>
                </a:cxn>
                <a:cxn ang="0">
                  <a:pos x="26" y="4"/>
                </a:cxn>
                <a:cxn ang="0">
                  <a:pos x="28" y="8"/>
                </a:cxn>
                <a:cxn ang="0">
                  <a:pos x="28" y="8"/>
                </a:cxn>
                <a:cxn ang="0">
                  <a:pos x="20" y="2"/>
                </a:cxn>
                <a:cxn ang="0">
                  <a:pos x="16" y="2"/>
                </a:cxn>
                <a:cxn ang="0">
                  <a:pos x="10" y="4"/>
                </a:cxn>
                <a:cxn ang="0">
                  <a:pos x="0" y="12"/>
                </a:cxn>
              </a:cxnLst>
              <a:rect l="0" t="0" r="r" b="b"/>
              <a:pathLst>
                <a:path w="28" h="12">
                  <a:moveTo>
                    <a:pt x="0" y="12"/>
                  </a:moveTo>
                  <a:lnTo>
                    <a:pt x="0" y="12"/>
                  </a:lnTo>
                  <a:lnTo>
                    <a:pt x="6" y="4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6" y="4"/>
                  </a:lnTo>
                  <a:lnTo>
                    <a:pt x="28" y="8"/>
                  </a:lnTo>
                  <a:lnTo>
                    <a:pt x="28" y="8"/>
                  </a:lnTo>
                  <a:lnTo>
                    <a:pt x="20" y="2"/>
                  </a:lnTo>
                  <a:lnTo>
                    <a:pt x="16" y="2"/>
                  </a:lnTo>
                  <a:lnTo>
                    <a:pt x="10" y="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" name="Freeform 588"/>
            <p:cNvSpPr>
              <a:spLocks/>
            </p:cNvSpPr>
            <p:nvPr/>
          </p:nvSpPr>
          <p:spPr bwMode="auto">
            <a:xfrm>
              <a:off x="4024" y="2538"/>
              <a:ext cx="28" cy="1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6" y="4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2" y="0"/>
                </a:cxn>
                <a:cxn ang="0">
                  <a:pos x="26" y="4"/>
                </a:cxn>
                <a:cxn ang="0">
                  <a:pos x="28" y="8"/>
                </a:cxn>
                <a:cxn ang="0">
                  <a:pos x="28" y="8"/>
                </a:cxn>
                <a:cxn ang="0">
                  <a:pos x="20" y="2"/>
                </a:cxn>
                <a:cxn ang="0">
                  <a:pos x="16" y="2"/>
                </a:cxn>
                <a:cxn ang="0">
                  <a:pos x="10" y="4"/>
                </a:cxn>
              </a:cxnLst>
              <a:rect l="0" t="0" r="r" b="b"/>
              <a:pathLst>
                <a:path w="28" h="12">
                  <a:moveTo>
                    <a:pt x="0" y="12"/>
                  </a:moveTo>
                  <a:lnTo>
                    <a:pt x="0" y="12"/>
                  </a:lnTo>
                  <a:lnTo>
                    <a:pt x="6" y="4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6" y="4"/>
                  </a:lnTo>
                  <a:lnTo>
                    <a:pt x="28" y="8"/>
                  </a:lnTo>
                  <a:lnTo>
                    <a:pt x="28" y="8"/>
                  </a:lnTo>
                  <a:lnTo>
                    <a:pt x="20" y="2"/>
                  </a:lnTo>
                  <a:lnTo>
                    <a:pt x="16" y="2"/>
                  </a:lnTo>
                  <a:lnTo>
                    <a:pt x="10" y="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9" name="Freeform 589"/>
            <p:cNvSpPr>
              <a:spLocks/>
            </p:cNvSpPr>
            <p:nvPr/>
          </p:nvSpPr>
          <p:spPr bwMode="auto">
            <a:xfrm>
              <a:off x="4214" y="1554"/>
              <a:ext cx="48" cy="32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2" y="8"/>
                </a:cxn>
                <a:cxn ang="0">
                  <a:pos x="2" y="20"/>
                </a:cxn>
                <a:cxn ang="0">
                  <a:pos x="0" y="32"/>
                </a:cxn>
                <a:cxn ang="0">
                  <a:pos x="0" y="32"/>
                </a:cxn>
                <a:cxn ang="0">
                  <a:pos x="4" y="28"/>
                </a:cxn>
                <a:cxn ang="0">
                  <a:pos x="8" y="24"/>
                </a:cxn>
                <a:cxn ang="0">
                  <a:pos x="20" y="18"/>
                </a:cxn>
                <a:cxn ang="0">
                  <a:pos x="34" y="14"/>
                </a:cxn>
                <a:cxn ang="0">
                  <a:pos x="48" y="14"/>
                </a:cxn>
                <a:cxn ang="0">
                  <a:pos x="48" y="14"/>
                </a:cxn>
                <a:cxn ang="0">
                  <a:pos x="46" y="0"/>
                </a:cxn>
                <a:cxn ang="0">
                  <a:pos x="2" y="8"/>
                </a:cxn>
              </a:cxnLst>
              <a:rect l="0" t="0" r="r" b="b"/>
              <a:pathLst>
                <a:path w="48" h="32">
                  <a:moveTo>
                    <a:pt x="2" y="8"/>
                  </a:moveTo>
                  <a:lnTo>
                    <a:pt x="2" y="8"/>
                  </a:lnTo>
                  <a:lnTo>
                    <a:pt x="2" y="2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4" y="28"/>
                  </a:lnTo>
                  <a:lnTo>
                    <a:pt x="8" y="24"/>
                  </a:lnTo>
                  <a:lnTo>
                    <a:pt x="20" y="18"/>
                  </a:lnTo>
                  <a:lnTo>
                    <a:pt x="34" y="14"/>
                  </a:lnTo>
                  <a:lnTo>
                    <a:pt x="48" y="14"/>
                  </a:lnTo>
                  <a:lnTo>
                    <a:pt x="48" y="14"/>
                  </a:lnTo>
                  <a:lnTo>
                    <a:pt x="46" y="0"/>
                  </a:lnTo>
                  <a:lnTo>
                    <a:pt x="2" y="8"/>
                  </a:lnTo>
                  <a:close/>
                </a:path>
              </a:pathLst>
            </a:custGeom>
            <a:solidFill>
              <a:srgbClr val="008C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0" name="Freeform 590"/>
            <p:cNvSpPr>
              <a:spLocks/>
            </p:cNvSpPr>
            <p:nvPr/>
          </p:nvSpPr>
          <p:spPr bwMode="auto">
            <a:xfrm>
              <a:off x="4214" y="1554"/>
              <a:ext cx="48" cy="32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2" y="8"/>
                </a:cxn>
                <a:cxn ang="0">
                  <a:pos x="2" y="20"/>
                </a:cxn>
                <a:cxn ang="0">
                  <a:pos x="0" y="32"/>
                </a:cxn>
                <a:cxn ang="0">
                  <a:pos x="0" y="32"/>
                </a:cxn>
                <a:cxn ang="0">
                  <a:pos x="4" y="28"/>
                </a:cxn>
                <a:cxn ang="0">
                  <a:pos x="8" y="24"/>
                </a:cxn>
                <a:cxn ang="0">
                  <a:pos x="20" y="18"/>
                </a:cxn>
                <a:cxn ang="0">
                  <a:pos x="34" y="14"/>
                </a:cxn>
                <a:cxn ang="0">
                  <a:pos x="48" y="14"/>
                </a:cxn>
                <a:cxn ang="0">
                  <a:pos x="48" y="14"/>
                </a:cxn>
                <a:cxn ang="0">
                  <a:pos x="46" y="0"/>
                </a:cxn>
              </a:cxnLst>
              <a:rect l="0" t="0" r="r" b="b"/>
              <a:pathLst>
                <a:path w="48" h="32">
                  <a:moveTo>
                    <a:pt x="2" y="8"/>
                  </a:moveTo>
                  <a:lnTo>
                    <a:pt x="2" y="8"/>
                  </a:lnTo>
                  <a:lnTo>
                    <a:pt x="2" y="2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4" y="28"/>
                  </a:lnTo>
                  <a:lnTo>
                    <a:pt x="8" y="24"/>
                  </a:lnTo>
                  <a:lnTo>
                    <a:pt x="20" y="18"/>
                  </a:lnTo>
                  <a:lnTo>
                    <a:pt x="34" y="14"/>
                  </a:lnTo>
                  <a:lnTo>
                    <a:pt x="48" y="14"/>
                  </a:lnTo>
                  <a:lnTo>
                    <a:pt x="48" y="14"/>
                  </a:lnTo>
                  <a:lnTo>
                    <a:pt x="4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1" name="Freeform 591"/>
            <p:cNvSpPr>
              <a:spLocks/>
            </p:cNvSpPr>
            <p:nvPr/>
          </p:nvSpPr>
          <p:spPr bwMode="auto">
            <a:xfrm>
              <a:off x="4400" y="1614"/>
              <a:ext cx="42" cy="6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12"/>
                </a:cxn>
                <a:cxn ang="0">
                  <a:pos x="0" y="16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2" y="24"/>
                </a:cxn>
                <a:cxn ang="0">
                  <a:pos x="8" y="28"/>
                </a:cxn>
                <a:cxn ang="0">
                  <a:pos x="16" y="34"/>
                </a:cxn>
                <a:cxn ang="0">
                  <a:pos x="16" y="34"/>
                </a:cxn>
                <a:cxn ang="0">
                  <a:pos x="26" y="48"/>
                </a:cxn>
                <a:cxn ang="0">
                  <a:pos x="30" y="54"/>
                </a:cxn>
                <a:cxn ang="0">
                  <a:pos x="36" y="60"/>
                </a:cxn>
                <a:cxn ang="0">
                  <a:pos x="36" y="60"/>
                </a:cxn>
                <a:cxn ang="0">
                  <a:pos x="42" y="48"/>
                </a:cxn>
                <a:cxn ang="0">
                  <a:pos x="2" y="0"/>
                </a:cxn>
              </a:cxnLst>
              <a:rect l="0" t="0" r="r" b="b"/>
              <a:pathLst>
                <a:path w="42" h="60">
                  <a:moveTo>
                    <a:pt x="2" y="0"/>
                  </a:moveTo>
                  <a:lnTo>
                    <a:pt x="2" y="0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24"/>
                  </a:lnTo>
                  <a:lnTo>
                    <a:pt x="8" y="28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26" y="48"/>
                  </a:lnTo>
                  <a:lnTo>
                    <a:pt x="30" y="54"/>
                  </a:lnTo>
                  <a:lnTo>
                    <a:pt x="36" y="60"/>
                  </a:lnTo>
                  <a:lnTo>
                    <a:pt x="36" y="60"/>
                  </a:lnTo>
                  <a:lnTo>
                    <a:pt x="42" y="48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C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2" name="Freeform 592"/>
            <p:cNvSpPr>
              <a:spLocks/>
            </p:cNvSpPr>
            <p:nvPr/>
          </p:nvSpPr>
          <p:spPr bwMode="auto">
            <a:xfrm>
              <a:off x="4400" y="1614"/>
              <a:ext cx="42" cy="6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12"/>
                </a:cxn>
                <a:cxn ang="0">
                  <a:pos x="0" y="16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2" y="24"/>
                </a:cxn>
                <a:cxn ang="0">
                  <a:pos x="8" y="28"/>
                </a:cxn>
                <a:cxn ang="0">
                  <a:pos x="16" y="34"/>
                </a:cxn>
                <a:cxn ang="0">
                  <a:pos x="16" y="34"/>
                </a:cxn>
                <a:cxn ang="0">
                  <a:pos x="26" y="48"/>
                </a:cxn>
                <a:cxn ang="0">
                  <a:pos x="30" y="54"/>
                </a:cxn>
                <a:cxn ang="0">
                  <a:pos x="36" y="60"/>
                </a:cxn>
                <a:cxn ang="0">
                  <a:pos x="36" y="60"/>
                </a:cxn>
                <a:cxn ang="0">
                  <a:pos x="42" y="48"/>
                </a:cxn>
              </a:cxnLst>
              <a:rect l="0" t="0" r="r" b="b"/>
              <a:pathLst>
                <a:path w="42" h="60">
                  <a:moveTo>
                    <a:pt x="2" y="0"/>
                  </a:moveTo>
                  <a:lnTo>
                    <a:pt x="2" y="0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24"/>
                  </a:lnTo>
                  <a:lnTo>
                    <a:pt x="8" y="28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26" y="48"/>
                  </a:lnTo>
                  <a:lnTo>
                    <a:pt x="30" y="54"/>
                  </a:lnTo>
                  <a:lnTo>
                    <a:pt x="36" y="60"/>
                  </a:lnTo>
                  <a:lnTo>
                    <a:pt x="36" y="60"/>
                  </a:lnTo>
                  <a:lnTo>
                    <a:pt x="42" y="4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" name="Freeform 593"/>
            <p:cNvSpPr>
              <a:spLocks/>
            </p:cNvSpPr>
            <p:nvPr/>
          </p:nvSpPr>
          <p:spPr bwMode="auto">
            <a:xfrm>
              <a:off x="4070" y="1610"/>
              <a:ext cx="62" cy="108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8"/>
                </a:cxn>
                <a:cxn ang="0">
                  <a:pos x="4" y="108"/>
                </a:cxn>
                <a:cxn ang="0">
                  <a:pos x="6" y="102"/>
                </a:cxn>
                <a:cxn ang="0">
                  <a:pos x="10" y="94"/>
                </a:cxn>
                <a:cxn ang="0">
                  <a:pos x="12" y="86"/>
                </a:cxn>
                <a:cxn ang="0">
                  <a:pos x="16" y="80"/>
                </a:cxn>
                <a:cxn ang="0">
                  <a:pos x="16" y="80"/>
                </a:cxn>
                <a:cxn ang="0">
                  <a:pos x="24" y="66"/>
                </a:cxn>
                <a:cxn ang="0">
                  <a:pos x="36" y="54"/>
                </a:cxn>
                <a:cxn ang="0">
                  <a:pos x="36" y="54"/>
                </a:cxn>
                <a:cxn ang="0">
                  <a:pos x="42" y="48"/>
                </a:cxn>
                <a:cxn ang="0">
                  <a:pos x="50" y="42"/>
                </a:cxn>
                <a:cxn ang="0">
                  <a:pos x="50" y="42"/>
                </a:cxn>
                <a:cxn ang="0">
                  <a:pos x="54" y="32"/>
                </a:cxn>
                <a:cxn ang="0">
                  <a:pos x="56" y="20"/>
                </a:cxn>
                <a:cxn ang="0">
                  <a:pos x="58" y="8"/>
                </a:cxn>
                <a:cxn ang="0">
                  <a:pos x="62" y="0"/>
                </a:cxn>
                <a:cxn ang="0">
                  <a:pos x="0" y="80"/>
                </a:cxn>
              </a:cxnLst>
              <a:rect l="0" t="0" r="r" b="b"/>
              <a:pathLst>
                <a:path w="62" h="108">
                  <a:moveTo>
                    <a:pt x="0" y="80"/>
                  </a:moveTo>
                  <a:lnTo>
                    <a:pt x="0" y="80"/>
                  </a:lnTo>
                  <a:lnTo>
                    <a:pt x="2" y="94"/>
                  </a:lnTo>
                  <a:lnTo>
                    <a:pt x="4" y="108"/>
                  </a:lnTo>
                  <a:lnTo>
                    <a:pt x="4" y="108"/>
                  </a:lnTo>
                  <a:lnTo>
                    <a:pt x="6" y="102"/>
                  </a:lnTo>
                  <a:lnTo>
                    <a:pt x="10" y="94"/>
                  </a:lnTo>
                  <a:lnTo>
                    <a:pt x="12" y="86"/>
                  </a:lnTo>
                  <a:lnTo>
                    <a:pt x="16" y="80"/>
                  </a:lnTo>
                  <a:lnTo>
                    <a:pt x="16" y="80"/>
                  </a:lnTo>
                  <a:lnTo>
                    <a:pt x="24" y="66"/>
                  </a:lnTo>
                  <a:lnTo>
                    <a:pt x="36" y="54"/>
                  </a:lnTo>
                  <a:lnTo>
                    <a:pt x="36" y="54"/>
                  </a:lnTo>
                  <a:lnTo>
                    <a:pt x="42" y="48"/>
                  </a:lnTo>
                  <a:lnTo>
                    <a:pt x="50" y="42"/>
                  </a:lnTo>
                  <a:lnTo>
                    <a:pt x="50" y="42"/>
                  </a:lnTo>
                  <a:lnTo>
                    <a:pt x="54" y="32"/>
                  </a:lnTo>
                  <a:lnTo>
                    <a:pt x="56" y="20"/>
                  </a:lnTo>
                  <a:lnTo>
                    <a:pt x="58" y="8"/>
                  </a:lnTo>
                  <a:lnTo>
                    <a:pt x="62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C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4" name="Freeform 594"/>
            <p:cNvSpPr>
              <a:spLocks/>
            </p:cNvSpPr>
            <p:nvPr/>
          </p:nvSpPr>
          <p:spPr bwMode="auto">
            <a:xfrm>
              <a:off x="4070" y="1610"/>
              <a:ext cx="62" cy="108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8"/>
                </a:cxn>
                <a:cxn ang="0">
                  <a:pos x="4" y="108"/>
                </a:cxn>
                <a:cxn ang="0">
                  <a:pos x="6" y="102"/>
                </a:cxn>
                <a:cxn ang="0">
                  <a:pos x="10" y="94"/>
                </a:cxn>
                <a:cxn ang="0">
                  <a:pos x="12" y="86"/>
                </a:cxn>
                <a:cxn ang="0">
                  <a:pos x="16" y="80"/>
                </a:cxn>
                <a:cxn ang="0">
                  <a:pos x="16" y="80"/>
                </a:cxn>
                <a:cxn ang="0">
                  <a:pos x="24" y="66"/>
                </a:cxn>
                <a:cxn ang="0">
                  <a:pos x="36" y="54"/>
                </a:cxn>
                <a:cxn ang="0">
                  <a:pos x="36" y="54"/>
                </a:cxn>
                <a:cxn ang="0">
                  <a:pos x="42" y="48"/>
                </a:cxn>
                <a:cxn ang="0">
                  <a:pos x="50" y="42"/>
                </a:cxn>
                <a:cxn ang="0">
                  <a:pos x="50" y="42"/>
                </a:cxn>
                <a:cxn ang="0">
                  <a:pos x="54" y="32"/>
                </a:cxn>
                <a:cxn ang="0">
                  <a:pos x="56" y="20"/>
                </a:cxn>
                <a:cxn ang="0">
                  <a:pos x="58" y="8"/>
                </a:cxn>
                <a:cxn ang="0">
                  <a:pos x="62" y="0"/>
                </a:cxn>
              </a:cxnLst>
              <a:rect l="0" t="0" r="r" b="b"/>
              <a:pathLst>
                <a:path w="62" h="108">
                  <a:moveTo>
                    <a:pt x="0" y="80"/>
                  </a:moveTo>
                  <a:lnTo>
                    <a:pt x="0" y="80"/>
                  </a:lnTo>
                  <a:lnTo>
                    <a:pt x="2" y="94"/>
                  </a:lnTo>
                  <a:lnTo>
                    <a:pt x="4" y="108"/>
                  </a:lnTo>
                  <a:lnTo>
                    <a:pt x="4" y="108"/>
                  </a:lnTo>
                  <a:lnTo>
                    <a:pt x="6" y="102"/>
                  </a:lnTo>
                  <a:lnTo>
                    <a:pt x="10" y="94"/>
                  </a:lnTo>
                  <a:lnTo>
                    <a:pt x="12" y="86"/>
                  </a:lnTo>
                  <a:lnTo>
                    <a:pt x="16" y="80"/>
                  </a:lnTo>
                  <a:lnTo>
                    <a:pt x="16" y="80"/>
                  </a:lnTo>
                  <a:lnTo>
                    <a:pt x="24" y="66"/>
                  </a:lnTo>
                  <a:lnTo>
                    <a:pt x="36" y="54"/>
                  </a:lnTo>
                  <a:lnTo>
                    <a:pt x="36" y="54"/>
                  </a:lnTo>
                  <a:lnTo>
                    <a:pt x="42" y="48"/>
                  </a:lnTo>
                  <a:lnTo>
                    <a:pt x="50" y="42"/>
                  </a:lnTo>
                  <a:lnTo>
                    <a:pt x="50" y="42"/>
                  </a:lnTo>
                  <a:lnTo>
                    <a:pt x="54" y="32"/>
                  </a:lnTo>
                  <a:lnTo>
                    <a:pt x="56" y="20"/>
                  </a:lnTo>
                  <a:lnTo>
                    <a:pt x="58" y="8"/>
                  </a:lnTo>
                  <a:lnTo>
                    <a:pt x="6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5" name="Freeform 595"/>
            <p:cNvSpPr>
              <a:spLocks noEditPoints="1"/>
            </p:cNvSpPr>
            <p:nvPr/>
          </p:nvSpPr>
          <p:spPr bwMode="auto">
            <a:xfrm>
              <a:off x="4036" y="1554"/>
              <a:ext cx="454" cy="566"/>
            </a:xfrm>
            <a:custGeom>
              <a:avLst/>
              <a:gdLst/>
              <a:ahLst/>
              <a:cxnLst>
                <a:cxn ang="0">
                  <a:pos x="46" y="542"/>
                </a:cxn>
                <a:cxn ang="0">
                  <a:pos x="72" y="478"/>
                </a:cxn>
                <a:cxn ang="0">
                  <a:pos x="110" y="442"/>
                </a:cxn>
                <a:cxn ang="0">
                  <a:pos x="146" y="424"/>
                </a:cxn>
                <a:cxn ang="0">
                  <a:pos x="158" y="506"/>
                </a:cxn>
                <a:cxn ang="0">
                  <a:pos x="224" y="484"/>
                </a:cxn>
                <a:cxn ang="0">
                  <a:pos x="278" y="438"/>
                </a:cxn>
                <a:cxn ang="0">
                  <a:pos x="358" y="370"/>
                </a:cxn>
                <a:cxn ang="0">
                  <a:pos x="374" y="348"/>
                </a:cxn>
                <a:cxn ang="0">
                  <a:pos x="396" y="400"/>
                </a:cxn>
                <a:cxn ang="0">
                  <a:pos x="416" y="498"/>
                </a:cxn>
                <a:cxn ang="0">
                  <a:pos x="454" y="504"/>
                </a:cxn>
                <a:cxn ang="0">
                  <a:pos x="426" y="372"/>
                </a:cxn>
                <a:cxn ang="0">
                  <a:pos x="394" y="248"/>
                </a:cxn>
                <a:cxn ang="0">
                  <a:pos x="400" y="182"/>
                </a:cxn>
                <a:cxn ang="0">
                  <a:pos x="384" y="80"/>
                </a:cxn>
                <a:cxn ang="0">
                  <a:pos x="358" y="106"/>
                </a:cxn>
                <a:cxn ang="0">
                  <a:pos x="342" y="110"/>
                </a:cxn>
                <a:cxn ang="0">
                  <a:pos x="298" y="82"/>
                </a:cxn>
                <a:cxn ang="0">
                  <a:pos x="238" y="36"/>
                </a:cxn>
                <a:cxn ang="0">
                  <a:pos x="222" y="0"/>
                </a:cxn>
                <a:cxn ang="0">
                  <a:pos x="176" y="18"/>
                </a:cxn>
                <a:cxn ang="0">
                  <a:pos x="166" y="70"/>
                </a:cxn>
                <a:cxn ang="0">
                  <a:pos x="116" y="184"/>
                </a:cxn>
                <a:cxn ang="0">
                  <a:pos x="112" y="264"/>
                </a:cxn>
                <a:cxn ang="0">
                  <a:pos x="140" y="358"/>
                </a:cxn>
                <a:cxn ang="0">
                  <a:pos x="134" y="380"/>
                </a:cxn>
                <a:cxn ang="0">
                  <a:pos x="100" y="398"/>
                </a:cxn>
                <a:cxn ang="0">
                  <a:pos x="82" y="398"/>
                </a:cxn>
                <a:cxn ang="0">
                  <a:pos x="82" y="286"/>
                </a:cxn>
                <a:cxn ang="0">
                  <a:pos x="76" y="190"/>
                </a:cxn>
                <a:cxn ang="0">
                  <a:pos x="98" y="52"/>
                </a:cxn>
                <a:cxn ang="0">
                  <a:pos x="36" y="134"/>
                </a:cxn>
                <a:cxn ang="0">
                  <a:pos x="36" y="230"/>
                </a:cxn>
                <a:cxn ang="0">
                  <a:pos x="40" y="294"/>
                </a:cxn>
                <a:cxn ang="0">
                  <a:pos x="34" y="420"/>
                </a:cxn>
                <a:cxn ang="0">
                  <a:pos x="0" y="566"/>
                </a:cxn>
                <a:cxn ang="0">
                  <a:pos x="304" y="272"/>
                </a:cxn>
                <a:cxn ang="0">
                  <a:pos x="312" y="214"/>
                </a:cxn>
                <a:cxn ang="0">
                  <a:pos x="300" y="138"/>
                </a:cxn>
                <a:cxn ang="0">
                  <a:pos x="328" y="154"/>
                </a:cxn>
                <a:cxn ang="0">
                  <a:pos x="354" y="222"/>
                </a:cxn>
                <a:cxn ang="0">
                  <a:pos x="324" y="342"/>
                </a:cxn>
                <a:cxn ang="0">
                  <a:pos x="308" y="346"/>
                </a:cxn>
                <a:cxn ang="0">
                  <a:pos x="296" y="328"/>
                </a:cxn>
                <a:cxn ang="0">
                  <a:pos x="284" y="382"/>
                </a:cxn>
                <a:cxn ang="0">
                  <a:pos x="208" y="436"/>
                </a:cxn>
                <a:cxn ang="0">
                  <a:pos x="198" y="432"/>
                </a:cxn>
                <a:cxn ang="0">
                  <a:pos x="188" y="372"/>
                </a:cxn>
                <a:cxn ang="0">
                  <a:pos x="184" y="330"/>
                </a:cxn>
                <a:cxn ang="0">
                  <a:pos x="232" y="340"/>
                </a:cxn>
                <a:cxn ang="0">
                  <a:pos x="286" y="370"/>
                </a:cxn>
                <a:cxn ang="0">
                  <a:pos x="284" y="382"/>
                </a:cxn>
                <a:cxn ang="0">
                  <a:pos x="208" y="84"/>
                </a:cxn>
                <a:cxn ang="0">
                  <a:pos x="238" y="96"/>
                </a:cxn>
                <a:cxn ang="0">
                  <a:pos x="272" y="164"/>
                </a:cxn>
                <a:cxn ang="0">
                  <a:pos x="278" y="238"/>
                </a:cxn>
                <a:cxn ang="0">
                  <a:pos x="264" y="300"/>
                </a:cxn>
                <a:cxn ang="0">
                  <a:pos x="252" y="312"/>
                </a:cxn>
                <a:cxn ang="0">
                  <a:pos x="192" y="300"/>
                </a:cxn>
                <a:cxn ang="0">
                  <a:pos x="158" y="268"/>
                </a:cxn>
                <a:cxn ang="0">
                  <a:pos x="152" y="220"/>
                </a:cxn>
                <a:cxn ang="0">
                  <a:pos x="186" y="128"/>
                </a:cxn>
              </a:cxnLst>
              <a:rect l="0" t="0" r="r" b="b"/>
              <a:pathLst>
                <a:path w="454" h="566">
                  <a:moveTo>
                    <a:pt x="0" y="566"/>
                  </a:moveTo>
                  <a:lnTo>
                    <a:pt x="0" y="566"/>
                  </a:lnTo>
                  <a:lnTo>
                    <a:pt x="18" y="556"/>
                  </a:lnTo>
                  <a:lnTo>
                    <a:pt x="46" y="542"/>
                  </a:lnTo>
                  <a:lnTo>
                    <a:pt x="46" y="542"/>
                  </a:lnTo>
                  <a:lnTo>
                    <a:pt x="50" y="528"/>
                  </a:lnTo>
                  <a:lnTo>
                    <a:pt x="50" y="528"/>
                  </a:lnTo>
                  <a:lnTo>
                    <a:pt x="54" y="514"/>
                  </a:lnTo>
                  <a:lnTo>
                    <a:pt x="60" y="500"/>
                  </a:lnTo>
                  <a:lnTo>
                    <a:pt x="72" y="478"/>
                  </a:lnTo>
                  <a:lnTo>
                    <a:pt x="72" y="478"/>
                  </a:lnTo>
                  <a:lnTo>
                    <a:pt x="80" y="466"/>
                  </a:lnTo>
                  <a:lnTo>
                    <a:pt x="90" y="458"/>
                  </a:lnTo>
                  <a:lnTo>
                    <a:pt x="110" y="442"/>
                  </a:lnTo>
                  <a:lnTo>
                    <a:pt x="110" y="442"/>
                  </a:lnTo>
                  <a:lnTo>
                    <a:pt x="130" y="432"/>
                  </a:lnTo>
                  <a:lnTo>
                    <a:pt x="130" y="432"/>
                  </a:lnTo>
                  <a:lnTo>
                    <a:pt x="142" y="426"/>
                  </a:lnTo>
                  <a:lnTo>
                    <a:pt x="142" y="426"/>
                  </a:lnTo>
                  <a:lnTo>
                    <a:pt x="146" y="424"/>
                  </a:lnTo>
                  <a:lnTo>
                    <a:pt x="150" y="426"/>
                  </a:lnTo>
                  <a:lnTo>
                    <a:pt x="154" y="430"/>
                  </a:lnTo>
                  <a:lnTo>
                    <a:pt x="154" y="434"/>
                  </a:lnTo>
                  <a:lnTo>
                    <a:pt x="154" y="434"/>
                  </a:lnTo>
                  <a:lnTo>
                    <a:pt x="158" y="506"/>
                  </a:lnTo>
                  <a:lnTo>
                    <a:pt x="158" y="506"/>
                  </a:lnTo>
                  <a:lnTo>
                    <a:pt x="188" y="500"/>
                  </a:lnTo>
                  <a:lnTo>
                    <a:pt x="218" y="498"/>
                  </a:lnTo>
                  <a:lnTo>
                    <a:pt x="218" y="498"/>
                  </a:lnTo>
                  <a:lnTo>
                    <a:pt x="224" y="484"/>
                  </a:lnTo>
                  <a:lnTo>
                    <a:pt x="232" y="474"/>
                  </a:lnTo>
                  <a:lnTo>
                    <a:pt x="242" y="462"/>
                  </a:lnTo>
                  <a:lnTo>
                    <a:pt x="254" y="454"/>
                  </a:lnTo>
                  <a:lnTo>
                    <a:pt x="278" y="438"/>
                  </a:lnTo>
                  <a:lnTo>
                    <a:pt x="278" y="438"/>
                  </a:lnTo>
                  <a:lnTo>
                    <a:pt x="304" y="422"/>
                  </a:lnTo>
                  <a:lnTo>
                    <a:pt x="326" y="404"/>
                  </a:lnTo>
                  <a:lnTo>
                    <a:pt x="338" y="394"/>
                  </a:lnTo>
                  <a:lnTo>
                    <a:pt x="348" y="382"/>
                  </a:lnTo>
                  <a:lnTo>
                    <a:pt x="358" y="370"/>
                  </a:lnTo>
                  <a:lnTo>
                    <a:pt x="366" y="354"/>
                  </a:lnTo>
                  <a:lnTo>
                    <a:pt x="366" y="354"/>
                  </a:lnTo>
                  <a:lnTo>
                    <a:pt x="368" y="352"/>
                  </a:lnTo>
                  <a:lnTo>
                    <a:pt x="372" y="348"/>
                  </a:lnTo>
                  <a:lnTo>
                    <a:pt x="374" y="348"/>
                  </a:lnTo>
                  <a:lnTo>
                    <a:pt x="376" y="350"/>
                  </a:lnTo>
                  <a:lnTo>
                    <a:pt x="380" y="354"/>
                  </a:lnTo>
                  <a:lnTo>
                    <a:pt x="382" y="362"/>
                  </a:lnTo>
                  <a:lnTo>
                    <a:pt x="382" y="362"/>
                  </a:lnTo>
                  <a:lnTo>
                    <a:pt x="396" y="400"/>
                  </a:lnTo>
                  <a:lnTo>
                    <a:pt x="406" y="438"/>
                  </a:lnTo>
                  <a:lnTo>
                    <a:pt x="406" y="438"/>
                  </a:lnTo>
                  <a:lnTo>
                    <a:pt x="412" y="458"/>
                  </a:lnTo>
                  <a:lnTo>
                    <a:pt x="414" y="478"/>
                  </a:lnTo>
                  <a:lnTo>
                    <a:pt x="416" y="498"/>
                  </a:lnTo>
                  <a:lnTo>
                    <a:pt x="416" y="518"/>
                  </a:lnTo>
                  <a:lnTo>
                    <a:pt x="416" y="518"/>
                  </a:lnTo>
                  <a:lnTo>
                    <a:pt x="454" y="530"/>
                  </a:lnTo>
                  <a:lnTo>
                    <a:pt x="454" y="530"/>
                  </a:lnTo>
                  <a:lnTo>
                    <a:pt x="454" y="504"/>
                  </a:lnTo>
                  <a:lnTo>
                    <a:pt x="452" y="480"/>
                  </a:lnTo>
                  <a:lnTo>
                    <a:pt x="448" y="454"/>
                  </a:lnTo>
                  <a:lnTo>
                    <a:pt x="442" y="428"/>
                  </a:lnTo>
                  <a:lnTo>
                    <a:pt x="442" y="428"/>
                  </a:lnTo>
                  <a:lnTo>
                    <a:pt x="426" y="372"/>
                  </a:lnTo>
                  <a:lnTo>
                    <a:pt x="404" y="314"/>
                  </a:lnTo>
                  <a:lnTo>
                    <a:pt x="404" y="314"/>
                  </a:lnTo>
                  <a:lnTo>
                    <a:pt x="398" y="292"/>
                  </a:lnTo>
                  <a:lnTo>
                    <a:pt x="394" y="268"/>
                  </a:lnTo>
                  <a:lnTo>
                    <a:pt x="394" y="248"/>
                  </a:lnTo>
                  <a:lnTo>
                    <a:pt x="396" y="234"/>
                  </a:lnTo>
                  <a:lnTo>
                    <a:pt x="396" y="234"/>
                  </a:lnTo>
                  <a:lnTo>
                    <a:pt x="398" y="204"/>
                  </a:lnTo>
                  <a:lnTo>
                    <a:pt x="398" y="204"/>
                  </a:lnTo>
                  <a:lnTo>
                    <a:pt x="400" y="182"/>
                  </a:lnTo>
                  <a:lnTo>
                    <a:pt x="400" y="158"/>
                  </a:lnTo>
                  <a:lnTo>
                    <a:pt x="400" y="158"/>
                  </a:lnTo>
                  <a:lnTo>
                    <a:pt x="402" y="104"/>
                  </a:lnTo>
                  <a:lnTo>
                    <a:pt x="402" y="104"/>
                  </a:lnTo>
                  <a:lnTo>
                    <a:pt x="384" y="80"/>
                  </a:lnTo>
                  <a:lnTo>
                    <a:pt x="364" y="56"/>
                  </a:lnTo>
                  <a:lnTo>
                    <a:pt x="364" y="56"/>
                  </a:lnTo>
                  <a:lnTo>
                    <a:pt x="360" y="100"/>
                  </a:lnTo>
                  <a:lnTo>
                    <a:pt x="360" y="100"/>
                  </a:lnTo>
                  <a:lnTo>
                    <a:pt x="358" y="106"/>
                  </a:lnTo>
                  <a:lnTo>
                    <a:pt x="356" y="110"/>
                  </a:lnTo>
                  <a:lnTo>
                    <a:pt x="352" y="112"/>
                  </a:lnTo>
                  <a:lnTo>
                    <a:pt x="350" y="114"/>
                  </a:lnTo>
                  <a:lnTo>
                    <a:pt x="346" y="112"/>
                  </a:lnTo>
                  <a:lnTo>
                    <a:pt x="342" y="110"/>
                  </a:lnTo>
                  <a:lnTo>
                    <a:pt x="342" y="110"/>
                  </a:lnTo>
                  <a:lnTo>
                    <a:pt x="324" y="98"/>
                  </a:lnTo>
                  <a:lnTo>
                    <a:pt x="310" y="90"/>
                  </a:lnTo>
                  <a:lnTo>
                    <a:pt x="298" y="82"/>
                  </a:lnTo>
                  <a:lnTo>
                    <a:pt x="298" y="82"/>
                  </a:lnTo>
                  <a:lnTo>
                    <a:pt x="272" y="68"/>
                  </a:lnTo>
                  <a:lnTo>
                    <a:pt x="262" y="62"/>
                  </a:lnTo>
                  <a:lnTo>
                    <a:pt x="252" y="54"/>
                  </a:lnTo>
                  <a:lnTo>
                    <a:pt x="244" y="46"/>
                  </a:lnTo>
                  <a:lnTo>
                    <a:pt x="238" y="36"/>
                  </a:lnTo>
                  <a:lnTo>
                    <a:pt x="232" y="26"/>
                  </a:lnTo>
                  <a:lnTo>
                    <a:pt x="228" y="12"/>
                  </a:lnTo>
                  <a:lnTo>
                    <a:pt x="228" y="12"/>
                  </a:lnTo>
                  <a:lnTo>
                    <a:pt x="226" y="6"/>
                  </a:lnTo>
                  <a:lnTo>
                    <a:pt x="222" y="0"/>
                  </a:lnTo>
                  <a:lnTo>
                    <a:pt x="222" y="0"/>
                  </a:lnTo>
                  <a:lnTo>
                    <a:pt x="198" y="2"/>
                  </a:lnTo>
                  <a:lnTo>
                    <a:pt x="178" y="6"/>
                  </a:lnTo>
                  <a:lnTo>
                    <a:pt x="178" y="6"/>
                  </a:lnTo>
                  <a:lnTo>
                    <a:pt x="176" y="18"/>
                  </a:lnTo>
                  <a:lnTo>
                    <a:pt x="176" y="18"/>
                  </a:lnTo>
                  <a:lnTo>
                    <a:pt x="174" y="46"/>
                  </a:lnTo>
                  <a:lnTo>
                    <a:pt x="170" y="58"/>
                  </a:lnTo>
                  <a:lnTo>
                    <a:pt x="166" y="70"/>
                  </a:lnTo>
                  <a:lnTo>
                    <a:pt x="166" y="70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32" y="138"/>
                  </a:lnTo>
                  <a:lnTo>
                    <a:pt x="120" y="168"/>
                  </a:lnTo>
                  <a:lnTo>
                    <a:pt x="116" y="184"/>
                  </a:lnTo>
                  <a:lnTo>
                    <a:pt x="112" y="200"/>
                  </a:lnTo>
                  <a:lnTo>
                    <a:pt x="110" y="218"/>
                  </a:lnTo>
                  <a:lnTo>
                    <a:pt x="110" y="238"/>
                  </a:lnTo>
                  <a:lnTo>
                    <a:pt x="110" y="238"/>
                  </a:lnTo>
                  <a:lnTo>
                    <a:pt x="112" y="264"/>
                  </a:lnTo>
                  <a:lnTo>
                    <a:pt x="118" y="290"/>
                  </a:lnTo>
                  <a:lnTo>
                    <a:pt x="124" y="314"/>
                  </a:lnTo>
                  <a:lnTo>
                    <a:pt x="132" y="338"/>
                  </a:lnTo>
                  <a:lnTo>
                    <a:pt x="132" y="338"/>
                  </a:lnTo>
                  <a:lnTo>
                    <a:pt x="140" y="358"/>
                  </a:lnTo>
                  <a:lnTo>
                    <a:pt x="140" y="358"/>
                  </a:lnTo>
                  <a:lnTo>
                    <a:pt x="140" y="368"/>
                  </a:lnTo>
                  <a:lnTo>
                    <a:pt x="140" y="374"/>
                  </a:lnTo>
                  <a:lnTo>
                    <a:pt x="138" y="378"/>
                  </a:lnTo>
                  <a:lnTo>
                    <a:pt x="134" y="380"/>
                  </a:lnTo>
                  <a:lnTo>
                    <a:pt x="134" y="380"/>
                  </a:lnTo>
                  <a:lnTo>
                    <a:pt x="124" y="386"/>
                  </a:lnTo>
                  <a:lnTo>
                    <a:pt x="112" y="394"/>
                  </a:lnTo>
                  <a:lnTo>
                    <a:pt x="112" y="394"/>
                  </a:lnTo>
                  <a:lnTo>
                    <a:pt x="100" y="398"/>
                  </a:lnTo>
                  <a:lnTo>
                    <a:pt x="88" y="406"/>
                  </a:lnTo>
                  <a:lnTo>
                    <a:pt x="88" y="406"/>
                  </a:lnTo>
                  <a:lnTo>
                    <a:pt x="82" y="408"/>
                  </a:lnTo>
                  <a:lnTo>
                    <a:pt x="80" y="406"/>
                  </a:lnTo>
                  <a:lnTo>
                    <a:pt x="82" y="398"/>
                  </a:lnTo>
                  <a:lnTo>
                    <a:pt x="82" y="398"/>
                  </a:lnTo>
                  <a:lnTo>
                    <a:pt x="86" y="370"/>
                  </a:lnTo>
                  <a:lnTo>
                    <a:pt x="88" y="342"/>
                  </a:lnTo>
                  <a:lnTo>
                    <a:pt x="86" y="314"/>
                  </a:lnTo>
                  <a:lnTo>
                    <a:pt x="82" y="286"/>
                  </a:lnTo>
                  <a:lnTo>
                    <a:pt x="82" y="286"/>
                  </a:lnTo>
                  <a:lnTo>
                    <a:pt x="78" y="258"/>
                  </a:lnTo>
                  <a:lnTo>
                    <a:pt x="78" y="230"/>
                  </a:lnTo>
                  <a:lnTo>
                    <a:pt x="78" y="230"/>
                  </a:lnTo>
                  <a:lnTo>
                    <a:pt x="76" y="190"/>
                  </a:lnTo>
                  <a:lnTo>
                    <a:pt x="76" y="190"/>
                  </a:lnTo>
                  <a:lnTo>
                    <a:pt x="78" y="160"/>
                  </a:lnTo>
                  <a:lnTo>
                    <a:pt x="82" y="126"/>
                  </a:lnTo>
                  <a:lnTo>
                    <a:pt x="88" y="88"/>
                  </a:lnTo>
                  <a:lnTo>
                    <a:pt x="98" y="52"/>
                  </a:lnTo>
                  <a:lnTo>
                    <a:pt x="98" y="52"/>
                  </a:lnTo>
                  <a:lnTo>
                    <a:pt x="80" y="70"/>
                  </a:lnTo>
                  <a:lnTo>
                    <a:pt x="64" y="90"/>
                  </a:lnTo>
                  <a:lnTo>
                    <a:pt x="50" y="112"/>
                  </a:lnTo>
                  <a:lnTo>
                    <a:pt x="36" y="134"/>
                  </a:lnTo>
                  <a:lnTo>
                    <a:pt x="36" y="134"/>
                  </a:lnTo>
                  <a:lnTo>
                    <a:pt x="34" y="166"/>
                  </a:lnTo>
                  <a:lnTo>
                    <a:pt x="34" y="194"/>
                  </a:lnTo>
                  <a:lnTo>
                    <a:pt x="34" y="194"/>
                  </a:lnTo>
                  <a:lnTo>
                    <a:pt x="36" y="230"/>
                  </a:lnTo>
                  <a:lnTo>
                    <a:pt x="36" y="230"/>
                  </a:lnTo>
                  <a:lnTo>
                    <a:pt x="36" y="262"/>
                  </a:lnTo>
                  <a:lnTo>
                    <a:pt x="38" y="278"/>
                  </a:lnTo>
                  <a:lnTo>
                    <a:pt x="40" y="294"/>
                  </a:lnTo>
                  <a:lnTo>
                    <a:pt x="40" y="294"/>
                  </a:lnTo>
                  <a:lnTo>
                    <a:pt x="44" y="316"/>
                  </a:lnTo>
                  <a:lnTo>
                    <a:pt x="44" y="338"/>
                  </a:lnTo>
                  <a:lnTo>
                    <a:pt x="44" y="358"/>
                  </a:lnTo>
                  <a:lnTo>
                    <a:pt x="42" y="378"/>
                  </a:lnTo>
                  <a:lnTo>
                    <a:pt x="34" y="420"/>
                  </a:lnTo>
                  <a:lnTo>
                    <a:pt x="22" y="462"/>
                  </a:lnTo>
                  <a:lnTo>
                    <a:pt x="22" y="462"/>
                  </a:lnTo>
                  <a:lnTo>
                    <a:pt x="8" y="514"/>
                  </a:lnTo>
                  <a:lnTo>
                    <a:pt x="4" y="540"/>
                  </a:lnTo>
                  <a:lnTo>
                    <a:pt x="0" y="566"/>
                  </a:lnTo>
                  <a:lnTo>
                    <a:pt x="0" y="566"/>
                  </a:lnTo>
                  <a:close/>
                  <a:moveTo>
                    <a:pt x="294" y="316"/>
                  </a:moveTo>
                  <a:lnTo>
                    <a:pt x="294" y="316"/>
                  </a:lnTo>
                  <a:lnTo>
                    <a:pt x="298" y="294"/>
                  </a:lnTo>
                  <a:lnTo>
                    <a:pt x="304" y="272"/>
                  </a:lnTo>
                  <a:lnTo>
                    <a:pt x="304" y="272"/>
                  </a:lnTo>
                  <a:lnTo>
                    <a:pt x="310" y="242"/>
                  </a:lnTo>
                  <a:lnTo>
                    <a:pt x="312" y="228"/>
                  </a:lnTo>
                  <a:lnTo>
                    <a:pt x="312" y="214"/>
                  </a:lnTo>
                  <a:lnTo>
                    <a:pt x="312" y="214"/>
                  </a:lnTo>
                  <a:lnTo>
                    <a:pt x="308" y="180"/>
                  </a:lnTo>
                  <a:lnTo>
                    <a:pt x="304" y="160"/>
                  </a:lnTo>
                  <a:lnTo>
                    <a:pt x="300" y="140"/>
                  </a:lnTo>
                  <a:lnTo>
                    <a:pt x="300" y="140"/>
                  </a:lnTo>
                  <a:lnTo>
                    <a:pt x="300" y="138"/>
                  </a:lnTo>
                  <a:lnTo>
                    <a:pt x="302" y="138"/>
                  </a:lnTo>
                  <a:lnTo>
                    <a:pt x="304" y="136"/>
                  </a:lnTo>
                  <a:lnTo>
                    <a:pt x="306" y="138"/>
                  </a:lnTo>
                  <a:lnTo>
                    <a:pt x="306" y="138"/>
                  </a:lnTo>
                  <a:lnTo>
                    <a:pt x="328" y="154"/>
                  </a:lnTo>
                  <a:lnTo>
                    <a:pt x="344" y="166"/>
                  </a:lnTo>
                  <a:lnTo>
                    <a:pt x="352" y="178"/>
                  </a:lnTo>
                  <a:lnTo>
                    <a:pt x="356" y="188"/>
                  </a:lnTo>
                  <a:lnTo>
                    <a:pt x="356" y="188"/>
                  </a:lnTo>
                  <a:lnTo>
                    <a:pt x="354" y="222"/>
                  </a:lnTo>
                  <a:lnTo>
                    <a:pt x="350" y="256"/>
                  </a:lnTo>
                  <a:lnTo>
                    <a:pt x="344" y="290"/>
                  </a:lnTo>
                  <a:lnTo>
                    <a:pt x="332" y="322"/>
                  </a:lnTo>
                  <a:lnTo>
                    <a:pt x="332" y="322"/>
                  </a:lnTo>
                  <a:lnTo>
                    <a:pt x="324" y="342"/>
                  </a:lnTo>
                  <a:lnTo>
                    <a:pt x="324" y="342"/>
                  </a:lnTo>
                  <a:lnTo>
                    <a:pt x="318" y="348"/>
                  </a:lnTo>
                  <a:lnTo>
                    <a:pt x="314" y="348"/>
                  </a:lnTo>
                  <a:lnTo>
                    <a:pt x="310" y="348"/>
                  </a:lnTo>
                  <a:lnTo>
                    <a:pt x="308" y="346"/>
                  </a:lnTo>
                  <a:lnTo>
                    <a:pt x="308" y="346"/>
                  </a:lnTo>
                  <a:lnTo>
                    <a:pt x="304" y="342"/>
                  </a:lnTo>
                  <a:lnTo>
                    <a:pt x="304" y="342"/>
                  </a:lnTo>
                  <a:lnTo>
                    <a:pt x="298" y="336"/>
                  </a:lnTo>
                  <a:lnTo>
                    <a:pt x="296" y="328"/>
                  </a:lnTo>
                  <a:lnTo>
                    <a:pt x="294" y="322"/>
                  </a:lnTo>
                  <a:lnTo>
                    <a:pt x="294" y="316"/>
                  </a:lnTo>
                  <a:lnTo>
                    <a:pt x="294" y="316"/>
                  </a:lnTo>
                  <a:close/>
                  <a:moveTo>
                    <a:pt x="284" y="382"/>
                  </a:moveTo>
                  <a:lnTo>
                    <a:pt x="284" y="382"/>
                  </a:lnTo>
                  <a:lnTo>
                    <a:pt x="256" y="402"/>
                  </a:lnTo>
                  <a:lnTo>
                    <a:pt x="230" y="418"/>
                  </a:lnTo>
                  <a:lnTo>
                    <a:pt x="230" y="418"/>
                  </a:lnTo>
                  <a:lnTo>
                    <a:pt x="218" y="426"/>
                  </a:lnTo>
                  <a:lnTo>
                    <a:pt x="208" y="436"/>
                  </a:lnTo>
                  <a:lnTo>
                    <a:pt x="208" y="436"/>
                  </a:lnTo>
                  <a:lnTo>
                    <a:pt x="206" y="438"/>
                  </a:lnTo>
                  <a:lnTo>
                    <a:pt x="202" y="440"/>
                  </a:lnTo>
                  <a:lnTo>
                    <a:pt x="198" y="438"/>
                  </a:lnTo>
                  <a:lnTo>
                    <a:pt x="198" y="432"/>
                  </a:lnTo>
                  <a:lnTo>
                    <a:pt x="198" y="432"/>
                  </a:lnTo>
                  <a:lnTo>
                    <a:pt x="196" y="410"/>
                  </a:lnTo>
                  <a:lnTo>
                    <a:pt x="196" y="410"/>
                  </a:lnTo>
                  <a:lnTo>
                    <a:pt x="192" y="392"/>
                  </a:lnTo>
                  <a:lnTo>
                    <a:pt x="188" y="372"/>
                  </a:lnTo>
                  <a:lnTo>
                    <a:pt x="178" y="336"/>
                  </a:lnTo>
                  <a:lnTo>
                    <a:pt x="178" y="336"/>
                  </a:lnTo>
                  <a:lnTo>
                    <a:pt x="176" y="332"/>
                  </a:lnTo>
                  <a:lnTo>
                    <a:pt x="178" y="330"/>
                  </a:lnTo>
                  <a:lnTo>
                    <a:pt x="184" y="330"/>
                  </a:lnTo>
                  <a:lnTo>
                    <a:pt x="184" y="330"/>
                  </a:lnTo>
                  <a:lnTo>
                    <a:pt x="200" y="334"/>
                  </a:lnTo>
                  <a:lnTo>
                    <a:pt x="218" y="338"/>
                  </a:lnTo>
                  <a:lnTo>
                    <a:pt x="232" y="340"/>
                  </a:lnTo>
                  <a:lnTo>
                    <a:pt x="232" y="340"/>
                  </a:lnTo>
                  <a:lnTo>
                    <a:pt x="246" y="344"/>
                  </a:lnTo>
                  <a:lnTo>
                    <a:pt x="260" y="350"/>
                  </a:lnTo>
                  <a:lnTo>
                    <a:pt x="274" y="358"/>
                  </a:lnTo>
                  <a:lnTo>
                    <a:pt x="286" y="370"/>
                  </a:lnTo>
                  <a:lnTo>
                    <a:pt x="286" y="370"/>
                  </a:lnTo>
                  <a:lnTo>
                    <a:pt x="288" y="374"/>
                  </a:lnTo>
                  <a:lnTo>
                    <a:pt x="288" y="378"/>
                  </a:lnTo>
                  <a:lnTo>
                    <a:pt x="286" y="380"/>
                  </a:lnTo>
                  <a:lnTo>
                    <a:pt x="284" y="382"/>
                  </a:lnTo>
                  <a:lnTo>
                    <a:pt x="284" y="382"/>
                  </a:lnTo>
                  <a:close/>
                  <a:moveTo>
                    <a:pt x="186" y="128"/>
                  </a:moveTo>
                  <a:lnTo>
                    <a:pt x="186" y="128"/>
                  </a:lnTo>
                  <a:lnTo>
                    <a:pt x="206" y="88"/>
                  </a:lnTo>
                  <a:lnTo>
                    <a:pt x="206" y="88"/>
                  </a:lnTo>
                  <a:lnTo>
                    <a:pt x="208" y="84"/>
                  </a:lnTo>
                  <a:lnTo>
                    <a:pt x="212" y="82"/>
                  </a:lnTo>
                  <a:lnTo>
                    <a:pt x="216" y="80"/>
                  </a:lnTo>
                  <a:lnTo>
                    <a:pt x="222" y="84"/>
                  </a:lnTo>
                  <a:lnTo>
                    <a:pt x="222" y="84"/>
                  </a:lnTo>
                  <a:lnTo>
                    <a:pt x="238" y="96"/>
                  </a:lnTo>
                  <a:lnTo>
                    <a:pt x="250" y="108"/>
                  </a:lnTo>
                  <a:lnTo>
                    <a:pt x="258" y="122"/>
                  </a:lnTo>
                  <a:lnTo>
                    <a:pt x="258" y="122"/>
                  </a:lnTo>
                  <a:lnTo>
                    <a:pt x="266" y="142"/>
                  </a:lnTo>
                  <a:lnTo>
                    <a:pt x="272" y="164"/>
                  </a:lnTo>
                  <a:lnTo>
                    <a:pt x="278" y="188"/>
                  </a:lnTo>
                  <a:lnTo>
                    <a:pt x="280" y="216"/>
                  </a:lnTo>
                  <a:lnTo>
                    <a:pt x="280" y="216"/>
                  </a:lnTo>
                  <a:lnTo>
                    <a:pt x="280" y="226"/>
                  </a:lnTo>
                  <a:lnTo>
                    <a:pt x="278" y="238"/>
                  </a:lnTo>
                  <a:lnTo>
                    <a:pt x="272" y="264"/>
                  </a:lnTo>
                  <a:lnTo>
                    <a:pt x="272" y="264"/>
                  </a:lnTo>
                  <a:lnTo>
                    <a:pt x="268" y="282"/>
                  </a:lnTo>
                  <a:lnTo>
                    <a:pt x="264" y="300"/>
                  </a:lnTo>
                  <a:lnTo>
                    <a:pt x="264" y="300"/>
                  </a:lnTo>
                  <a:lnTo>
                    <a:pt x="264" y="304"/>
                  </a:lnTo>
                  <a:lnTo>
                    <a:pt x="262" y="310"/>
                  </a:lnTo>
                  <a:lnTo>
                    <a:pt x="258" y="312"/>
                  </a:lnTo>
                  <a:lnTo>
                    <a:pt x="252" y="312"/>
                  </a:lnTo>
                  <a:lnTo>
                    <a:pt x="252" y="312"/>
                  </a:lnTo>
                  <a:lnTo>
                    <a:pt x="238" y="308"/>
                  </a:lnTo>
                  <a:lnTo>
                    <a:pt x="224" y="306"/>
                  </a:lnTo>
                  <a:lnTo>
                    <a:pt x="224" y="306"/>
                  </a:lnTo>
                  <a:lnTo>
                    <a:pt x="206" y="302"/>
                  </a:lnTo>
                  <a:lnTo>
                    <a:pt x="192" y="300"/>
                  </a:lnTo>
                  <a:lnTo>
                    <a:pt x="180" y="294"/>
                  </a:lnTo>
                  <a:lnTo>
                    <a:pt x="168" y="286"/>
                  </a:lnTo>
                  <a:lnTo>
                    <a:pt x="168" y="286"/>
                  </a:lnTo>
                  <a:lnTo>
                    <a:pt x="162" y="276"/>
                  </a:lnTo>
                  <a:lnTo>
                    <a:pt x="158" y="268"/>
                  </a:lnTo>
                  <a:lnTo>
                    <a:pt x="154" y="258"/>
                  </a:lnTo>
                  <a:lnTo>
                    <a:pt x="154" y="258"/>
                  </a:lnTo>
                  <a:lnTo>
                    <a:pt x="152" y="236"/>
                  </a:lnTo>
                  <a:lnTo>
                    <a:pt x="152" y="236"/>
                  </a:lnTo>
                  <a:lnTo>
                    <a:pt x="152" y="220"/>
                  </a:lnTo>
                  <a:lnTo>
                    <a:pt x="154" y="206"/>
                  </a:lnTo>
                  <a:lnTo>
                    <a:pt x="158" y="194"/>
                  </a:lnTo>
                  <a:lnTo>
                    <a:pt x="162" y="180"/>
                  </a:lnTo>
                  <a:lnTo>
                    <a:pt x="172" y="154"/>
                  </a:lnTo>
                  <a:lnTo>
                    <a:pt x="186" y="128"/>
                  </a:lnTo>
                  <a:lnTo>
                    <a:pt x="186" y="128"/>
                  </a:lnTo>
                  <a:close/>
                </a:path>
              </a:pathLst>
            </a:custGeom>
            <a:noFill/>
            <a:ln w="6350">
              <a:solidFill>
                <a:srgbClr val="58585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6" name="Freeform 596"/>
            <p:cNvSpPr>
              <a:spLocks/>
            </p:cNvSpPr>
            <p:nvPr/>
          </p:nvSpPr>
          <p:spPr bwMode="auto">
            <a:xfrm>
              <a:off x="4198" y="2014"/>
              <a:ext cx="72" cy="4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2" y="40"/>
                </a:cxn>
                <a:cxn ang="0">
                  <a:pos x="2" y="40"/>
                </a:cxn>
                <a:cxn ang="0">
                  <a:pos x="12" y="38"/>
                </a:cxn>
                <a:cxn ang="0">
                  <a:pos x="22" y="36"/>
                </a:cxn>
                <a:cxn ang="0">
                  <a:pos x="44" y="34"/>
                </a:cxn>
                <a:cxn ang="0">
                  <a:pos x="44" y="34"/>
                </a:cxn>
                <a:cxn ang="0">
                  <a:pos x="50" y="34"/>
                </a:cxn>
                <a:cxn ang="0">
                  <a:pos x="52" y="32"/>
                </a:cxn>
                <a:cxn ang="0">
                  <a:pos x="56" y="22"/>
                </a:cxn>
                <a:cxn ang="0">
                  <a:pos x="56" y="22"/>
                </a:cxn>
                <a:cxn ang="0">
                  <a:pos x="64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58" y="10"/>
                </a:cxn>
                <a:cxn ang="0">
                  <a:pos x="46" y="18"/>
                </a:cxn>
                <a:cxn ang="0">
                  <a:pos x="46" y="18"/>
                </a:cxn>
                <a:cxn ang="0">
                  <a:pos x="36" y="22"/>
                </a:cxn>
                <a:cxn ang="0">
                  <a:pos x="26" y="22"/>
                </a:cxn>
                <a:cxn ang="0">
                  <a:pos x="26" y="22"/>
                </a:cxn>
                <a:cxn ang="0">
                  <a:pos x="16" y="20"/>
                </a:cxn>
                <a:cxn ang="0">
                  <a:pos x="8" y="20"/>
                </a:cxn>
                <a:cxn ang="0">
                  <a:pos x="0" y="20"/>
                </a:cxn>
              </a:cxnLst>
              <a:rect l="0" t="0" r="r" b="b"/>
              <a:pathLst>
                <a:path w="72" h="40">
                  <a:moveTo>
                    <a:pt x="0" y="20"/>
                  </a:moveTo>
                  <a:lnTo>
                    <a:pt x="0" y="20"/>
                  </a:lnTo>
                  <a:lnTo>
                    <a:pt x="2" y="40"/>
                  </a:lnTo>
                  <a:lnTo>
                    <a:pt x="2" y="40"/>
                  </a:lnTo>
                  <a:lnTo>
                    <a:pt x="12" y="38"/>
                  </a:lnTo>
                  <a:lnTo>
                    <a:pt x="22" y="36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0" y="34"/>
                  </a:lnTo>
                  <a:lnTo>
                    <a:pt x="52" y="32"/>
                  </a:lnTo>
                  <a:lnTo>
                    <a:pt x="56" y="22"/>
                  </a:lnTo>
                  <a:lnTo>
                    <a:pt x="56" y="22"/>
                  </a:lnTo>
                  <a:lnTo>
                    <a:pt x="64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58" y="10"/>
                  </a:lnTo>
                  <a:lnTo>
                    <a:pt x="46" y="18"/>
                  </a:lnTo>
                  <a:lnTo>
                    <a:pt x="46" y="18"/>
                  </a:lnTo>
                  <a:lnTo>
                    <a:pt x="36" y="22"/>
                  </a:lnTo>
                  <a:lnTo>
                    <a:pt x="26" y="22"/>
                  </a:lnTo>
                  <a:lnTo>
                    <a:pt x="26" y="22"/>
                  </a:lnTo>
                  <a:lnTo>
                    <a:pt x="16" y="20"/>
                  </a:lnTo>
                  <a:lnTo>
                    <a:pt x="8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8C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7" name="Freeform 597"/>
            <p:cNvSpPr>
              <a:spLocks/>
            </p:cNvSpPr>
            <p:nvPr/>
          </p:nvSpPr>
          <p:spPr bwMode="auto">
            <a:xfrm>
              <a:off x="4198" y="2014"/>
              <a:ext cx="72" cy="40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2" y="40"/>
                </a:cxn>
                <a:cxn ang="0">
                  <a:pos x="2" y="40"/>
                </a:cxn>
                <a:cxn ang="0">
                  <a:pos x="12" y="38"/>
                </a:cxn>
                <a:cxn ang="0">
                  <a:pos x="22" y="36"/>
                </a:cxn>
                <a:cxn ang="0">
                  <a:pos x="44" y="34"/>
                </a:cxn>
                <a:cxn ang="0">
                  <a:pos x="44" y="34"/>
                </a:cxn>
                <a:cxn ang="0">
                  <a:pos x="50" y="34"/>
                </a:cxn>
                <a:cxn ang="0">
                  <a:pos x="52" y="32"/>
                </a:cxn>
                <a:cxn ang="0">
                  <a:pos x="56" y="22"/>
                </a:cxn>
                <a:cxn ang="0">
                  <a:pos x="56" y="22"/>
                </a:cxn>
                <a:cxn ang="0">
                  <a:pos x="64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58" y="10"/>
                </a:cxn>
                <a:cxn ang="0">
                  <a:pos x="46" y="18"/>
                </a:cxn>
                <a:cxn ang="0">
                  <a:pos x="46" y="18"/>
                </a:cxn>
                <a:cxn ang="0">
                  <a:pos x="36" y="22"/>
                </a:cxn>
                <a:cxn ang="0">
                  <a:pos x="26" y="22"/>
                </a:cxn>
                <a:cxn ang="0">
                  <a:pos x="26" y="22"/>
                </a:cxn>
                <a:cxn ang="0">
                  <a:pos x="16" y="20"/>
                </a:cxn>
                <a:cxn ang="0">
                  <a:pos x="8" y="20"/>
                </a:cxn>
              </a:cxnLst>
              <a:rect l="0" t="0" r="r" b="b"/>
              <a:pathLst>
                <a:path w="72" h="40">
                  <a:moveTo>
                    <a:pt x="0" y="20"/>
                  </a:moveTo>
                  <a:lnTo>
                    <a:pt x="0" y="20"/>
                  </a:lnTo>
                  <a:lnTo>
                    <a:pt x="2" y="40"/>
                  </a:lnTo>
                  <a:lnTo>
                    <a:pt x="2" y="40"/>
                  </a:lnTo>
                  <a:lnTo>
                    <a:pt x="12" y="38"/>
                  </a:lnTo>
                  <a:lnTo>
                    <a:pt x="22" y="36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0" y="34"/>
                  </a:lnTo>
                  <a:lnTo>
                    <a:pt x="52" y="32"/>
                  </a:lnTo>
                  <a:lnTo>
                    <a:pt x="56" y="22"/>
                  </a:lnTo>
                  <a:lnTo>
                    <a:pt x="56" y="22"/>
                  </a:lnTo>
                  <a:lnTo>
                    <a:pt x="64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58" y="10"/>
                  </a:lnTo>
                  <a:lnTo>
                    <a:pt x="46" y="18"/>
                  </a:lnTo>
                  <a:lnTo>
                    <a:pt x="46" y="18"/>
                  </a:lnTo>
                  <a:lnTo>
                    <a:pt x="36" y="22"/>
                  </a:lnTo>
                  <a:lnTo>
                    <a:pt x="26" y="22"/>
                  </a:lnTo>
                  <a:lnTo>
                    <a:pt x="26" y="22"/>
                  </a:lnTo>
                  <a:lnTo>
                    <a:pt x="16" y="20"/>
                  </a:lnTo>
                  <a:lnTo>
                    <a:pt x="8" y="2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8" name="Freeform 598"/>
            <p:cNvSpPr>
              <a:spLocks/>
            </p:cNvSpPr>
            <p:nvPr/>
          </p:nvSpPr>
          <p:spPr bwMode="auto">
            <a:xfrm>
              <a:off x="4038" y="2062"/>
              <a:ext cx="46" cy="48"/>
            </a:xfrm>
            <a:custGeom>
              <a:avLst/>
              <a:gdLst/>
              <a:ahLst/>
              <a:cxnLst>
                <a:cxn ang="0">
                  <a:pos x="2" y="30"/>
                </a:cxn>
                <a:cxn ang="0">
                  <a:pos x="2" y="30"/>
                </a:cxn>
                <a:cxn ang="0">
                  <a:pos x="2" y="34"/>
                </a:cxn>
                <a:cxn ang="0">
                  <a:pos x="2" y="40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8" y="42"/>
                </a:cxn>
                <a:cxn ang="0">
                  <a:pos x="18" y="38"/>
                </a:cxn>
                <a:cxn ang="0">
                  <a:pos x="30" y="34"/>
                </a:cxn>
                <a:cxn ang="0">
                  <a:pos x="40" y="30"/>
                </a:cxn>
                <a:cxn ang="0">
                  <a:pos x="40" y="30"/>
                </a:cxn>
                <a:cxn ang="0">
                  <a:pos x="40" y="24"/>
                </a:cxn>
                <a:cxn ang="0">
                  <a:pos x="42" y="16"/>
                </a:cxn>
                <a:cxn ang="0">
                  <a:pos x="44" y="8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40" y="12"/>
                </a:cxn>
                <a:cxn ang="0">
                  <a:pos x="32" y="20"/>
                </a:cxn>
                <a:cxn ang="0">
                  <a:pos x="24" y="28"/>
                </a:cxn>
                <a:cxn ang="0">
                  <a:pos x="18" y="30"/>
                </a:cxn>
                <a:cxn ang="0">
                  <a:pos x="12" y="32"/>
                </a:cxn>
                <a:cxn ang="0">
                  <a:pos x="2" y="30"/>
                </a:cxn>
              </a:cxnLst>
              <a:rect l="0" t="0" r="r" b="b"/>
              <a:pathLst>
                <a:path w="46" h="48">
                  <a:moveTo>
                    <a:pt x="2" y="30"/>
                  </a:moveTo>
                  <a:lnTo>
                    <a:pt x="2" y="30"/>
                  </a:lnTo>
                  <a:lnTo>
                    <a:pt x="2" y="34"/>
                  </a:lnTo>
                  <a:lnTo>
                    <a:pt x="2" y="40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8" y="42"/>
                  </a:lnTo>
                  <a:lnTo>
                    <a:pt x="18" y="38"/>
                  </a:lnTo>
                  <a:lnTo>
                    <a:pt x="30" y="34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0" y="24"/>
                  </a:lnTo>
                  <a:lnTo>
                    <a:pt x="42" y="16"/>
                  </a:lnTo>
                  <a:lnTo>
                    <a:pt x="44" y="8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0" y="12"/>
                  </a:lnTo>
                  <a:lnTo>
                    <a:pt x="32" y="20"/>
                  </a:lnTo>
                  <a:lnTo>
                    <a:pt x="24" y="28"/>
                  </a:lnTo>
                  <a:lnTo>
                    <a:pt x="18" y="30"/>
                  </a:lnTo>
                  <a:lnTo>
                    <a:pt x="12" y="32"/>
                  </a:lnTo>
                  <a:lnTo>
                    <a:pt x="2" y="30"/>
                  </a:lnTo>
                  <a:close/>
                </a:path>
              </a:pathLst>
            </a:custGeom>
            <a:solidFill>
              <a:srgbClr val="008C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9" name="Freeform 599"/>
            <p:cNvSpPr>
              <a:spLocks/>
            </p:cNvSpPr>
            <p:nvPr/>
          </p:nvSpPr>
          <p:spPr bwMode="auto">
            <a:xfrm>
              <a:off x="4038" y="2062"/>
              <a:ext cx="46" cy="48"/>
            </a:xfrm>
            <a:custGeom>
              <a:avLst/>
              <a:gdLst/>
              <a:ahLst/>
              <a:cxnLst>
                <a:cxn ang="0">
                  <a:pos x="2" y="30"/>
                </a:cxn>
                <a:cxn ang="0">
                  <a:pos x="2" y="30"/>
                </a:cxn>
                <a:cxn ang="0">
                  <a:pos x="2" y="34"/>
                </a:cxn>
                <a:cxn ang="0">
                  <a:pos x="2" y="40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8" y="42"/>
                </a:cxn>
                <a:cxn ang="0">
                  <a:pos x="18" y="38"/>
                </a:cxn>
                <a:cxn ang="0">
                  <a:pos x="30" y="34"/>
                </a:cxn>
                <a:cxn ang="0">
                  <a:pos x="40" y="30"/>
                </a:cxn>
                <a:cxn ang="0">
                  <a:pos x="40" y="30"/>
                </a:cxn>
                <a:cxn ang="0">
                  <a:pos x="40" y="24"/>
                </a:cxn>
                <a:cxn ang="0">
                  <a:pos x="42" y="16"/>
                </a:cxn>
                <a:cxn ang="0">
                  <a:pos x="44" y="8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40" y="12"/>
                </a:cxn>
                <a:cxn ang="0">
                  <a:pos x="32" y="20"/>
                </a:cxn>
                <a:cxn ang="0">
                  <a:pos x="24" y="28"/>
                </a:cxn>
                <a:cxn ang="0">
                  <a:pos x="18" y="30"/>
                </a:cxn>
                <a:cxn ang="0">
                  <a:pos x="12" y="32"/>
                </a:cxn>
              </a:cxnLst>
              <a:rect l="0" t="0" r="r" b="b"/>
              <a:pathLst>
                <a:path w="46" h="48">
                  <a:moveTo>
                    <a:pt x="2" y="30"/>
                  </a:moveTo>
                  <a:lnTo>
                    <a:pt x="2" y="30"/>
                  </a:lnTo>
                  <a:lnTo>
                    <a:pt x="2" y="34"/>
                  </a:lnTo>
                  <a:lnTo>
                    <a:pt x="2" y="40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8" y="42"/>
                  </a:lnTo>
                  <a:lnTo>
                    <a:pt x="18" y="38"/>
                  </a:lnTo>
                  <a:lnTo>
                    <a:pt x="30" y="34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0" y="24"/>
                  </a:lnTo>
                  <a:lnTo>
                    <a:pt x="42" y="16"/>
                  </a:lnTo>
                  <a:lnTo>
                    <a:pt x="44" y="8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0" y="12"/>
                  </a:lnTo>
                  <a:lnTo>
                    <a:pt x="32" y="20"/>
                  </a:lnTo>
                  <a:lnTo>
                    <a:pt x="24" y="28"/>
                  </a:lnTo>
                  <a:lnTo>
                    <a:pt x="18" y="30"/>
                  </a:lnTo>
                  <a:lnTo>
                    <a:pt x="12" y="3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60" name="Group 5"/>
          <p:cNvGrpSpPr>
            <a:grpSpLocks/>
          </p:cNvGrpSpPr>
          <p:nvPr/>
        </p:nvGrpSpPr>
        <p:grpSpPr bwMode="auto">
          <a:xfrm>
            <a:off x="1905000" y="3481933"/>
            <a:ext cx="1749425" cy="1819275"/>
            <a:chOff x="1346" y="1920"/>
            <a:chExt cx="1102" cy="1146"/>
          </a:xfrm>
        </p:grpSpPr>
        <p:sp>
          <p:nvSpPr>
            <p:cNvPr id="561" name="Freeform 6"/>
            <p:cNvSpPr>
              <a:spLocks/>
            </p:cNvSpPr>
            <p:nvPr/>
          </p:nvSpPr>
          <p:spPr bwMode="auto">
            <a:xfrm>
              <a:off x="1346" y="1922"/>
              <a:ext cx="1102" cy="1144"/>
            </a:xfrm>
            <a:custGeom>
              <a:avLst/>
              <a:gdLst/>
              <a:ahLst/>
              <a:cxnLst>
                <a:cxn ang="0">
                  <a:pos x="1084" y="492"/>
                </a:cxn>
                <a:cxn ang="0">
                  <a:pos x="1072" y="444"/>
                </a:cxn>
                <a:cxn ang="0">
                  <a:pos x="1060" y="404"/>
                </a:cxn>
                <a:cxn ang="0">
                  <a:pos x="1048" y="362"/>
                </a:cxn>
                <a:cxn ang="0">
                  <a:pos x="1038" y="334"/>
                </a:cxn>
                <a:cxn ang="0">
                  <a:pos x="1046" y="308"/>
                </a:cxn>
                <a:cxn ang="0">
                  <a:pos x="1042" y="284"/>
                </a:cxn>
                <a:cxn ang="0">
                  <a:pos x="1016" y="224"/>
                </a:cxn>
                <a:cxn ang="0">
                  <a:pos x="984" y="104"/>
                </a:cxn>
                <a:cxn ang="0">
                  <a:pos x="958" y="42"/>
                </a:cxn>
                <a:cxn ang="0">
                  <a:pos x="968" y="0"/>
                </a:cxn>
                <a:cxn ang="0">
                  <a:pos x="970" y="0"/>
                </a:cxn>
                <a:cxn ang="0">
                  <a:pos x="4" y="6"/>
                </a:cxn>
                <a:cxn ang="0">
                  <a:pos x="26" y="26"/>
                </a:cxn>
                <a:cxn ang="0">
                  <a:pos x="54" y="124"/>
                </a:cxn>
                <a:cxn ang="0">
                  <a:pos x="66" y="266"/>
                </a:cxn>
                <a:cxn ang="0">
                  <a:pos x="66" y="370"/>
                </a:cxn>
                <a:cxn ang="0">
                  <a:pos x="54" y="438"/>
                </a:cxn>
                <a:cxn ang="0">
                  <a:pos x="60" y="476"/>
                </a:cxn>
                <a:cxn ang="0">
                  <a:pos x="76" y="522"/>
                </a:cxn>
                <a:cxn ang="0">
                  <a:pos x="74" y="544"/>
                </a:cxn>
                <a:cxn ang="0">
                  <a:pos x="68" y="574"/>
                </a:cxn>
                <a:cxn ang="0">
                  <a:pos x="80" y="612"/>
                </a:cxn>
                <a:cxn ang="0">
                  <a:pos x="78" y="630"/>
                </a:cxn>
                <a:cxn ang="0">
                  <a:pos x="70" y="664"/>
                </a:cxn>
                <a:cxn ang="0">
                  <a:pos x="82" y="690"/>
                </a:cxn>
                <a:cxn ang="0">
                  <a:pos x="86" y="710"/>
                </a:cxn>
                <a:cxn ang="0">
                  <a:pos x="76" y="742"/>
                </a:cxn>
                <a:cxn ang="0">
                  <a:pos x="88" y="780"/>
                </a:cxn>
                <a:cxn ang="0">
                  <a:pos x="98" y="832"/>
                </a:cxn>
                <a:cxn ang="0">
                  <a:pos x="106" y="882"/>
                </a:cxn>
                <a:cxn ang="0">
                  <a:pos x="140" y="930"/>
                </a:cxn>
                <a:cxn ang="0">
                  <a:pos x="182" y="968"/>
                </a:cxn>
                <a:cxn ang="0">
                  <a:pos x="202" y="1002"/>
                </a:cxn>
                <a:cxn ang="0">
                  <a:pos x="232" y="1042"/>
                </a:cxn>
                <a:cxn ang="0">
                  <a:pos x="352" y="1110"/>
                </a:cxn>
                <a:cxn ang="0">
                  <a:pos x="446" y="1138"/>
                </a:cxn>
                <a:cxn ang="0">
                  <a:pos x="490" y="1136"/>
                </a:cxn>
                <a:cxn ang="0">
                  <a:pos x="566" y="1142"/>
                </a:cxn>
                <a:cxn ang="0">
                  <a:pos x="616" y="1140"/>
                </a:cxn>
                <a:cxn ang="0">
                  <a:pos x="726" y="1114"/>
                </a:cxn>
                <a:cxn ang="0">
                  <a:pos x="814" y="1098"/>
                </a:cxn>
                <a:cxn ang="0">
                  <a:pos x="868" y="1078"/>
                </a:cxn>
                <a:cxn ang="0">
                  <a:pos x="914" y="1024"/>
                </a:cxn>
                <a:cxn ang="0">
                  <a:pos x="950" y="978"/>
                </a:cxn>
                <a:cxn ang="0">
                  <a:pos x="988" y="952"/>
                </a:cxn>
                <a:cxn ang="0">
                  <a:pos x="1008" y="918"/>
                </a:cxn>
                <a:cxn ang="0">
                  <a:pos x="1006" y="896"/>
                </a:cxn>
                <a:cxn ang="0">
                  <a:pos x="1004" y="886"/>
                </a:cxn>
                <a:cxn ang="0">
                  <a:pos x="1018" y="876"/>
                </a:cxn>
                <a:cxn ang="0">
                  <a:pos x="1042" y="860"/>
                </a:cxn>
                <a:cxn ang="0">
                  <a:pos x="1064" y="816"/>
                </a:cxn>
                <a:cxn ang="0">
                  <a:pos x="1074" y="746"/>
                </a:cxn>
                <a:cxn ang="0">
                  <a:pos x="1094" y="690"/>
                </a:cxn>
                <a:cxn ang="0">
                  <a:pos x="1102" y="634"/>
                </a:cxn>
                <a:cxn ang="0">
                  <a:pos x="1094" y="556"/>
                </a:cxn>
                <a:cxn ang="0">
                  <a:pos x="1078" y="518"/>
                </a:cxn>
              </a:cxnLst>
              <a:rect l="0" t="0" r="r" b="b"/>
              <a:pathLst>
                <a:path w="1102" h="1144">
                  <a:moveTo>
                    <a:pt x="1078" y="518"/>
                  </a:moveTo>
                  <a:lnTo>
                    <a:pt x="1078" y="518"/>
                  </a:lnTo>
                  <a:lnTo>
                    <a:pt x="1082" y="506"/>
                  </a:lnTo>
                  <a:lnTo>
                    <a:pt x="1084" y="492"/>
                  </a:lnTo>
                  <a:lnTo>
                    <a:pt x="1084" y="492"/>
                  </a:lnTo>
                  <a:lnTo>
                    <a:pt x="1084" y="480"/>
                  </a:lnTo>
                  <a:lnTo>
                    <a:pt x="1080" y="468"/>
                  </a:lnTo>
                  <a:lnTo>
                    <a:pt x="1072" y="444"/>
                  </a:lnTo>
                  <a:lnTo>
                    <a:pt x="1072" y="444"/>
                  </a:lnTo>
                  <a:lnTo>
                    <a:pt x="1064" y="424"/>
                  </a:lnTo>
                  <a:lnTo>
                    <a:pt x="1062" y="414"/>
                  </a:lnTo>
                  <a:lnTo>
                    <a:pt x="1060" y="404"/>
                  </a:lnTo>
                  <a:lnTo>
                    <a:pt x="1060" y="404"/>
                  </a:lnTo>
                  <a:lnTo>
                    <a:pt x="1058" y="392"/>
                  </a:lnTo>
                  <a:lnTo>
                    <a:pt x="1056" y="380"/>
                  </a:lnTo>
                  <a:lnTo>
                    <a:pt x="1048" y="362"/>
                  </a:lnTo>
                  <a:lnTo>
                    <a:pt x="1048" y="362"/>
                  </a:lnTo>
                  <a:lnTo>
                    <a:pt x="1042" y="348"/>
                  </a:lnTo>
                  <a:lnTo>
                    <a:pt x="1038" y="334"/>
                  </a:lnTo>
                  <a:lnTo>
                    <a:pt x="1038" y="334"/>
                  </a:lnTo>
                  <a:lnTo>
                    <a:pt x="1042" y="328"/>
                  </a:lnTo>
                  <a:lnTo>
                    <a:pt x="1042" y="328"/>
                  </a:lnTo>
                  <a:lnTo>
                    <a:pt x="1046" y="316"/>
                  </a:lnTo>
                  <a:lnTo>
                    <a:pt x="1046" y="308"/>
                  </a:lnTo>
                  <a:lnTo>
                    <a:pt x="1046" y="302"/>
                  </a:lnTo>
                  <a:lnTo>
                    <a:pt x="1046" y="302"/>
                  </a:lnTo>
                  <a:lnTo>
                    <a:pt x="1044" y="292"/>
                  </a:lnTo>
                  <a:lnTo>
                    <a:pt x="1042" y="284"/>
                  </a:lnTo>
                  <a:lnTo>
                    <a:pt x="1034" y="270"/>
                  </a:lnTo>
                  <a:lnTo>
                    <a:pt x="1028" y="258"/>
                  </a:lnTo>
                  <a:lnTo>
                    <a:pt x="1028" y="258"/>
                  </a:lnTo>
                  <a:lnTo>
                    <a:pt x="1016" y="224"/>
                  </a:lnTo>
                  <a:lnTo>
                    <a:pt x="1004" y="188"/>
                  </a:lnTo>
                  <a:lnTo>
                    <a:pt x="988" y="116"/>
                  </a:lnTo>
                  <a:lnTo>
                    <a:pt x="984" y="104"/>
                  </a:lnTo>
                  <a:lnTo>
                    <a:pt x="984" y="104"/>
                  </a:lnTo>
                  <a:lnTo>
                    <a:pt x="978" y="86"/>
                  </a:lnTo>
                  <a:lnTo>
                    <a:pt x="972" y="72"/>
                  </a:lnTo>
                  <a:lnTo>
                    <a:pt x="962" y="52"/>
                  </a:lnTo>
                  <a:lnTo>
                    <a:pt x="958" y="42"/>
                  </a:lnTo>
                  <a:lnTo>
                    <a:pt x="958" y="32"/>
                  </a:lnTo>
                  <a:lnTo>
                    <a:pt x="962" y="18"/>
                  </a:lnTo>
                  <a:lnTo>
                    <a:pt x="968" y="0"/>
                  </a:lnTo>
                  <a:lnTo>
                    <a:pt x="968" y="0"/>
                  </a:lnTo>
                  <a:lnTo>
                    <a:pt x="970" y="0"/>
                  </a:lnTo>
                  <a:lnTo>
                    <a:pt x="970" y="0"/>
                  </a:lnTo>
                  <a:lnTo>
                    <a:pt x="970" y="2"/>
                  </a:lnTo>
                  <a:lnTo>
                    <a:pt x="97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4"/>
                  </a:lnTo>
                  <a:lnTo>
                    <a:pt x="4" y="6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20" y="16"/>
                  </a:lnTo>
                  <a:lnTo>
                    <a:pt x="26" y="26"/>
                  </a:lnTo>
                  <a:lnTo>
                    <a:pt x="32" y="38"/>
                  </a:lnTo>
                  <a:lnTo>
                    <a:pt x="38" y="52"/>
                  </a:lnTo>
                  <a:lnTo>
                    <a:pt x="46" y="86"/>
                  </a:lnTo>
                  <a:lnTo>
                    <a:pt x="54" y="124"/>
                  </a:lnTo>
                  <a:lnTo>
                    <a:pt x="58" y="164"/>
                  </a:lnTo>
                  <a:lnTo>
                    <a:pt x="62" y="204"/>
                  </a:lnTo>
                  <a:lnTo>
                    <a:pt x="66" y="266"/>
                  </a:lnTo>
                  <a:lnTo>
                    <a:pt x="66" y="266"/>
                  </a:lnTo>
                  <a:lnTo>
                    <a:pt x="70" y="308"/>
                  </a:lnTo>
                  <a:lnTo>
                    <a:pt x="70" y="350"/>
                  </a:lnTo>
                  <a:lnTo>
                    <a:pt x="70" y="350"/>
                  </a:lnTo>
                  <a:lnTo>
                    <a:pt x="66" y="370"/>
                  </a:lnTo>
                  <a:lnTo>
                    <a:pt x="62" y="390"/>
                  </a:lnTo>
                  <a:lnTo>
                    <a:pt x="62" y="390"/>
                  </a:lnTo>
                  <a:lnTo>
                    <a:pt x="54" y="422"/>
                  </a:lnTo>
                  <a:lnTo>
                    <a:pt x="54" y="438"/>
                  </a:lnTo>
                  <a:lnTo>
                    <a:pt x="54" y="454"/>
                  </a:lnTo>
                  <a:lnTo>
                    <a:pt x="54" y="454"/>
                  </a:lnTo>
                  <a:lnTo>
                    <a:pt x="56" y="466"/>
                  </a:lnTo>
                  <a:lnTo>
                    <a:pt x="60" y="476"/>
                  </a:lnTo>
                  <a:lnTo>
                    <a:pt x="68" y="496"/>
                  </a:lnTo>
                  <a:lnTo>
                    <a:pt x="68" y="496"/>
                  </a:lnTo>
                  <a:lnTo>
                    <a:pt x="74" y="514"/>
                  </a:lnTo>
                  <a:lnTo>
                    <a:pt x="76" y="522"/>
                  </a:lnTo>
                  <a:lnTo>
                    <a:pt x="78" y="534"/>
                  </a:lnTo>
                  <a:lnTo>
                    <a:pt x="78" y="534"/>
                  </a:lnTo>
                  <a:lnTo>
                    <a:pt x="74" y="544"/>
                  </a:lnTo>
                  <a:lnTo>
                    <a:pt x="74" y="544"/>
                  </a:lnTo>
                  <a:lnTo>
                    <a:pt x="70" y="558"/>
                  </a:lnTo>
                  <a:lnTo>
                    <a:pt x="70" y="564"/>
                  </a:lnTo>
                  <a:lnTo>
                    <a:pt x="68" y="574"/>
                  </a:lnTo>
                  <a:lnTo>
                    <a:pt x="68" y="574"/>
                  </a:lnTo>
                  <a:lnTo>
                    <a:pt x="72" y="588"/>
                  </a:lnTo>
                  <a:lnTo>
                    <a:pt x="76" y="602"/>
                  </a:lnTo>
                  <a:lnTo>
                    <a:pt x="76" y="602"/>
                  </a:lnTo>
                  <a:lnTo>
                    <a:pt x="80" y="612"/>
                  </a:lnTo>
                  <a:lnTo>
                    <a:pt x="82" y="624"/>
                  </a:lnTo>
                  <a:lnTo>
                    <a:pt x="82" y="624"/>
                  </a:lnTo>
                  <a:lnTo>
                    <a:pt x="78" y="630"/>
                  </a:lnTo>
                  <a:lnTo>
                    <a:pt x="78" y="630"/>
                  </a:lnTo>
                  <a:lnTo>
                    <a:pt x="72" y="646"/>
                  </a:lnTo>
                  <a:lnTo>
                    <a:pt x="70" y="654"/>
                  </a:lnTo>
                  <a:lnTo>
                    <a:pt x="70" y="664"/>
                  </a:lnTo>
                  <a:lnTo>
                    <a:pt x="70" y="664"/>
                  </a:lnTo>
                  <a:lnTo>
                    <a:pt x="74" y="672"/>
                  </a:lnTo>
                  <a:lnTo>
                    <a:pt x="76" y="680"/>
                  </a:lnTo>
                  <a:lnTo>
                    <a:pt x="82" y="690"/>
                  </a:lnTo>
                  <a:lnTo>
                    <a:pt x="82" y="690"/>
                  </a:lnTo>
                  <a:lnTo>
                    <a:pt x="86" y="696"/>
                  </a:lnTo>
                  <a:lnTo>
                    <a:pt x="88" y="702"/>
                  </a:lnTo>
                  <a:lnTo>
                    <a:pt x="88" y="702"/>
                  </a:lnTo>
                  <a:lnTo>
                    <a:pt x="86" y="710"/>
                  </a:lnTo>
                  <a:lnTo>
                    <a:pt x="84" y="718"/>
                  </a:lnTo>
                  <a:lnTo>
                    <a:pt x="84" y="718"/>
                  </a:lnTo>
                  <a:lnTo>
                    <a:pt x="80" y="728"/>
                  </a:lnTo>
                  <a:lnTo>
                    <a:pt x="76" y="742"/>
                  </a:lnTo>
                  <a:lnTo>
                    <a:pt x="76" y="742"/>
                  </a:lnTo>
                  <a:lnTo>
                    <a:pt x="78" y="754"/>
                  </a:lnTo>
                  <a:lnTo>
                    <a:pt x="80" y="764"/>
                  </a:lnTo>
                  <a:lnTo>
                    <a:pt x="88" y="780"/>
                  </a:lnTo>
                  <a:lnTo>
                    <a:pt x="94" y="794"/>
                  </a:lnTo>
                  <a:lnTo>
                    <a:pt x="94" y="794"/>
                  </a:lnTo>
                  <a:lnTo>
                    <a:pt x="96" y="812"/>
                  </a:lnTo>
                  <a:lnTo>
                    <a:pt x="98" y="832"/>
                  </a:lnTo>
                  <a:lnTo>
                    <a:pt x="98" y="832"/>
                  </a:lnTo>
                  <a:lnTo>
                    <a:pt x="100" y="856"/>
                  </a:lnTo>
                  <a:lnTo>
                    <a:pt x="102" y="870"/>
                  </a:lnTo>
                  <a:lnTo>
                    <a:pt x="106" y="882"/>
                  </a:lnTo>
                  <a:lnTo>
                    <a:pt x="106" y="882"/>
                  </a:lnTo>
                  <a:lnTo>
                    <a:pt x="114" y="900"/>
                  </a:lnTo>
                  <a:lnTo>
                    <a:pt x="128" y="916"/>
                  </a:lnTo>
                  <a:lnTo>
                    <a:pt x="140" y="930"/>
                  </a:lnTo>
                  <a:lnTo>
                    <a:pt x="156" y="942"/>
                  </a:lnTo>
                  <a:lnTo>
                    <a:pt x="156" y="942"/>
                  </a:lnTo>
                  <a:lnTo>
                    <a:pt x="174" y="958"/>
                  </a:lnTo>
                  <a:lnTo>
                    <a:pt x="182" y="968"/>
                  </a:lnTo>
                  <a:lnTo>
                    <a:pt x="188" y="976"/>
                  </a:lnTo>
                  <a:lnTo>
                    <a:pt x="188" y="976"/>
                  </a:lnTo>
                  <a:lnTo>
                    <a:pt x="196" y="990"/>
                  </a:lnTo>
                  <a:lnTo>
                    <a:pt x="202" y="1002"/>
                  </a:lnTo>
                  <a:lnTo>
                    <a:pt x="202" y="1002"/>
                  </a:lnTo>
                  <a:lnTo>
                    <a:pt x="208" y="1016"/>
                  </a:lnTo>
                  <a:lnTo>
                    <a:pt x="218" y="1028"/>
                  </a:lnTo>
                  <a:lnTo>
                    <a:pt x="232" y="1042"/>
                  </a:lnTo>
                  <a:lnTo>
                    <a:pt x="252" y="1056"/>
                  </a:lnTo>
                  <a:lnTo>
                    <a:pt x="252" y="1056"/>
                  </a:lnTo>
                  <a:lnTo>
                    <a:pt x="294" y="1080"/>
                  </a:lnTo>
                  <a:lnTo>
                    <a:pt x="352" y="1110"/>
                  </a:lnTo>
                  <a:lnTo>
                    <a:pt x="352" y="1110"/>
                  </a:lnTo>
                  <a:lnTo>
                    <a:pt x="382" y="1124"/>
                  </a:lnTo>
                  <a:lnTo>
                    <a:pt x="414" y="1132"/>
                  </a:lnTo>
                  <a:lnTo>
                    <a:pt x="446" y="1138"/>
                  </a:lnTo>
                  <a:lnTo>
                    <a:pt x="460" y="1138"/>
                  </a:lnTo>
                  <a:lnTo>
                    <a:pt x="476" y="1138"/>
                  </a:lnTo>
                  <a:lnTo>
                    <a:pt x="476" y="1138"/>
                  </a:lnTo>
                  <a:lnTo>
                    <a:pt x="490" y="1136"/>
                  </a:lnTo>
                  <a:lnTo>
                    <a:pt x="504" y="1136"/>
                  </a:lnTo>
                  <a:lnTo>
                    <a:pt x="534" y="1140"/>
                  </a:lnTo>
                  <a:lnTo>
                    <a:pt x="534" y="1140"/>
                  </a:lnTo>
                  <a:lnTo>
                    <a:pt x="566" y="1142"/>
                  </a:lnTo>
                  <a:lnTo>
                    <a:pt x="582" y="1144"/>
                  </a:lnTo>
                  <a:lnTo>
                    <a:pt x="598" y="1142"/>
                  </a:lnTo>
                  <a:lnTo>
                    <a:pt x="598" y="1142"/>
                  </a:lnTo>
                  <a:lnTo>
                    <a:pt x="616" y="1140"/>
                  </a:lnTo>
                  <a:lnTo>
                    <a:pt x="636" y="1136"/>
                  </a:lnTo>
                  <a:lnTo>
                    <a:pt x="676" y="1126"/>
                  </a:lnTo>
                  <a:lnTo>
                    <a:pt x="726" y="1114"/>
                  </a:lnTo>
                  <a:lnTo>
                    <a:pt x="726" y="1114"/>
                  </a:lnTo>
                  <a:lnTo>
                    <a:pt x="732" y="1114"/>
                  </a:lnTo>
                  <a:lnTo>
                    <a:pt x="732" y="1114"/>
                  </a:lnTo>
                  <a:lnTo>
                    <a:pt x="786" y="1104"/>
                  </a:lnTo>
                  <a:lnTo>
                    <a:pt x="814" y="1098"/>
                  </a:lnTo>
                  <a:lnTo>
                    <a:pt x="840" y="1090"/>
                  </a:lnTo>
                  <a:lnTo>
                    <a:pt x="840" y="1090"/>
                  </a:lnTo>
                  <a:lnTo>
                    <a:pt x="856" y="1084"/>
                  </a:lnTo>
                  <a:lnTo>
                    <a:pt x="868" y="1078"/>
                  </a:lnTo>
                  <a:lnTo>
                    <a:pt x="880" y="1070"/>
                  </a:lnTo>
                  <a:lnTo>
                    <a:pt x="888" y="1062"/>
                  </a:lnTo>
                  <a:lnTo>
                    <a:pt x="902" y="1044"/>
                  </a:lnTo>
                  <a:lnTo>
                    <a:pt x="914" y="1024"/>
                  </a:lnTo>
                  <a:lnTo>
                    <a:pt x="914" y="1024"/>
                  </a:lnTo>
                  <a:lnTo>
                    <a:pt x="930" y="1000"/>
                  </a:lnTo>
                  <a:lnTo>
                    <a:pt x="938" y="988"/>
                  </a:lnTo>
                  <a:lnTo>
                    <a:pt x="950" y="978"/>
                  </a:lnTo>
                  <a:lnTo>
                    <a:pt x="968" y="966"/>
                  </a:lnTo>
                  <a:lnTo>
                    <a:pt x="968" y="966"/>
                  </a:lnTo>
                  <a:lnTo>
                    <a:pt x="978" y="960"/>
                  </a:lnTo>
                  <a:lnTo>
                    <a:pt x="988" y="952"/>
                  </a:lnTo>
                  <a:lnTo>
                    <a:pt x="998" y="940"/>
                  </a:lnTo>
                  <a:lnTo>
                    <a:pt x="1006" y="924"/>
                  </a:lnTo>
                  <a:lnTo>
                    <a:pt x="1006" y="924"/>
                  </a:lnTo>
                  <a:lnTo>
                    <a:pt x="1008" y="918"/>
                  </a:lnTo>
                  <a:lnTo>
                    <a:pt x="1008" y="912"/>
                  </a:lnTo>
                  <a:lnTo>
                    <a:pt x="1008" y="912"/>
                  </a:lnTo>
                  <a:lnTo>
                    <a:pt x="1008" y="904"/>
                  </a:lnTo>
                  <a:lnTo>
                    <a:pt x="1006" y="896"/>
                  </a:lnTo>
                  <a:lnTo>
                    <a:pt x="1006" y="896"/>
                  </a:lnTo>
                  <a:lnTo>
                    <a:pt x="1004" y="888"/>
                  </a:lnTo>
                  <a:lnTo>
                    <a:pt x="1004" y="888"/>
                  </a:lnTo>
                  <a:lnTo>
                    <a:pt x="1004" y="886"/>
                  </a:lnTo>
                  <a:lnTo>
                    <a:pt x="1004" y="886"/>
                  </a:lnTo>
                  <a:lnTo>
                    <a:pt x="1010" y="882"/>
                  </a:lnTo>
                  <a:lnTo>
                    <a:pt x="1018" y="876"/>
                  </a:lnTo>
                  <a:lnTo>
                    <a:pt x="1018" y="876"/>
                  </a:lnTo>
                  <a:lnTo>
                    <a:pt x="1030" y="870"/>
                  </a:lnTo>
                  <a:lnTo>
                    <a:pt x="1036" y="866"/>
                  </a:lnTo>
                  <a:lnTo>
                    <a:pt x="1042" y="860"/>
                  </a:lnTo>
                  <a:lnTo>
                    <a:pt x="1042" y="860"/>
                  </a:lnTo>
                  <a:lnTo>
                    <a:pt x="1050" y="852"/>
                  </a:lnTo>
                  <a:lnTo>
                    <a:pt x="1056" y="840"/>
                  </a:lnTo>
                  <a:lnTo>
                    <a:pt x="1060" y="828"/>
                  </a:lnTo>
                  <a:lnTo>
                    <a:pt x="1064" y="816"/>
                  </a:lnTo>
                  <a:lnTo>
                    <a:pt x="1068" y="790"/>
                  </a:lnTo>
                  <a:lnTo>
                    <a:pt x="1072" y="766"/>
                  </a:lnTo>
                  <a:lnTo>
                    <a:pt x="1074" y="746"/>
                  </a:lnTo>
                  <a:lnTo>
                    <a:pt x="1074" y="746"/>
                  </a:lnTo>
                  <a:lnTo>
                    <a:pt x="1080" y="726"/>
                  </a:lnTo>
                  <a:lnTo>
                    <a:pt x="1086" y="708"/>
                  </a:lnTo>
                  <a:lnTo>
                    <a:pt x="1086" y="708"/>
                  </a:lnTo>
                  <a:lnTo>
                    <a:pt x="1094" y="690"/>
                  </a:lnTo>
                  <a:lnTo>
                    <a:pt x="1100" y="668"/>
                  </a:lnTo>
                  <a:lnTo>
                    <a:pt x="1100" y="668"/>
                  </a:lnTo>
                  <a:lnTo>
                    <a:pt x="1100" y="656"/>
                  </a:lnTo>
                  <a:lnTo>
                    <a:pt x="1102" y="634"/>
                  </a:lnTo>
                  <a:lnTo>
                    <a:pt x="1102" y="634"/>
                  </a:lnTo>
                  <a:lnTo>
                    <a:pt x="1100" y="604"/>
                  </a:lnTo>
                  <a:lnTo>
                    <a:pt x="1096" y="572"/>
                  </a:lnTo>
                  <a:lnTo>
                    <a:pt x="1094" y="556"/>
                  </a:lnTo>
                  <a:lnTo>
                    <a:pt x="1090" y="542"/>
                  </a:lnTo>
                  <a:lnTo>
                    <a:pt x="1084" y="528"/>
                  </a:lnTo>
                  <a:lnTo>
                    <a:pt x="1078" y="518"/>
                  </a:lnTo>
                  <a:lnTo>
                    <a:pt x="1078" y="518"/>
                  </a:lnTo>
                  <a:close/>
                </a:path>
              </a:pathLst>
            </a:custGeom>
            <a:solidFill>
              <a:srgbClr val="FEF6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2" name="Freeform 7"/>
            <p:cNvSpPr>
              <a:spLocks/>
            </p:cNvSpPr>
            <p:nvPr/>
          </p:nvSpPr>
          <p:spPr bwMode="auto">
            <a:xfrm>
              <a:off x="1472" y="1920"/>
              <a:ext cx="862" cy="1036"/>
            </a:xfrm>
            <a:custGeom>
              <a:avLst/>
              <a:gdLst/>
              <a:ahLst/>
              <a:cxnLst>
                <a:cxn ang="0">
                  <a:pos x="66" y="486"/>
                </a:cxn>
                <a:cxn ang="0">
                  <a:pos x="64" y="600"/>
                </a:cxn>
                <a:cxn ang="0">
                  <a:pos x="64" y="618"/>
                </a:cxn>
                <a:cxn ang="0">
                  <a:pos x="66" y="682"/>
                </a:cxn>
                <a:cxn ang="0">
                  <a:pos x="82" y="770"/>
                </a:cxn>
                <a:cxn ang="0">
                  <a:pos x="94" y="816"/>
                </a:cxn>
                <a:cxn ang="0">
                  <a:pos x="114" y="864"/>
                </a:cxn>
                <a:cxn ang="0">
                  <a:pos x="140" y="910"/>
                </a:cxn>
                <a:cxn ang="0">
                  <a:pos x="174" y="950"/>
                </a:cxn>
                <a:cxn ang="0">
                  <a:pos x="194" y="972"/>
                </a:cxn>
                <a:cxn ang="0">
                  <a:pos x="244" y="1004"/>
                </a:cxn>
                <a:cxn ang="0">
                  <a:pos x="298" y="1024"/>
                </a:cxn>
                <a:cxn ang="0">
                  <a:pos x="360" y="1036"/>
                </a:cxn>
                <a:cxn ang="0">
                  <a:pos x="394" y="1036"/>
                </a:cxn>
                <a:cxn ang="0">
                  <a:pos x="500" y="1028"/>
                </a:cxn>
                <a:cxn ang="0">
                  <a:pos x="596" y="1004"/>
                </a:cxn>
                <a:cxn ang="0">
                  <a:pos x="638" y="986"/>
                </a:cxn>
                <a:cxn ang="0">
                  <a:pos x="676" y="966"/>
                </a:cxn>
                <a:cxn ang="0">
                  <a:pos x="712" y="940"/>
                </a:cxn>
                <a:cxn ang="0">
                  <a:pos x="744" y="910"/>
                </a:cxn>
                <a:cxn ang="0">
                  <a:pos x="772" y="880"/>
                </a:cxn>
                <a:cxn ang="0">
                  <a:pos x="816" y="808"/>
                </a:cxn>
                <a:cxn ang="0">
                  <a:pos x="844" y="724"/>
                </a:cxn>
                <a:cxn ang="0">
                  <a:pos x="860" y="630"/>
                </a:cxn>
                <a:cxn ang="0">
                  <a:pos x="862" y="578"/>
                </a:cxn>
                <a:cxn ang="0">
                  <a:pos x="860" y="558"/>
                </a:cxn>
                <a:cxn ang="0">
                  <a:pos x="852" y="452"/>
                </a:cxn>
                <a:cxn ang="0">
                  <a:pos x="834" y="356"/>
                </a:cxn>
                <a:cxn ang="0">
                  <a:pos x="812" y="266"/>
                </a:cxn>
                <a:cxn ang="0">
                  <a:pos x="786" y="184"/>
                </a:cxn>
                <a:cxn ang="0">
                  <a:pos x="766" y="130"/>
                </a:cxn>
                <a:cxn ang="0">
                  <a:pos x="738" y="70"/>
                </a:cxn>
                <a:cxn ang="0">
                  <a:pos x="728" y="28"/>
                </a:cxn>
                <a:cxn ang="0">
                  <a:pos x="726" y="2"/>
                </a:cxn>
                <a:cxn ang="0">
                  <a:pos x="726" y="2"/>
                </a:cxn>
                <a:cxn ang="0">
                  <a:pos x="728" y="2"/>
                </a:cxn>
                <a:cxn ang="0">
                  <a:pos x="0" y="2"/>
                </a:cxn>
                <a:cxn ang="0">
                  <a:pos x="8" y="16"/>
                </a:cxn>
                <a:cxn ang="0">
                  <a:pos x="22" y="54"/>
                </a:cxn>
                <a:cxn ang="0">
                  <a:pos x="40" y="132"/>
                </a:cxn>
                <a:cxn ang="0">
                  <a:pos x="56" y="264"/>
                </a:cxn>
                <a:cxn ang="0">
                  <a:pos x="64" y="412"/>
                </a:cxn>
                <a:cxn ang="0">
                  <a:pos x="66" y="486"/>
                </a:cxn>
              </a:cxnLst>
              <a:rect l="0" t="0" r="r" b="b"/>
              <a:pathLst>
                <a:path w="862" h="1036">
                  <a:moveTo>
                    <a:pt x="66" y="486"/>
                  </a:moveTo>
                  <a:lnTo>
                    <a:pt x="66" y="486"/>
                  </a:lnTo>
                  <a:lnTo>
                    <a:pt x="64" y="600"/>
                  </a:lnTo>
                  <a:lnTo>
                    <a:pt x="64" y="600"/>
                  </a:lnTo>
                  <a:lnTo>
                    <a:pt x="64" y="618"/>
                  </a:lnTo>
                  <a:lnTo>
                    <a:pt x="64" y="618"/>
                  </a:lnTo>
                  <a:lnTo>
                    <a:pt x="64" y="646"/>
                  </a:lnTo>
                  <a:lnTo>
                    <a:pt x="66" y="682"/>
                  </a:lnTo>
                  <a:lnTo>
                    <a:pt x="72" y="724"/>
                  </a:lnTo>
                  <a:lnTo>
                    <a:pt x="82" y="770"/>
                  </a:lnTo>
                  <a:lnTo>
                    <a:pt x="88" y="792"/>
                  </a:lnTo>
                  <a:lnTo>
                    <a:pt x="94" y="816"/>
                  </a:lnTo>
                  <a:lnTo>
                    <a:pt x="104" y="840"/>
                  </a:lnTo>
                  <a:lnTo>
                    <a:pt x="114" y="864"/>
                  </a:lnTo>
                  <a:lnTo>
                    <a:pt x="126" y="888"/>
                  </a:lnTo>
                  <a:lnTo>
                    <a:pt x="140" y="910"/>
                  </a:lnTo>
                  <a:lnTo>
                    <a:pt x="156" y="930"/>
                  </a:lnTo>
                  <a:lnTo>
                    <a:pt x="174" y="950"/>
                  </a:lnTo>
                  <a:lnTo>
                    <a:pt x="174" y="950"/>
                  </a:lnTo>
                  <a:lnTo>
                    <a:pt x="194" y="972"/>
                  </a:lnTo>
                  <a:lnTo>
                    <a:pt x="218" y="988"/>
                  </a:lnTo>
                  <a:lnTo>
                    <a:pt x="244" y="1004"/>
                  </a:lnTo>
                  <a:lnTo>
                    <a:pt x="270" y="1016"/>
                  </a:lnTo>
                  <a:lnTo>
                    <a:pt x="298" y="1024"/>
                  </a:lnTo>
                  <a:lnTo>
                    <a:pt x="328" y="1032"/>
                  </a:lnTo>
                  <a:lnTo>
                    <a:pt x="360" y="1036"/>
                  </a:lnTo>
                  <a:lnTo>
                    <a:pt x="394" y="1036"/>
                  </a:lnTo>
                  <a:lnTo>
                    <a:pt x="394" y="1036"/>
                  </a:lnTo>
                  <a:lnTo>
                    <a:pt x="448" y="1034"/>
                  </a:lnTo>
                  <a:lnTo>
                    <a:pt x="500" y="1028"/>
                  </a:lnTo>
                  <a:lnTo>
                    <a:pt x="550" y="1018"/>
                  </a:lnTo>
                  <a:lnTo>
                    <a:pt x="596" y="1004"/>
                  </a:lnTo>
                  <a:lnTo>
                    <a:pt x="616" y="996"/>
                  </a:lnTo>
                  <a:lnTo>
                    <a:pt x="638" y="986"/>
                  </a:lnTo>
                  <a:lnTo>
                    <a:pt x="658" y="976"/>
                  </a:lnTo>
                  <a:lnTo>
                    <a:pt x="676" y="966"/>
                  </a:lnTo>
                  <a:lnTo>
                    <a:pt x="696" y="954"/>
                  </a:lnTo>
                  <a:lnTo>
                    <a:pt x="712" y="940"/>
                  </a:lnTo>
                  <a:lnTo>
                    <a:pt x="728" y="926"/>
                  </a:lnTo>
                  <a:lnTo>
                    <a:pt x="744" y="910"/>
                  </a:lnTo>
                  <a:lnTo>
                    <a:pt x="744" y="910"/>
                  </a:lnTo>
                  <a:lnTo>
                    <a:pt x="772" y="880"/>
                  </a:lnTo>
                  <a:lnTo>
                    <a:pt x="796" y="846"/>
                  </a:lnTo>
                  <a:lnTo>
                    <a:pt x="816" y="808"/>
                  </a:lnTo>
                  <a:lnTo>
                    <a:pt x="832" y="768"/>
                  </a:lnTo>
                  <a:lnTo>
                    <a:pt x="844" y="724"/>
                  </a:lnTo>
                  <a:lnTo>
                    <a:pt x="854" y="678"/>
                  </a:lnTo>
                  <a:lnTo>
                    <a:pt x="860" y="630"/>
                  </a:lnTo>
                  <a:lnTo>
                    <a:pt x="862" y="578"/>
                  </a:lnTo>
                  <a:lnTo>
                    <a:pt x="862" y="578"/>
                  </a:lnTo>
                  <a:lnTo>
                    <a:pt x="860" y="558"/>
                  </a:lnTo>
                  <a:lnTo>
                    <a:pt x="860" y="558"/>
                  </a:lnTo>
                  <a:lnTo>
                    <a:pt x="858" y="504"/>
                  </a:lnTo>
                  <a:lnTo>
                    <a:pt x="852" y="452"/>
                  </a:lnTo>
                  <a:lnTo>
                    <a:pt x="844" y="402"/>
                  </a:lnTo>
                  <a:lnTo>
                    <a:pt x="834" y="356"/>
                  </a:lnTo>
                  <a:lnTo>
                    <a:pt x="824" y="310"/>
                  </a:lnTo>
                  <a:lnTo>
                    <a:pt x="812" y="266"/>
                  </a:lnTo>
                  <a:lnTo>
                    <a:pt x="786" y="184"/>
                  </a:lnTo>
                  <a:lnTo>
                    <a:pt x="786" y="184"/>
                  </a:lnTo>
                  <a:lnTo>
                    <a:pt x="776" y="156"/>
                  </a:lnTo>
                  <a:lnTo>
                    <a:pt x="766" y="130"/>
                  </a:lnTo>
                  <a:lnTo>
                    <a:pt x="746" y="88"/>
                  </a:lnTo>
                  <a:lnTo>
                    <a:pt x="738" y="70"/>
                  </a:lnTo>
                  <a:lnTo>
                    <a:pt x="732" y="50"/>
                  </a:lnTo>
                  <a:lnTo>
                    <a:pt x="728" y="28"/>
                  </a:lnTo>
                  <a:lnTo>
                    <a:pt x="726" y="2"/>
                  </a:lnTo>
                  <a:lnTo>
                    <a:pt x="726" y="2"/>
                  </a:lnTo>
                  <a:lnTo>
                    <a:pt x="726" y="0"/>
                  </a:lnTo>
                  <a:lnTo>
                    <a:pt x="726" y="2"/>
                  </a:lnTo>
                  <a:lnTo>
                    <a:pt x="728" y="4"/>
                  </a:lnTo>
                  <a:lnTo>
                    <a:pt x="728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8" y="16"/>
                  </a:lnTo>
                  <a:lnTo>
                    <a:pt x="16" y="34"/>
                  </a:lnTo>
                  <a:lnTo>
                    <a:pt x="22" y="54"/>
                  </a:lnTo>
                  <a:lnTo>
                    <a:pt x="28" y="78"/>
                  </a:lnTo>
                  <a:lnTo>
                    <a:pt x="40" y="132"/>
                  </a:lnTo>
                  <a:lnTo>
                    <a:pt x="50" y="196"/>
                  </a:lnTo>
                  <a:lnTo>
                    <a:pt x="56" y="264"/>
                  </a:lnTo>
                  <a:lnTo>
                    <a:pt x="62" y="338"/>
                  </a:lnTo>
                  <a:lnTo>
                    <a:pt x="64" y="412"/>
                  </a:lnTo>
                  <a:lnTo>
                    <a:pt x="66" y="486"/>
                  </a:lnTo>
                  <a:lnTo>
                    <a:pt x="66" y="486"/>
                  </a:lnTo>
                  <a:close/>
                </a:path>
              </a:pathLst>
            </a:custGeom>
            <a:solidFill>
              <a:srgbClr val="882F5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" name="Freeform 8"/>
            <p:cNvSpPr>
              <a:spLocks/>
            </p:cNvSpPr>
            <p:nvPr/>
          </p:nvSpPr>
          <p:spPr bwMode="auto">
            <a:xfrm>
              <a:off x="1450" y="1920"/>
              <a:ext cx="906" cy="1060"/>
            </a:xfrm>
            <a:custGeom>
              <a:avLst/>
              <a:gdLst/>
              <a:ahLst/>
              <a:cxnLst>
                <a:cxn ang="0">
                  <a:pos x="818" y="146"/>
                </a:cxn>
                <a:cxn ang="0">
                  <a:pos x="780" y="66"/>
                </a:cxn>
                <a:cxn ang="0">
                  <a:pos x="772" y="2"/>
                </a:cxn>
                <a:cxn ang="0">
                  <a:pos x="750" y="4"/>
                </a:cxn>
                <a:cxn ang="0">
                  <a:pos x="748" y="2"/>
                </a:cxn>
                <a:cxn ang="0">
                  <a:pos x="754" y="50"/>
                </a:cxn>
                <a:cxn ang="0">
                  <a:pos x="788" y="130"/>
                </a:cxn>
                <a:cxn ang="0">
                  <a:pos x="808" y="184"/>
                </a:cxn>
                <a:cxn ang="0">
                  <a:pos x="856" y="356"/>
                </a:cxn>
                <a:cxn ang="0">
                  <a:pos x="880" y="504"/>
                </a:cxn>
                <a:cxn ang="0">
                  <a:pos x="884" y="578"/>
                </a:cxn>
                <a:cxn ang="0">
                  <a:pos x="876" y="678"/>
                </a:cxn>
                <a:cxn ang="0">
                  <a:pos x="838" y="808"/>
                </a:cxn>
                <a:cxn ang="0">
                  <a:pos x="766" y="910"/>
                </a:cxn>
                <a:cxn ang="0">
                  <a:pos x="734" y="940"/>
                </a:cxn>
                <a:cxn ang="0">
                  <a:pos x="680" y="976"/>
                </a:cxn>
                <a:cxn ang="0">
                  <a:pos x="618" y="1004"/>
                </a:cxn>
                <a:cxn ang="0">
                  <a:pos x="470" y="1034"/>
                </a:cxn>
                <a:cxn ang="0">
                  <a:pos x="382" y="1036"/>
                </a:cxn>
                <a:cxn ang="0">
                  <a:pos x="292" y="1016"/>
                </a:cxn>
                <a:cxn ang="0">
                  <a:pos x="216" y="972"/>
                </a:cxn>
                <a:cxn ang="0">
                  <a:pos x="178" y="930"/>
                </a:cxn>
                <a:cxn ang="0">
                  <a:pos x="136" y="864"/>
                </a:cxn>
                <a:cxn ang="0">
                  <a:pos x="110" y="792"/>
                </a:cxn>
                <a:cxn ang="0">
                  <a:pos x="88" y="682"/>
                </a:cxn>
                <a:cxn ang="0">
                  <a:pos x="86" y="618"/>
                </a:cxn>
                <a:cxn ang="0">
                  <a:pos x="88" y="486"/>
                </a:cxn>
                <a:cxn ang="0">
                  <a:pos x="84" y="338"/>
                </a:cxn>
                <a:cxn ang="0">
                  <a:pos x="62" y="132"/>
                </a:cxn>
                <a:cxn ang="0">
                  <a:pos x="38" y="34"/>
                </a:cxn>
                <a:cxn ang="0">
                  <a:pos x="0" y="2"/>
                </a:cxn>
                <a:cxn ang="0">
                  <a:pos x="12" y="28"/>
                </a:cxn>
                <a:cxn ang="0">
                  <a:pos x="38" y="128"/>
                </a:cxn>
                <a:cxn ang="0">
                  <a:pos x="64" y="378"/>
                </a:cxn>
                <a:cxn ang="0">
                  <a:pos x="64" y="600"/>
                </a:cxn>
                <a:cxn ang="0">
                  <a:pos x="68" y="700"/>
                </a:cxn>
                <a:cxn ang="0">
                  <a:pos x="90" y="806"/>
                </a:cxn>
                <a:cxn ang="0">
                  <a:pos x="124" y="890"/>
                </a:cxn>
                <a:cxn ang="0">
                  <a:pos x="180" y="966"/>
                </a:cxn>
                <a:cxn ang="0">
                  <a:pos x="228" y="1008"/>
                </a:cxn>
                <a:cxn ang="0">
                  <a:pos x="314" y="1046"/>
                </a:cxn>
                <a:cxn ang="0">
                  <a:pos x="416" y="1060"/>
                </a:cxn>
                <a:cxn ang="0">
                  <a:pos x="526" y="1050"/>
                </a:cxn>
                <a:cxn ang="0">
                  <a:pos x="626" y="1026"/>
                </a:cxn>
                <a:cxn ang="0">
                  <a:pos x="692" y="996"/>
                </a:cxn>
                <a:cxn ang="0">
                  <a:pos x="748" y="958"/>
                </a:cxn>
                <a:cxn ang="0">
                  <a:pos x="782" y="926"/>
                </a:cxn>
                <a:cxn ang="0">
                  <a:pos x="826" y="874"/>
                </a:cxn>
                <a:cxn ang="0">
                  <a:pos x="860" y="812"/>
                </a:cxn>
                <a:cxn ang="0">
                  <a:pos x="884" y="744"/>
                </a:cxn>
                <a:cxn ang="0">
                  <a:pos x="904" y="614"/>
                </a:cxn>
                <a:cxn ang="0">
                  <a:pos x="902" y="502"/>
                </a:cxn>
                <a:cxn ang="0">
                  <a:pos x="878" y="352"/>
                </a:cxn>
                <a:cxn ang="0">
                  <a:pos x="830" y="178"/>
                </a:cxn>
              </a:cxnLst>
              <a:rect l="0" t="0" r="r" b="b"/>
              <a:pathLst>
                <a:path w="906" h="1060">
                  <a:moveTo>
                    <a:pt x="830" y="178"/>
                  </a:moveTo>
                  <a:lnTo>
                    <a:pt x="830" y="178"/>
                  </a:lnTo>
                  <a:lnTo>
                    <a:pt x="818" y="146"/>
                  </a:lnTo>
                  <a:lnTo>
                    <a:pt x="808" y="122"/>
                  </a:lnTo>
                  <a:lnTo>
                    <a:pt x="788" y="84"/>
                  </a:lnTo>
                  <a:lnTo>
                    <a:pt x="780" y="66"/>
                  </a:lnTo>
                  <a:lnTo>
                    <a:pt x="774" y="48"/>
                  </a:lnTo>
                  <a:lnTo>
                    <a:pt x="772" y="28"/>
                  </a:lnTo>
                  <a:lnTo>
                    <a:pt x="772" y="2"/>
                  </a:lnTo>
                  <a:lnTo>
                    <a:pt x="750" y="2"/>
                  </a:lnTo>
                  <a:lnTo>
                    <a:pt x="750" y="2"/>
                  </a:lnTo>
                  <a:lnTo>
                    <a:pt x="750" y="4"/>
                  </a:lnTo>
                  <a:lnTo>
                    <a:pt x="748" y="2"/>
                  </a:lnTo>
                  <a:lnTo>
                    <a:pt x="748" y="0"/>
                  </a:lnTo>
                  <a:lnTo>
                    <a:pt x="748" y="2"/>
                  </a:lnTo>
                  <a:lnTo>
                    <a:pt x="748" y="2"/>
                  </a:lnTo>
                  <a:lnTo>
                    <a:pt x="750" y="28"/>
                  </a:lnTo>
                  <a:lnTo>
                    <a:pt x="754" y="50"/>
                  </a:lnTo>
                  <a:lnTo>
                    <a:pt x="760" y="70"/>
                  </a:lnTo>
                  <a:lnTo>
                    <a:pt x="768" y="88"/>
                  </a:lnTo>
                  <a:lnTo>
                    <a:pt x="788" y="130"/>
                  </a:lnTo>
                  <a:lnTo>
                    <a:pt x="798" y="156"/>
                  </a:lnTo>
                  <a:lnTo>
                    <a:pt x="808" y="184"/>
                  </a:lnTo>
                  <a:lnTo>
                    <a:pt x="808" y="184"/>
                  </a:lnTo>
                  <a:lnTo>
                    <a:pt x="834" y="266"/>
                  </a:lnTo>
                  <a:lnTo>
                    <a:pt x="846" y="310"/>
                  </a:lnTo>
                  <a:lnTo>
                    <a:pt x="856" y="356"/>
                  </a:lnTo>
                  <a:lnTo>
                    <a:pt x="866" y="402"/>
                  </a:lnTo>
                  <a:lnTo>
                    <a:pt x="874" y="452"/>
                  </a:lnTo>
                  <a:lnTo>
                    <a:pt x="880" y="504"/>
                  </a:lnTo>
                  <a:lnTo>
                    <a:pt x="882" y="558"/>
                  </a:lnTo>
                  <a:lnTo>
                    <a:pt x="882" y="558"/>
                  </a:lnTo>
                  <a:lnTo>
                    <a:pt x="884" y="578"/>
                  </a:lnTo>
                  <a:lnTo>
                    <a:pt x="884" y="578"/>
                  </a:lnTo>
                  <a:lnTo>
                    <a:pt x="882" y="630"/>
                  </a:lnTo>
                  <a:lnTo>
                    <a:pt x="876" y="678"/>
                  </a:lnTo>
                  <a:lnTo>
                    <a:pt x="866" y="724"/>
                  </a:lnTo>
                  <a:lnTo>
                    <a:pt x="854" y="768"/>
                  </a:lnTo>
                  <a:lnTo>
                    <a:pt x="838" y="808"/>
                  </a:lnTo>
                  <a:lnTo>
                    <a:pt x="818" y="846"/>
                  </a:lnTo>
                  <a:lnTo>
                    <a:pt x="794" y="880"/>
                  </a:lnTo>
                  <a:lnTo>
                    <a:pt x="766" y="910"/>
                  </a:lnTo>
                  <a:lnTo>
                    <a:pt x="766" y="910"/>
                  </a:lnTo>
                  <a:lnTo>
                    <a:pt x="750" y="926"/>
                  </a:lnTo>
                  <a:lnTo>
                    <a:pt x="734" y="940"/>
                  </a:lnTo>
                  <a:lnTo>
                    <a:pt x="718" y="954"/>
                  </a:lnTo>
                  <a:lnTo>
                    <a:pt x="698" y="966"/>
                  </a:lnTo>
                  <a:lnTo>
                    <a:pt x="680" y="976"/>
                  </a:lnTo>
                  <a:lnTo>
                    <a:pt x="660" y="986"/>
                  </a:lnTo>
                  <a:lnTo>
                    <a:pt x="638" y="996"/>
                  </a:lnTo>
                  <a:lnTo>
                    <a:pt x="618" y="1004"/>
                  </a:lnTo>
                  <a:lnTo>
                    <a:pt x="572" y="1018"/>
                  </a:lnTo>
                  <a:lnTo>
                    <a:pt x="522" y="1028"/>
                  </a:lnTo>
                  <a:lnTo>
                    <a:pt x="470" y="1034"/>
                  </a:lnTo>
                  <a:lnTo>
                    <a:pt x="416" y="1036"/>
                  </a:lnTo>
                  <a:lnTo>
                    <a:pt x="416" y="1036"/>
                  </a:lnTo>
                  <a:lnTo>
                    <a:pt x="382" y="1036"/>
                  </a:lnTo>
                  <a:lnTo>
                    <a:pt x="350" y="1032"/>
                  </a:lnTo>
                  <a:lnTo>
                    <a:pt x="320" y="1024"/>
                  </a:lnTo>
                  <a:lnTo>
                    <a:pt x="292" y="1016"/>
                  </a:lnTo>
                  <a:lnTo>
                    <a:pt x="266" y="1004"/>
                  </a:lnTo>
                  <a:lnTo>
                    <a:pt x="240" y="988"/>
                  </a:lnTo>
                  <a:lnTo>
                    <a:pt x="216" y="972"/>
                  </a:lnTo>
                  <a:lnTo>
                    <a:pt x="196" y="950"/>
                  </a:lnTo>
                  <a:lnTo>
                    <a:pt x="196" y="950"/>
                  </a:lnTo>
                  <a:lnTo>
                    <a:pt x="178" y="930"/>
                  </a:lnTo>
                  <a:lnTo>
                    <a:pt x="162" y="910"/>
                  </a:lnTo>
                  <a:lnTo>
                    <a:pt x="148" y="888"/>
                  </a:lnTo>
                  <a:lnTo>
                    <a:pt x="136" y="864"/>
                  </a:lnTo>
                  <a:lnTo>
                    <a:pt x="126" y="840"/>
                  </a:lnTo>
                  <a:lnTo>
                    <a:pt x="116" y="816"/>
                  </a:lnTo>
                  <a:lnTo>
                    <a:pt x="110" y="792"/>
                  </a:lnTo>
                  <a:lnTo>
                    <a:pt x="104" y="770"/>
                  </a:lnTo>
                  <a:lnTo>
                    <a:pt x="94" y="724"/>
                  </a:lnTo>
                  <a:lnTo>
                    <a:pt x="88" y="682"/>
                  </a:lnTo>
                  <a:lnTo>
                    <a:pt x="86" y="646"/>
                  </a:lnTo>
                  <a:lnTo>
                    <a:pt x="86" y="618"/>
                  </a:lnTo>
                  <a:lnTo>
                    <a:pt x="86" y="618"/>
                  </a:lnTo>
                  <a:lnTo>
                    <a:pt x="86" y="600"/>
                  </a:lnTo>
                  <a:lnTo>
                    <a:pt x="86" y="600"/>
                  </a:lnTo>
                  <a:lnTo>
                    <a:pt x="88" y="486"/>
                  </a:lnTo>
                  <a:lnTo>
                    <a:pt x="88" y="486"/>
                  </a:lnTo>
                  <a:lnTo>
                    <a:pt x="86" y="412"/>
                  </a:lnTo>
                  <a:lnTo>
                    <a:pt x="84" y="338"/>
                  </a:lnTo>
                  <a:lnTo>
                    <a:pt x="78" y="264"/>
                  </a:lnTo>
                  <a:lnTo>
                    <a:pt x="72" y="196"/>
                  </a:lnTo>
                  <a:lnTo>
                    <a:pt x="62" y="132"/>
                  </a:lnTo>
                  <a:lnTo>
                    <a:pt x="50" y="78"/>
                  </a:lnTo>
                  <a:lnTo>
                    <a:pt x="44" y="54"/>
                  </a:lnTo>
                  <a:lnTo>
                    <a:pt x="38" y="34"/>
                  </a:lnTo>
                  <a:lnTo>
                    <a:pt x="30" y="16"/>
                  </a:lnTo>
                  <a:lnTo>
                    <a:pt x="2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6" y="14"/>
                  </a:lnTo>
                  <a:lnTo>
                    <a:pt x="12" y="28"/>
                  </a:lnTo>
                  <a:lnTo>
                    <a:pt x="20" y="48"/>
                  </a:lnTo>
                  <a:lnTo>
                    <a:pt x="26" y="70"/>
                  </a:lnTo>
                  <a:lnTo>
                    <a:pt x="38" y="128"/>
                  </a:lnTo>
                  <a:lnTo>
                    <a:pt x="50" y="198"/>
                  </a:lnTo>
                  <a:lnTo>
                    <a:pt x="58" y="282"/>
                  </a:lnTo>
                  <a:lnTo>
                    <a:pt x="64" y="378"/>
                  </a:lnTo>
                  <a:lnTo>
                    <a:pt x="66" y="484"/>
                  </a:lnTo>
                  <a:lnTo>
                    <a:pt x="64" y="600"/>
                  </a:lnTo>
                  <a:lnTo>
                    <a:pt x="64" y="600"/>
                  </a:lnTo>
                  <a:lnTo>
                    <a:pt x="64" y="622"/>
                  </a:lnTo>
                  <a:lnTo>
                    <a:pt x="64" y="656"/>
                  </a:lnTo>
                  <a:lnTo>
                    <a:pt x="68" y="700"/>
                  </a:lnTo>
                  <a:lnTo>
                    <a:pt x="76" y="752"/>
                  </a:lnTo>
                  <a:lnTo>
                    <a:pt x="82" y="778"/>
                  </a:lnTo>
                  <a:lnTo>
                    <a:pt x="90" y="806"/>
                  </a:lnTo>
                  <a:lnTo>
                    <a:pt x="100" y="834"/>
                  </a:lnTo>
                  <a:lnTo>
                    <a:pt x="110" y="862"/>
                  </a:lnTo>
                  <a:lnTo>
                    <a:pt x="124" y="890"/>
                  </a:lnTo>
                  <a:lnTo>
                    <a:pt x="140" y="918"/>
                  </a:lnTo>
                  <a:lnTo>
                    <a:pt x="158" y="942"/>
                  </a:lnTo>
                  <a:lnTo>
                    <a:pt x="180" y="966"/>
                  </a:lnTo>
                  <a:lnTo>
                    <a:pt x="180" y="966"/>
                  </a:lnTo>
                  <a:lnTo>
                    <a:pt x="202" y="988"/>
                  </a:lnTo>
                  <a:lnTo>
                    <a:pt x="228" y="1008"/>
                  </a:lnTo>
                  <a:lnTo>
                    <a:pt x="254" y="1024"/>
                  </a:lnTo>
                  <a:lnTo>
                    <a:pt x="284" y="1036"/>
                  </a:lnTo>
                  <a:lnTo>
                    <a:pt x="314" y="1046"/>
                  </a:lnTo>
                  <a:lnTo>
                    <a:pt x="346" y="1054"/>
                  </a:lnTo>
                  <a:lnTo>
                    <a:pt x="380" y="1058"/>
                  </a:lnTo>
                  <a:lnTo>
                    <a:pt x="416" y="1060"/>
                  </a:lnTo>
                  <a:lnTo>
                    <a:pt x="416" y="1060"/>
                  </a:lnTo>
                  <a:lnTo>
                    <a:pt x="472" y="1058"/>
                  </a:lnTo>
                  <a:lnTo>
                    <a:pt x="526" y="1050"/>
                  </a:lnTo>
                  <a:lnTo>
                    <a:pt x="578" y="1040"/>
                  </a:lnTo>
                  <a:lnTo>
                    <a:pt x="602" y="1034"/>
                  </a:lnTo>
                  <a:lnTo>
                    <a:pt x="626" y="1026"/>
                  </a:lnTo>
                  <a:lnTo>
                    <a:pt x="648" y="1016"/>
                  </a:lnTo>
                  <a:lnTo>
                    <a:pt x="670" y="1006"/>
                  </a:lnTo>
                  <a:lnTo>
                    <a:pt x="692" y="996"/>
                  </a:lnTo>
                  <a:lnTo>
                    <a:pt x="712" y="984"/>
                  </a:lnTo>
                  <a:lnTo>
                    <a:pt x="730" y="972"/>
                  </a:lnTo>
                  <a:lnTo>
                    <a:pt x="748" y="958"/>
                  </a:lnTo>
                  <a:lnTo>
                    <a:pt x="766" y="942"/>
                  </a:lnTo>
                  <a:lnTo>
                    <a:pt x="782" y="926"/>
                  </a:lnTo>
                  <a:lnTo>
                    <a:pt x="782" y="926"/>
                  </a:lnTo>
                  <a:lnTo>
                    <a:pt x="798" y="910"/>
                  </a:lnTo>
                  <a:lnTo>
                    <a:pt x="812" y="892"/>
                  </a:lnTo>
                  <a:lnTo>
                    <a:pt x="826" y="874"/>
                  </a:lnTo>
                  <a:lnTo>
                    <a:pt x="838" y="854"/>
                  </a:lnTo>
                  <a:lnTo>
                    <a:pt x="850" y="834"/>
                  </a:lnTo>
                  <a:lnTo>
                    <a:pt x="860" y="812"/>
                  </a:lnTo>
                  <a:lnTo>
                    <a:pt x="870" y="790"/>
                  </a:lnTo>
                  <a:lnTo>
                    <a:pt x="878" y="768"/>
                  </a:lnTo>
                  <a:lnTo>
                    <a:pt x="884" y="744"/>
                  </a:lnTo>
                  <a:lnTo>
                    <a:pt x="890" y="718"/>
                  </a:lnTo>
                  <a:lnTo>
                    <a:pt x="900" y="668"/>
                  </a:lnTo>
                  <a:lnTo>
                    <a:pt x="904" y="614"/>
                  </a:lnTo>
                  <a:lnTo>
                    <a:pt x="906" y="558"/>
                  </a:lnTo>
                  <a:lnTo>
                    <a:pt x="906" y="558"/>
                  </a:lnTo>
                  <a:lnTo>
                    <a:pt x="902" y="502"/>
                  </a:lnTo>
                  <a:lnTo>
                    <a:pt x="896" y="450"/>
                  </a:lnTo>
                  <a:lnTo>
                    <a:pt x="888" y="400"/>
                  </a:lnTo>
                  <a:lnTo>
                    <a:pt x="878" y="352"/>
                  </a:lnTo>
                  <a:lnTo>
                    <a:pt x="868" y="306"/>
                  </a:lnTo>
                  <a:lnTo>
                    <a:pt x="856" y="262"/>
                  </a:lnTo>
                  <a:lnTo>
                    <a:pt x="830" y="178"/>
                  </a:lnTo>
                  <a:lnTo>
                    <a:pt x="830" y="178"/>
                  </a:lnTo>
                  <a:close/>
                </a:path>
              </a:pathLst>
            </a:custGeom>
            <a:solidFill>
              <a:srgbClr val="BD8F9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4" name="Freeform 9"/>
            <p:cNvSpPr>
              <a:spLocks/>
            </p:cNvSpPr>
            <p:nvPr/>
          </p:nvSpPr>
          <p:spPr bwMode="auto">
            <a:xfrm>
              <a:off x="1592" y="1922"/>
              <a:ext cx="616" cy="986"/>
            </a:xfrm>
            <a:custGeom>
              <a:avLst/>
              <a:gdLst/>
              <a:ahLst/>
              <a:cxnLst>
                <a:cxn ang="0">
                  <a:pos x="528" y="58"/>
                </a:cxn>
                <a:cxn ang="0">
                  <a:pos x="480" y="34"/>
                </a:cxn>
                <a:cxn ang="0">
                  <a:pos x="376" y="28"/>
                </a:cxn>
                <a:cxn ang="0">
                  <a:pos x="336" y="30"/>
                </a:cxn>
                <a:cxn ang="0">
                  <a:pos x="276" y="50"/>
                </a:cxn>
                <a:cxn ang="0">
                  <a:pos x="220" y="84"/>
                </a:cxn>
                <a:cxn ang="0">
                  <a:pos x="168" y="132"/>
                </a:cxn>
                <a:cxn ang="0">
                  <a:pos x="126" y="192"/>
                </a:cxn>
                <a:cxn ang="0">
                  <a:pos x="102" y="236"/>
                </a:cxn>
                <a:cxn ang="0">
                  <a:pos x="142" y="0"/>
                </a:cxn>
                <a:cxn ang="0">
                  <a:pos x="42" y="268"/>
                </a:cxn>
                <a:cxn ang="0">
                  <a:pos x="10" y="410"/>
                </a:cxn>
                <a:cxn ang="0">
                  <a:pos x="0" y="558"/>
                </a:cxn>
                <a:cxn ang="0">
                  <a:pos x="18" y="702"/>
                </a:cxn>
                <a:cxn ang="0">
                  <a:pos x="50" y="792"/>
                </a:cxn>
                <a:cxn ang="0">
                  <a:pos x="86" y="852"/>
                </a:cxn>
                <a:cxn ang="0">
                  <a:pos x="132" y="906"/>
                </a:cxn>
                <a:cxn ang="0">
                  <a:pos x="190" y="952"/>
                </a:cxn>
                <a:cxn ang="0">
                  <a:pos x="238" y="974"/>
                </a:cxn>
                <a:cxn ang="0">
                  <a:pos x="298" y="986"/>
                </a:cxn>
                <a:cxn ang="0">
                  <a:pos x="338" y="982"/>
                </a:cxn>
                <a:cxn ang="0">
                  <a:pos x="362" y="968"/>
                </a:cxn>
                <a:cxn ang="0">
                  <a:pos x="374" y="940"/>
                </a:cxn>
                <a:cxn ang="0">
                  <a:pos x="368" y="930"/>
                </a:cxn>
                <a:cxn ang="0">
                  <a:pos x="342" y="912"/>
                </a:cxn>
                <a:cxn ang="0">
                  <a:pos x="294" y="896"/>
                </a:cxn>
                <a:cxn ang="0">
                  <a:pos x="286" y="862"/>
                </a:cxn>
                <a:cxn ang="0">
                  <a:pos x="264" y="830"/>
                </a:cxn>
                <a:cxn ang="0">
                  <a:pos x="244" y="800"/>
                </a:cxn>
                <a:cxn ang="0">
                  <a:pos x="230" y="758"/>
                </a:cxn>
                <a:cxn ang="0">
                  <a:pos x="216" y="742"/>
                </a:cxn>
                <a:cxn ang="0">
                  <a:pos x="214" y="700"/>
                </a:cxn>
                <a:cxn ang="0">
                  <a:pos x="196" y="670"/>
                </a:cxn>
                <a:cxn ang="0">
                  <a:pos x="212" y="610"/>
                </a:cxn>
                <a:cxn ang="0">
                  <a:pos x="210" y="562"/>
                </a:cxn>
                <a:cxn ang="0">
                  <a:pos x="210" y="526"/>
                </a:cxn>
                <a:cxn ang="0">
                  <a:pos x="218" y="478"/>
                </a:cxn>
                <a:cxn ang="0">
                  <a:pos x="210" y="450"/>
                </a:cxn>
                <a:cxn ang="0">
                  <a:pos x="200" y="440"/>
                </a:cxn>
                <a:cxn ang="0">
                  <a:pos x="224" y="426"/>
                </a:cxn>
                <a:cxn ang="0">
                  <a:pos x="256" y="382"/>
                </a:cxn>
                <a:cxn ang="0">
                  <a:pos x="268" y="342"/>
                </a:cxn>
                <a:cxn ang="0">
                  <a:pos x="300" y="328"/>
                </a:cxn>
                <a:cxn ang="0">
                  <a:pos x="346" y="292"/>
                </a:cxn>
                <a:cxn ang="0">
                  <a:pos x="370" y="252"/>
                </a:cxn>
                <a:cxn ang="0">
                  <a:pos x="406" y="262"/>
                </a:cxn>
                <a:cxn ang="0">
                  <a:pos x="480" y="254"/>
                </a:cxn>
                <a:cxn ang="0">
                  <a:pos x="504" y="252"/>
                </a:cxn>
                <a:cxn ang="0">
                  <a:pos x="530" y="270"/>
                </a:cxn>
                <a:cxn ang="0">
                  <a:pos x="578" y="276"/>
                </a:cxn>
                <a:cxn ang="0">
                  <a:pos x="600" y="266"/>
                </a:cxn>
                <a:cxn ang="0">
                  <a:pos x="612" y="244"/>
                </a:cxn>
                <a:cxn ang="0">
                  <a:pos x="610" y="176"/>
                </a:cxn>
                <a:cxn ang="0">
                  <a:pos x="600" y="146"/>
                </a:cxn>
                <a:cxn ang="0">
                  <a:pos x="564" y="100"/>
                </a:cxn>
              </a:cxnLst>
              <a:rect l="0" t="0" r="r" b="b"/>
              <a:pathLst>
                <a:path w="616" h="986">
                  <a:moveTo>
                    <a:pt x="542" y="72"/>
                  </a:moveTo>
                  <a:lnTo>
                    <a:pt x="542" y="72"/>
                  </a:lnTo>
                  <a:lnTo>
                    <a:pt x="528" y="58"/>
                  </a:lnTo>
                  <a:lnTo>
                    <a:pt x="514" y="48"/>
                  </a:lnTo>
                  <a:lnTo>
                    <a:pt x="498" y="40"/>
                  </a:lnTo>
                  <a:lnTo>
                    <a:pt x="480" y="34"/>
                  </a:lnTo>
                  <a:lnTo>
                    <a:pt x="458" y="30"/>
                  </a:lnTo>
                  <a:lnTo>
                    <a:pt x="434" y="28"/>
                  </a:lnTo>
                  <a:lnTo>
                    <a:pt x="376" y="28"/>
                  </a:lnTo>
                  <a:lnTo>
                    <a:pt x="376" y="28"/>
                  </a:lnTo>
                  <a:lnTo>
                    <a:pt x="356" y="28"/>
                  </a:lnTo>
                  <a:lnTo>
                    <a:pt x="336" y="30"/>
                  </a:lnTo>
                  <a:lnTo>
                    <a:pt x="316" y="36"/>
                  </a:lnTo>
                  <a:lnTo>
                    <a:pt x="296" y="42"/>
                  </a:lnTo>
                  <a:lnTo>
                    <a:pt x="276" y="50"/>
                  </a:lnTo>
                  <a:lnTo>
                    <a:pt x="256" y="60"/>
                  </a:lnTo>
                  <a:lnTo>
                    <a:pt x="238" y="72"/>
                  </a:lnTo>
                  <a:lnTo>
                    <a:pt x="220" y="84"/>
                  </a:lnTo>
                  <a:lnTo>
                    <a:pt x="202" y="100"/>
                  </a:lnTo>
                  <a:lnTo>
                    <a:pt x="184" y="116"/>
                  </a:lnTo>
                  <a:lnTo>
                    <a:pt x="168" y="132"/>
                  </a:lnTo>
                  <a:lnTo>
                    <a:pt x="152" y="152"/>
                  </a:lnTo>
                  <a:lnTo>
                    <a:pt x="138" y="170"/>
                  </a:lnTo>
                  <a:lnTo>
                    <a:pt x="126" y="192"/>
                  </a:lnTo>
                  <a:lnTo>
                    <a:pt x="112" y="214"/>
                  </a:lnTo>
                  <a:lnTo>
                    <a:pt x="102" y="236"/>
                  </a:lnTo>
                  <a:lnTo>
                    <a:pt x="102" y="236"/>
                  </a:lnTo>
                  <a:lnTo>
                    <a:pt x="190" y="0"/>
                  </a:lnTo>
                  <a:lnTo>
                    <a:pt x="142" y="0"/>
                  </a:lnTo>
                  <a:lnTo>
                    <a:pt x="142" y="0"/>
                  </a:lnTo>
                  <a:lnTo>
                    <a:pt x="82" y="162"/>
                  </a:lnTo>
                  <a:lnTo>
                    <a:pt x="42" y="268"/>
                  </a:lnTo>
                  <a:lnTo>
                    <a:pt x="42" y="268"/>
                  </a:lnTo>
                  <a:lnTo>
                    <a:pt x="30" y="314"/>
                  </a:lnTo>
                  <a:lnTo>
                    <a:pt x="18" y="362"/>
                  </a:lnTo>
                  <a:lnTo>
                    <a:pt x="10" y="410"/>
                  </a:lnTo>
                  <a:lnTo>
                    <a:pt x="4" y="458"/>
                  </a:lnTo>
                  <a:lnTo>
                    <a:pt x="0" y="508"/>
                  </a:lnTo>
                  <a:lnTo>
                    <a:pt x="0" y="558"/>
                  </a:lnTo>
                  <a:lnTo>
                    <a:pt x="2" y="606"/>
                  </a:lnTo>
                  <a:lnTo>
                    <a:pt x="8" y="656"/>
                  </a:lnTo>
                  <a:lnTo>
                    <a:pt x="18" y="702"/>
                  </a:lnTo>
                  <a:lnTo>
                    <a:pt x="32" y="748"/>
                  </a:lnTo>
                  <a:lnTo>
                    <a:pt x="40" y="770"/>
                  </a:lnTo>
                  <a:lnTo>
                    <a:pt x="50" y="792"/>
                  </a:lnTo>
                  <a:lnTo>
                    <a:pt x="60" y="812"/>
                  </a:lnTo>
                  <a:lnTo>
                    <a:pt x="72" y="832"/>
                  </a:lnTo>
                  <a:lnTo>
                    <a:pt x="86" y="852"/>
                  </a:lnTo>
                  <a:lnTo>
                    <a:pt x="100" y="870"/>
                  </a:lnTo>
                  <a:lnTo>
                    <a:pt x="116" y="888"/>
                  </a:lnTo>
                  <a:lnTo>
                    <a:pt x="132" y="906"/>
                  </a:lnTo>
                  <a:lnTo>
                    <a:pt x="150" y="922"/>
                  </a:lnTo>
                  <a:lnTo>
                    <a:pt x="170" y="938"/>
                  </a:lnTo>
                  <a:lnTo>
                    <a:pt x="190" y="952"/>
                  </a:lnTo>
                  <a:lnTo>
                    <a:pt x="212" y="964"/>
                  </a:lnTo>
                  <a:lnTo>
                    <a:pt x="212" y="964"/>
                  </a:lnTo>
                  <a:lnTo>
                    <a:pt x="238" y="974"/>
                  </a:lnTo>
                  <a:lnTo>
                    <a:pt x="260" y="980"/>
                  </a:lnTo>
                  <a:lnTo>
                    <a:pt x="280" y="984"/>
                  </a:lnTo>
                  <a:lnTo>
                    <a:pt x="298" y="986"/>
                  </a:lnTo>
                  <a:lnTo>
                    <a:pt x="314" y="986"/>
                  </a:lnTo>
                  <a:lnTo>
                    <a:pt x="326" y="984"/>
                  </a:lnTo>
                  <a:lnTo>
                    <a:pt x="338" y="982"/>
                  </a:lnTo>
                  <a:lnTo>
                    <a:pt x="348" y="978"/>
                  </a:lnTo>
                  <a:lnTo>
                    <a:pt x="356" y="972"/>
                  </a:lnTo>
                  <a:lnTo>
                    <a:pt x="362" y="968"/>
                  </a:lnTo>
                  <a:lnTo>
                    <a:pt x="370" y="956"/>
                  </a:lnTo>
                  <a:lnTo>
                    <a:pt x="374" y="946"/>
                  </a:lnTo>
                  <a:lnTo>
                    <a:pt x="374" y="940"/>
                  </a:lnTo>
                  <a:lnTo>
                    <a:pt x="374" y="940"/>
                  </a:lnTo>
                  <a:lnTo>
                    <a:pt x="372" y="934"/>
                  </a:lnTo>
                  <a:lnTo>
                    <a:pt x="368" y="930"/>
                  </a:lnTo>
                  <a:lnTo>
                    <a:pt x="362" y="924"/>
                  </a:lnTo>
                  <a:lnTo>
                    <a:pt x="354" y="918"/>
                  </a:lnTo>
                  <a:lnTo>
                    <a:pt x="342" y="912"/>
                  </a:lnTo>
                  <a:lnTo>
                    <a:pt x="330" y="906"/>
                  </a:lnTo>
                  <a:lnTo>
                    <a:pt x="294" y="896"/>
                  </a:lnTo>
                  <a:lnTo>
                    <a:pt x="294" y="896"/>
                  </a:lnTo>
                  <a:lnTo>
                    <a:pt x="292" y="882"/>
                  </a:lnTo>
                  <a:lnTo>
                    <a:pt x="290" y="872"/>
                  </a:lnTo>
                  <a:lnTo>
                    <a:pt x="286" y="862"/>
                  </a:lnTo>
                  <a:lnTo>
                    <a:pt x="282" y="852"/>
                  </a:lnTo>
                  <a:lnTo>
                    <a:pt x="274" y="842"/>
                  </a:lnTo>
                  <a:lnTo>
                    <a:pt x="264" y="830"/>
                  </a:lnTo>
                  <a:lnTo>
                    <a:pt x="250" y="820"/>
                  </a:lnTo>
                  <a:lnTo>
                    <a:pt x="250" y="820"/>
                  </a:lnTo>
                  <a:lnTo>
                    <a:pt x="244" y="800"/>
                  </a:lnTo>
                  <a:lnTo>
                    <a:pt x="238" y="778"/>
                  </a:lnTo>
                  <a:lnTo>
                    <a:pt x="234" y="768"/>
                  </a:lnTo>
                  <a:lnTo>
                    <a:pt x="230" y="758"/>
                  </a:lnTo>
                  <a:lnTo>
                    <a:pt x="224" y="750"/>
                  </a:lnTo>
                  <a:lnTo>
                    <a:pt x="216" y="742"/>
                  </a:lnTo>
                  <a:lnTo>
                    <a:pt x="216" y="742"/>
                  </a:lnTo>
                  <a:lnTo>
                    <a:pt x="218" y="720"/>
                  </a:lnTo>
                  <a:lnTo>
                    <a:pt x="216" y="710"/>
                  </a:lnTo>
                  <a:lnTo>
                    <a:pt x="214" y="700"/>
                  </a:lnTo>
                  <a:lnTo>
                    <a:pt x="206" y="684"/>
                  </a:lnTo>
                  <a:lnTo>
                    <a:pt x="196" y="670"/>
                  </a:lnTo>
                  <a:lnTo>
                    <a:pt x="196" y="670"/>
                  </a:lnTo>
                  <a:lnTo>
                    <a:pt x="206" y="644"/>
                  </a:lnTo>
                  <a:lnTo>
                    <a:pt x="210" y="628"/>
                  </a:lnTo>
                  <a:lnTo>
                    <a:pt x="212" y="610"/>
                  </a:lnTo>
                  <a:lnTo>
                    <a:pt x="214" y="594"/>
                  </a:lnTo>
                  <a:lnTo>
                    <a:pt x="214" y="576"/>
                  </a:lnTo>
                  <a:lnTo>
                    <a:pt x="210" y="562"/>
                  </a:lnTo>
                  <a:lnTo>
                    <a:pt x="204" y="550"/>
                  </a:lnTo>
                  <a:lnTo>
                    <a:pt x="204" y="550"/>
                  </a:lnTo>
                  <a:lnTo>
                    <a:pt x="210" y="526"/>
                  </a:lnTo>
                  <a:lnTo>
                    <a:pt x="214" y="510"/>
                  </a:lnTo>
                  <a:lnTo>
                    <a:pt x="216" y="494"/>
                  </a:lnTo>
                  <a:lnTo>
                    <a:pt x="218" y="478"/>
                  </a:lnTo>
                  <a:lnTo>
                    <a:pt x="216" y="462"/>
                  </a:lnTo>
                  <a:lnTo>
                    <a:pt x="214" y="456"/>
                  </a:lnTo>
                  <a:lnTo>
                    <a:pt x="210" y="450"/>
                  </a:lnTo>
                  <a:lnTo>
                    <a:pt x="206" y="444"/>
                  </a:lnTo>
                  <a:lnTo>
                    <a:pt x="200" y="440"/>
                  </a:lnTo>
                  <a:lnTo>
                    <a:pt x="200" y="440"/>
                  </a:lnTo>
                  <a:lnTo>
                    <a:pt x="206" y="438"/>
                  </a:lnTo>
                  <a:lnTo>
                    <a:pt x="212" y="436"/>
                  </a:lnTo>
                  <a:lnTo>
                    <a:pt x="224" y="426"/>
                  </a:lnTo>
                  <a:lnTo>
                    <a:pt x="236" y="412"/>
                  </a:lnTo>
                  <a:lnTo>
                    <a:pt x="246" y="398"/>
                  </a:lnTo>
                  <a:lnTo>
                    <a:pt x="256" y="382"/>
                  </a:lnTo>
                  <a:lnTo>
                    <a:pt x="264" y="366"/>
                  </a:lnTo>
                  <a:lnTo>
                    <a:pt x="268" y="352"/>
                  </a:lnTo>
                  <a:lnTo>
                    <a:pt x="268" y="342"/>
                  </a:lnTo>
                  <a:lnTo>
                    <a:pt x="268" y="342"/>
                  </a:lnTo>
                  <a:lnTo>
                    <a:pt x="284" y="336"/>
                  </a:lnTo>
                  <a:lnTo>
                    <a:pt x="300" y="328"/>
                  </a:lnTo>
                  <a:lnTo>
                    <a:pt x="316" y="316"/>
                  </a:lnTo>
                  <a:lnTo>
                    <a:pt x="332" y="304"/>
                  </a:lnTo>
                  <a:lnTo>
                    <a:pt x="346" y="292"/>
                  </a:lnTo>
                  <a:lnTo>
                    <a:pt x="358" y="278"/>
                  </a:lnTo>
                  <a:lnTo>
                    <a:pt x="366" y="266"/>
                  </a:lnTo>
                  <a:lnTo>
                    <a:pt x="370" y="252"/>
                  </a:lnTo>
                  <a:lnTo>
                    <a:pt x="370" y="252"/>
                  </a:lnTo>
                  <a:lnTo>
                    <a:pt x="388" y="258"/>
                  </a:lnTo>
                  <a:lnTo>
                    <a:pt x="406" y="262"/>
                  </a:lnTo>
                  <a:lnTo>
                    <a:pt x="426" y="262"/>
                  </a:lnTo>
                  <a:lnTo>
                    <a:pt x="444" y="260"/>
                  </a:lnTo>
                  <a:lnTo>
                    <a:pt x="480" y="254"/>
                  </a:lnTo>
                  <a:lnTo>
                    <a:pt x="502" y="248"/>
                  </a:lnTo>
                  <a:lnTo>
                    <a:pt x="502" y="248"/>
                  </a:lnTo>
                  <a:lnTo>
                    <a:pt x="504" y="252"/>
                  </a:lnTo>
                  <a:lnTo>
                    <a:pt x="508" y="256"/>
                  </a:lnTo>
                  <a:lnTo>
                    <a:pt x="516" y="264"/>
                  </a:lnTo>
                  <a:lnTo>
                    <a:pt x="530" y="270"/>
                  </a:lnTo>
                  <a:lnTo>
                    <a:pt x="546" y="276"/>
                  </a:lnTo>
                  <a:lnTo>
                    <a:pt x="562" y="278"/>
                  </a:lnTo>
                  <a:lnTo>
                    <a:pt x="578" y="276"/>
                  </a:lnTo>
                  <a:lnTo>
                    <a:pt x="586" y="274"/>
                  </a:lnTo>
                  <a:lnTo>
                    <a:pt x="594" y="270"/>
                  </a:lnTo>
                  <a:lnTo>
                    <a:pt x="600" y="266"/>
                  </a:lnTo>
                  <a:lnTo>
                    <a:pt x="606" y="260"/>
                  </a:lnTo>
                  <a:lnTo>
                    <a:pt x="606" y="260"/>
                  </a:lnTo>
                  <a:lnTo>
                    <a:pt x="612" y="244"/>
                  </a:lnTo>
                  <a:lnTo>
                    <a:pt x="616" y="228"/>
                  </a:lnTo>
                  <a:lnTo>
                    <a:pt x="614" y="206"/>
                  </a:lnTo>
                  <a:lnTo>
                    <a:pt x="610" y="176"/>
                  </a:lnTo>
                  <a:lnTo>
                    <a:pt x="610" y="176"/>
                  </a:lnTo>
                  <a:lnTo>
                    <a:pt x="606" y="160"/>
                  </a:lnTo>
                  <a:lnTo>
                    <a:pt x="600" y="146"/>
                  </a:lnTo>
                  <a:lnTo>
                    <a:pt x="594" y="134"/>
                  </a:lnTo>
                  <a:lnTo>
                    <a:pt x="584" y="122"/>
                  </a:lnTo>
                  <a:lnTo>
                    <a:pt x="564" y="100"/>
                  </a:lnTo>
                  <a:lnTo>
                    <a:pt x="542" y="72"/>
                  </a:lnTo>
                  <a:lnTo>
                    <a:pt x="542" y="72"/>
                  </a:lnTo>
                  <a:close/>
                </a:path>
              </a:pathLst>
            </a:custGeom>
            <a:solidFill>
              <a:srgbClr val="FEEDD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5" name="Freeform 10"/>
            <p:cNvSpPr>
              <a:spLocks/>
            </p:cNvSpPr>
            <p:nvPr/>
          </p:nvSpPr>
          <p:spPr bwMode="auto">
            <a:xfrm>
              <a:off x="1788" y="2170"/>
              <a:ext cx="490" cy="700"/>
            </a:xfrm>
            <a:custGeom>
              <a:avLst/>
              <a:gdLst/>
              <a:ahLst/>
              <a:cxnLst>
                <a:cxn ang="0">
                  <a:pos x="410" y="10"/>
                </a:cxn>
                <a:cxn ang="0">
                  <a:pos x="410" y="12"/>
                </a:cxn>
                <a:cxn ang="0">
                  <a:pos x="398" y="22"/>
                </a:cxn>
                <a:cxn ang="0">
                  <a:pos x="382" y="28"/>
                </a:cxn>
                <a:cxn ang="0">
                  <a:pos x="350" y="28"/>
                </a:cxn>
                <a:cxn ang="0">
                  <a:pos x="320" y="16"/>
                </a:cxn>
                <a:cxn ang="0">
                  <a:pos x="308" y="4"/>
                </a:cxn>
                <a:cxn ang="0">
                  <a:pos x="306" y="0"/>
                </a:cxn>
                <a:cxn ang="0">
                  <a:pos x="248" y="12"/>
                </a:cxn>
                <a:cxn ang="0">
                  <a:pos x="210" y="14"/>
                </a:cxn>
                <a:cxn ang="0">
                  <a:pos x="174" y="4"/>
                </a:cxn>
                <a:cxn ang="0">
                  <a:pos x="170" y="18"/>
                </a:cxn>
                <a:cxn ang="0">
                  <a:pos x="150" y="44"/>
                </a:cxn>
                <a:cxn ang="0">
                  <a:pos x="120" y="68"/>
                </a:cxn>
                <a:cxn ang="0">
                  <a:pos x="88" y="88"/>
                </a:cxn>
                <a:cxn ang="0">
                  <a:pos x="72" y="94"/>
                </a:cxn>
                <a:cxn ang="0">
                  <a:pos x="68" y="118"/>
                </a:cxn>
                <a:cxn ang="0">
                  <a:pos x="50" y="150"/>
                </a:cxn>
                <a:cxn ang="0">
                  <a:pos x="28" y="178"/>
                </a:cxn>
                <a:cxn ang="0">
                  <a:pos x="10" y="190"/>
                </a:cxn>
                <a:cxn ang="0">
                  <a:pos x="4" y="192"/>
                </a:cxn>
                <a:cxn ang="0">
                  <a:pos x="14" y="202"/>
                </a:cxn>
                <a:cxn ang="0">
                  <a:pos x="20" y="214"/>
                </a:cxn>
                <a:cxn ang="0">
                  <a:pos x="20" y="246"/>
                </a:cxn>
                <a:cxn ang="0">
                  <a:pos x="14" y="278"/>
                </a:cxn>
                <a:cxn ang="0">
                  <a:pos x="8" y="302"/>
                </a:cxn>
                <a:cxn ang="0">
                  <a:pos x="18" y="328"/>
                </a:cxn>
                <a:cxn ang="0">
                  <a:pos x="16" y="362"/>
                </a:cxn>
                <a:cxn ang="0">
                  <a:pos x="10" y="396"/>
                </a:cxn>
                <a:cxn ang="0">
                  <a:pos x="0" y="422"/>
                </a:cxn>
                <a:cxn ang="0">
                  <a:pos x="18" y="452"/>
                </a:cxn>
                <a:cxn ang="0">
                  <a:pos x="22" y="472"/>
                </a:cxn>
                <a:cxn ang="0">
                  <a:pos x="20" y="494"/>
                </a:cxn>
                <a:cxn ang="0">
                  <a:pos x="34" y="510"/>
                </a:cxn>
                <a:cxn ang="0">
                  <a:pos x="42" y="530"/>
                </a:cxn>
                <a:cxn ang="0">
                  <a:pos x="54" y="572"/>
                </a:cxn>
                <a:cxn ang="0">
                  <a:pos x="68" y="582"/>
                </a:cxn>
                <a:cxn ang="0">
                  <a:pos x="86" y="604"/>
                </a:cxn>
                <a:cxn ang="0">
                  <a:pos x="94" y="624"/>
                </a:cxn>
                <a:cxn ang="0">
                  <a:pos x="98" y="648"/>
                </a:cxn>
                <a:cxn ang="0">
                  <a:pos x="134" y="658"/>
                </a:cxn>
                <a:cxn ang="0">
                  <a:pos x="158" y="670"/>
                </a:cxn>
                <a:cxn ang="0">
                  <a:pos x="172" y="682"/>
                </a:cxn>
                <a:cxn ang="0">
                  <a:pos x="178" y="692"/>
                </a:cxn>
                <a:cxn ang="0">
                  <a:pos x="178" y="700"/>
                </a:cxn>
                <a:cxn ang="0">
                  <a:pos x="196" y="700"/>
                </a:cxn>
                <a:cxn ang="0">
                  <a:pos x="226" y="698"/>
                </a:cxn>
                <a:cxn ang="0">
                  <a:pos x="284" y="682"/>
                </a:cxn>
                <a:cxn ang="0">
                  <a:pos x="336" y="650"/>
                </a:cxn>
                <a:cxn ang="0">
                  <a:pos x="384" y="606"/>
                </a:cxn>
                <a:cxn ang="0">
                  <a:pos x="422" y="550"/>
                </a:cxn>
                <a:cxn ang="0">
                  <a:pos x="454" y="486"/>
                </a:cxn>
                <a:cxn ang="0">
                  <a:pos x="476" y="412"/>
                </a:cxn>
                <a:cxn ang="0">
                  <a:pos x="488" y="332"/>
                </a:cxn>
                <a:cxn ang="0">
                  <a:pos x="490" y="290"/>
                </a:cxn>
                <a:cxn ang="0">
                  <a:pos x="484" y="210"/>
                </a:cxn>
                <a:cxn ang="0">
                  <a:pos x="468" y="136"/>
                </a:cxn>
                <a:cxn ang="0">
                  <a:pos x="444" y="70"/>
                </a:cxn>
                <a:cxn ang="0">
                  <a:pos x="410" y="10"/>
                </a:cxn>
              </a:cxnLst>
              <a:rect l="0" t="0" r="r" b="b"/>
              <a:pathLst>
                <a:path w="490" h="700">
                  <a:moveTo>
                    <a:pt x="410" y="10"/>
                  </a:moveTo>
                  <a:lnTo>
                    <a:pt x="410" y="10"/>
                  </a:lnTo>
                  <a:lnTo>
                    <a:pt x="410" y="12"/>
                  </a:lnTo>
                  <a:lnTo>
                    <a:pt x="410" y="12"/>
                  </a:lnTo>
                  <a:lnTo>
                    <a:pt x="404" y="18"/>
                  </a:lnTo>
                  <a:lnTo>
                    <a:pt x="398" y="22"/>
                  </a:lnTo>
                  <a:lnTo>
                    <a:pt x="390" y="26"/>
                  </a:lnTo>
                  <a:lnTo>
                    <a:pt x="382" y="28"/>
                  </a:lnTo>
                  <a:lnTo>
                    <a:pt x="366" y="30"/>
                  </a:lnTo>
                  <a:lnTo>
                    <a:pt x="350" y="28"/>
                  </a:lnTo>
                  <a:lnTo>
                    <a:pt x="334" y="22"/>
                  </a:lnTo>
                  <a:lnTo>
                    <a:pt x="320" y="16"/>
                  </a:lnTo>
                  <a:lnTo>
                    <a:pt x="312" y="8"/>
                  </a:lnTo>
                  <a:lnTo>
                    <a:pt x="308" y="4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84" y="6"/>
                  </a:lnTo>
                  <a:lnTo>
                    <a:pt x="248" y="12"/>
                  </a:lnTo>
                  <a:lnTo>
                    <a:pt x="230" y="14"/>
                  </a:lnTo>
                  <a:lnTo>
                    <a:pt x="210" y="14"/>
                  </a:lnTo>
                  <a:lnTo>
                    <a:pt x="192" y="10"/>
                  </a:lnTo>
                  <a:lnTo>
                    <a:pt x="174" y="4"/>
                  </a:lnTo>
                  <a:lnTo>
                    <a:pt x="174" y="4"/>
                  </a:lnTo>
                  <a:lnTo>
                    <a:pt x="170" y="18"/>
                  </a:lnTo>
                  <a:lnTo>
                    <a:pt x="162" y="30"/>
                  </a:lnTo>
                  <a:lnTo>
                    <a:pt x="150" y="44"/>
                  </a:lnTo>
                  <a:lnTo>
                    <a:pt x="136" y="56"/>
                  </a:lnTo>
                  <a:lnTo>
                    <a:pt x="120" y="68"/>
                  </a:lnTo>
                  <a:lnTo>
                    <a:pt x="104" y="80"/>
                  </a:lnTo>
                  <a:lnTo>
                    <a:pt x="88" y="88"/>
                  </a:lnTo>
                  <a:lnTo>
                    <a:pt x="72" y="94"/>
                  </a:lnTo>
                  <a:lnTo>
                    <a:pt x="72" y="94"/>
                  </a:lnTo>
                  <a:lnTo>
                    <a:pt x="72" y="104"/>
                  </a:lnTo>
                  <a:lnTo>
                    <a:pt x="68" y="118"/>
                  </a:lnTo>
                  <a:lnTo>
                    <a:pt x="60" y="134"/>
                  </a:lnTo>
                  <a:lnTo>
                    <a:pt x="50" y="150"/>
                  </a:lnTo>
                  <a:lnTo>
                    <a:pt x="40" y="164"/>
                  </a:lnTo>
                  <a:lnTo>
                    <a:pt x="28" y="178"/>
                  </a:lnTo>
                  <a:lnTo>
                    <a:pt x="16" y="188"/>
                  </a:lnTo>
                  <a:lnTo>
                    <a:pt x="10" y="190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0" y="196"/>
                  </a:lnTo>
                  <a:lnTo>
                    <a:pt x="14" y="202"/>
                  </a:lnTo>
                  <a:lnTo>
                    <a:pt x="18" y="208"/>
                  </a:lnTo>
                  <a:lnTo>
                    <a:pt x="20" y="214"/>
                  </a:lnTo>
                  <a:lnTo>
                    <a:pt x="22" y="230"/>
                  </a:lnTo>
                  <a:lnTo>
                    <a:pt x="20" y="246"/>
                  </a:lnTo>
                  <a:lnTo>
                    <a:pt x="18" y="262"/>
                  </a:lnTo>
                  <a:lnTo>
                    <a:pt x="14" y="278"/>
                  </a:lnTo>
                  <a:lnTo>
                    <a:pt x="8" y="302"/>
                  </a:lnTo>
                  <a:lnTo>
                    <a:pt x="8" y="302"/>
                  </a:lnTo>
                  <a:lnTo>
                    <a:pt x="14" y="314"/>
                  </a:lnTo>
                  <a:lnTo>
                    <a:pt x="18" y="328"/>
                  </a:lnTo>
                  <a:lnTo>
                    <a:pt x="18" y="346"/>
                  </a:lnTo>
                  <a:lnTo>
                    <a:pt x="16" y="362"/>
                  </a:lnTo>
                  <a:lnTo>
                    <a:pt x="14" y="380"/>
                  </a:lnTo>
                  <a:lnTo>
                    <a:pt x="10" y="396"/>
                  </a:lnTo>
                  <a:lnTo>
                    <a:pt x="0" y="422"/>
                  </a:lnTo>
                  <a:lnTo>
                    <a:pt x="0" y="422"/>
                  </a:lnTo>
                  <a:lnTo>
                    <a:pt x="10" y="436"/>
                  </a:lnTo>
                  <a:lnTo>
                    <a:pt x="18" y="452"/>
                  </a:lnTo>
                  <a:lnTo>
                    <a:pt x="20" y="462"/>
                  </a:lnTo>
                  <a:lnTo>
                    <a:pt x="22" y="472"/>
                  </a:lnTo>
                  <a:lnTo>
                    <a:pt x="20" y="494"/>
                  </a:lnTo>
                  <a:lnTo>
                    <a:pt x="20" y="494"/>
                  </a:lnTo>
                  <a:lnTo>
                    <a:pt x="28" y="502"/>
                  </a:lnTo>
                  <a:lnTo>
                    <a:pt x="34" y="510"/>
                  </a:lnTo>
                  <a:lnTo>
                    <a:pt x="38" y="520"/>
                  </a:lnTo>
                  <a:lnTo>
                    <a:pt x="42" y="530"/>
                  </a:lnTo>
                  <a:lnTo>
                    <a:pt x="48" y="552"/>
                  </a:lnTo>
                  <a:lnTo>
                    <a:pt x="54" y="572"/>
                  </a:lnTo>
                  <a:lnTo>
                    <a:pt x="54" y="572"/>
                  </a:lnTo>
                  <a:lnTo>
                    <a:pt x="68" y="582"/>
                  </a:lnTo>
                  <a:lnTo>
                    <a:pt x="78" y="594"/>
                  </a:lnTo>
                  <a:lnTo>
                    <a:pt x="86" y="604"/>
                  </a:lnTo>
                  <a:lnTo>
                    <a:pt x="90" y="614"/>
                  </a:lnTo>
                  <a:lnTo>
                    <a:pt x="94" y="624"/>
                  </a:lnTo>
                  <a:lnTo>
                    <a:pt x="96" y="634"/>
                  </a:lnTo>
                  <a:lnTo>
                    <a:pt x="98" y="648"/>
                  </a:lnTo>
                  <a:lnTo>
                    <a:pt x="98" y="648"/>
                  </a:lnTo>
                  <a:lnTo>
                    <a:pt x="134" y="658"/>
                  </a:lnTo>
                  <a:lnTo>
                    <a:pt x="146" y="664"/>
                  </a:lnTo>
                  <a:lnTo>
                    <a:pt x="158" y="670"/>
                  </a:lnTo>
                  <a:lnTo>
                    <a:pt x="166" y="676"/>
                  </a:lnTo>
                  <a:lnTo>
                    <a:pt x="172" y="682"/>
                  </a:lnTo>
                  <a:lnTo>
                    <a:pt x="176" y="686"/>
                  </a:lnTo>
                  <a:lnTo>
                    <a:pt x="178" y="692"/>
                  </a:lnTo>
                  <a:lnTo>
                    <a:pt x="178" y="692"/>
                  </a:lnTo>
                  <a:lnTo>
                    <a:pt x="178" y="700"/>
                  </a:lnTo>
                  <a:lnTo>
                    <a:pt x="178" y="700"/>
                  </a:lnTo>
                  <a:lnTo>
                    <a:pt x="196" y="700"/>
                  </a:lnTo>
                  <a:lnTo>
                    <a:pt x="196" y="700"/>
                  </a:lnTo>
                  <a:lnTo>
                    <a:pt x="226" y="698"/>
                  </a:lnTo>
                  <a:lnTo>
                    <a:pt x="256" y="692"/>
                  </a:lnTo>
                  <a:lnTo>
                    <a:pt x="284" y="682"/>
                  </a:lnTo>
                  <a:lnTo>
                    <a:pt x="310" y="668"/>
                  </a:lnTo>
                  <a:lnTo>
                    <a:pt x="336" y="650"/>
                  </a:lnTo>
                  <a:lnTo>
                    <a:pt x="360" y="630"/>
                  </a:lnTo>
                  <a:lnTo>
                    <a:pt x="384" y="606"/>
                  </a:lnTo>
                  <a:lnTo>
                    <a:pt x="404" y="580"/>
                  </a:lnTo>
                  <a:lnTo>
                    <a:pt x="422" y="550"/>
                  </a:lnTo>
                  <a:lnTo>
                    <a:pt x="440" y="520"/>
                  </a:lnTo>
                  <a:lnTo>
                    <a:pt x="454" y="486"/>
                  </a:lnTo>
                  <a:lnTo>
                    <a:pt x="468" y="450"/>
                  </a:lnTo>
                  <a:lnTo>
                    <a:pt x="476" y="412"/>
                  </a:lnTo>
                  <a:lnTo>
                    <a:pt x="484" y="372"/>
                  </a:lnTo>
                  <a:lnTo>
                    <a:pt x="488" y="332"/>
                  </a:lnTo>
                  <a:lnTo>
                    <a:pt x="490" y="290"/>
                  </a:lnTo>
                  <a:lnTo>
                    <a:pt x="490" y="290"/>
                  </a:lnTo>
                  <a:lnTo>
                    <a:pt x="488" y="250"/>
                  </a:lnTo>
                  <a:lnTo>
                    <a:pt x="484" y="210"/>
                  </a:lnTo>
                  <a:lnTo>
                    <a:pt x="478" y="174"/>
                  </a:lnTo>
                  <a:lnTo>
                    <a:pt x="468" y="136"/>
                  </a:lnTo>
                  <a:lnTo>
                    <a:pt x="458" y="102"/>
                  </a:lnTo>
                  <a:lnTo>
                    <a:pt x="444" y="70"/>
                  </a:lnTo>
                  <a:lnTo>
                    <a:pt x="428" y="38"/>
                  </a:lnTo>
                  <a:lnTo>
                    <a:pt x="410" y="10"/>
                  </a:lnTo>
                  <a:lnTo>
                    <a:pt x="410" y="10"/>
                  </a:lnTo>
                  <a:close/>
                </a:path>
              </a:pathLst>
            </a:custGeom>
            <a:solidFill>
              <a:srgbClr val="F2CF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6" name="Freeform 11"/>
            <p:cNvSpPr>
              <a:spLocks/>
            </p:cNvSpPr>
            <p:nvPr/>
          </p:nvSpPr>
          <p:spPr bwMode="auto">
            <a:xfrm>
              <a:off x="1858" y="2202"/>
              <a:ext cx="402" cy="650"/>
            </a:xfrm>
            <a:custGeom>
              <a:avLst/>
              <a:gdLst/>
              <a:ahLst/>
              <a:cxnLst>
                <a:cxn ang="0">
                  <a:pos x="326" y="0"/>
                </a:cxn>
                <a:cxn ang="0">
                  <a:pos x="358" y="56"/>
                </a:cxn>
                <a:cxn ang="0">
                  <a:pos x="382" y="120"/>
                </a:cxn>
                <a:cxn ang="0">
                  <a:pos x="396" y="188"/>
                </a:cxn>
                <a:cxn ang="0">
                  <a:pos x="402" y="262"/>
                </a:cxn>
                <a:cxn ang="0">
                  <a:pos x="400" y="302"/>
                </a:cxn>
                <a:cxn ang="0">
                  <a:pos x="388" y="376"/>
                </a:cxn>
                <a:cxn ang="0">
                  <a:pos x="368" y="446"/>
                </a:cxn>
                <a:cxn ang="0">
                  <a:pos x="338" y="508"/>
                </a:cxn>
                <a:cxn ang="0">
                  <a:pos x="302" y="562"/>
                </a:cxn>
                <a:cxn ang="0">
                  <a:pos x="258" y="604"/>
                </a:cxn>
                <a:cxn ang="0">
                  <a:pos x="208" y="634"/>
                </a:cxn>
                <a:cxn ang="0">
                  <a:pos x="154" y="648"/>
                </a:cxn>
                <a:cxn ang="0">
                  <a:pos x="126" y="650"/>
                </a:cxn>
                <a:cxn ang="0">
                  <a:pos x="104" y="648"/>
                </a:cxn>
                <a:cxn ang="0">
                  <a:pos x="82" y="636"/>
                </a:cxn>
                <a:cxn ang="0">
                  <a:pos x="28" y="616"/>
                </a:cxn>
                <a:cxn ang="0">
                  <a:pos x="12" y="528"/>
                </a:cxn>
                <a:cxn ang="0">
                  <a:pos x="0" y="508"/>
                </a:cxn>
                <a:cxn ang="0">
                  <a:pos x="12" y="528"/>
                </a:cxn>
                <a:cxn ang="0">
                  <a:pos x="28" y="544"/>
                </a:cxn>
                <a:cxn ang="0">
                  <a:pos x="54" y="556"/>
                </a:cxn>
                <a:cxn ang="0">
                  <a:pos x="88" y="562"/>
                </a:cxn>
                <a:cxn ang="0">
                  <a:pos x="124" y="562"/>
                </a:cxn>
                <a:cxn ang="0">
                  <a:pos x="164" y="556"/>
                </a:cxn>
                <a:cxn ang="0">
                  <a:pos x="202" y="542"/>
                </a:cxn>
                <a:cxn ang="0">
                  <a:pos x="236" y="522"/>
                </a:cxn>
                <a:cxn ang="0">
                  <a:pos x="264" y="494"/>
                </a:cxn>
                <a:cxn ang="0">
                  <a:pos x="278" y="476"/>
                </a:cxn>
                <a:cxn ang="0">
                  <a:pos x="304" y="430"/>
                </a:cxn>
                <a:cxn ang="0">
                  <a:pos x="328" y="376"/>
                </a:cxn>
                <a:cxn ang="0">
                  <a:pos x="348" y="316"/>
                </a:cxn>
                <a:cxn ang="0">
                  <a:pos x="362" y="248"/>
                </a:cxn>
                <a:cxn ang="0">
                  <a:pos x="368" y="178"/>
                </a:cxn>
                <a:cxn ang="0">
                  <a:pos x="362" y="106"/>
                </a:cxn>
                <a:cxn ang="0">
                  <a:pos x="342" y="36"/>
                </a:cxn>
                <a:cxn ang="0">
                  <a:pos x="326" y="0"/>
                </a:cxn>
              </a:cxnLst>
              <a:rect l="0" t="0" r="r" b="b"/>
              <a:pathLst>
                <a:path w="402" h="650">
                  <a:moveTo>
                    <a:pt x="326" y="0"/>
                  </a:moveTo>
                  <a:lnTo>
                    <a:pt x="326" y="0"/>
                  </a:lnTo>
                  <a:lnTo>
                    <a:pt x="344" y="28"/>
                  </a:lnTo>
                  <a:lnTo>
                    <a:pt x="358" y="56"/>
                  </a:lnTo>
                  <a:lnTo>
                    <a:pt x="370" y="86"/>
                  </a:lnTo>
                  <a:lnTo>
                    <a:pt x="382" y="120"/>
                  </a:lnTo>
                  <a:lnTo>
                    <a:pt x="390" y="154"/>
                  </a:lnTo>
                  <a:lnTo>
                    <a:pt x="396" y="188"/>
                  </a:lnTo>
                  <a:lnTo>
                    <a:pt x="400" y="224"/>
                  </a:lnTo>
                  <a:lnTo>
                    <a:pt x="402" y="262"/>
                  </a:lnTo>
                  <a:lnTo>
                    <a:pt x="402" y="262"/>
                  </a:lnTo>
                  <a:lnTo>
                    <a:pt x="400" y="302"/>
                  </a:lnTo>
                  <a:lnTo>
                    <a:pt x="396" y="340"/>
                  </a:lnTo>
                  <a:lnTo>
                    <a:pt x="388" y="376"/>
                  </a:lnTo>
                  <a:lnTo>
                    <a:pt x="380" y="412"/>
                  </a:lnTo>
                  <a:lnTo>
                    <a:pt x="368" y="446"/>
                  </a:lnTo>
                  <a:lnTo>
                    <a:pt x="354" y="478"/>
                  </a:lnTo>
                  <a:lnTo>
                    <a:pt x="338" y="508"/>
                  </a:lnTo>
                  <a:lnTo>
                    <a:pt x="320" y="536"/>
                  </a:lnTo>
                  <a:lnTo>
                    <a:pt x="302" y="562"/>
                  </a:lnTo>
                  <a:lnTo>
                    <a:pt x="280" y="584"/>
                  </a:lnTo>
                  <a:lnTo>
                    <a:pt x="258" y="604"/>
                  </a:lnTo>
                  <a:lnTo>
                    <a:pt x="234" y="620"/>
                  </a:lnTo>
                  <a:lnTo>
                    <a:pt x="208" y="634"/>
                  </a:lnTo>
                  <a:lnTo>
                    <a:pt x="182" y="642"/>
                  </a:lnTo>
                  <a:lnTo>
                    <a:pt x="154" y="648"/>
                  </a:lnTo>
                  <a:lnTo>
                    <a:pt x="126" y="650"/>
                  </a:lnTo>
                  <a:lnTo>
                    <a:pt x="126" y="650"/>
                  </a:lnTo>
                  <a:lnTo>
                    <a:pt x="114" y="650"/>
                  </a:lnTo>
                  <a:lnTo>
                    <a:pt x="104" y="648"/>
                  </a:lnTo>
                  <a:lnTo>
                    <a:pt x="90" y="642"/>
                  </a:lnTo>
                  <a:lnTo>
                    <a:pt x="82" y="636"/>
                  </a:lnTo>
                  <a:lnTo>
                    <a:pt x="82" y="634"/>
                  </a:lnTo>
                  <a:lnTo>
                    <a:pt x="28" y="616"/>
                  </a:lnTo>
                  <a:lnTo>
                    <a:pt x="10" y="542"/>
                  </a:lnTo>
                  <a:lnTo>
                    <a:pt x="12" y="528"/>
                  </a:lnTo>
                  <a:lnTo>
                    <a:pt x="12" y="528"/>
                  </a:lnTo>
                  <a:lnTo>
                    <a:pt x="0" y="508"/>
                  </a:lnTo>
                  <a:lnTo>
                    <a:pt x="12" y="528"/>
                  </a:lnTo>
                  <a:lnTo>
                    <a:pt x="12" y="528"/>
                  </a:lnTo>
                  <a:lnTo>
                    <a:pt x="18" y="536"/>
                  </a:lnTo>
                  <a:lnTo>
                    <a:pt x="28" y="544"/>
                  </a:lnTo>
                  <a:lnTo>
                    <a:pt x="40" y="550"/>
                  </a:lnTo>
                  <a:lnTo>
                    <a:pt x="54" y="556"/>
                  </a:lnTo>
                  <a:lnTo>
                    <a:pt x="70" y="560"/>
                  </a:lnTo>
                  <a:lnTo>
                    <a:pt x="88" y="562"/>
                  </a:lnTo>
                  <a:lnTo>
                    <a:pt x="106" y="562"/>
                  </a:lnTo>
                  <a:lnTo>
                    <a:pt x="124" y="562"/>
                  </a:lnTo>
                  <a:lnTo>
                    <a:pt x="144" y="560"/>
                  </a:lnTo>
                  <a:lnTo>
                    <a:pt x="164" y="556"/>
                  </a:lnTo>
                  <a:lnTo>
                    <a:pt x="184" y="550"/>
                  </a:lnTo>
                  <a:lnTo>
                    <a:pt x="202" y="542"/>
                  </a:lnTo>
                  <a:lnTo>
                    <a:pt x="220" y="534"/>
                  </a:lnTo>
                  <a:lnTo>
                    <a:pt x="236" y="522"/>
                  </a:lnTo>
                  <a:lnTo>
                    <a:pt x="252" y="508"/>
                  </a:lnTo>
                  <a:lnTo>
                    <a:pt x="264" y="494"/>
                  </a:lnTo>
                  <a:lnTo>
                    <a:pt x="264" y="494"/>
                  </a:lnTo>
                  <a:lnTo>
                    <a:pt x="278" y="476"/>
                  </a:lnTo>
                  <a:lnTo>
                    <a:pt x="290" y="454"/>
                  </a:lnTo>
                  <a:lnTo>
                    <a:pt x="304" y="430"/>
                  </a:lnTo>
                  <a:lnTo>
                    <a:pt x="316" y="404"/>
                  </a:lnTo>
                  <a:lnTo>
                    <a:pt x="328" y="376"/>
                  </a:lnTo>
                  <a:lnTo>
                    <a:pt x="338" y="346"/>
                  </a:lnTo>
                  <a:lnTo>
                    <a:pt x="348" y="316"/>
                  </a:lnTo>
                  <a:lnTo>
                    <a:pt x="356" y="282"/>
                  </a:lnTo>
                  <a:lnTo>
                    <a:pt x="362" y="248"/>
                  </a:lnTo>
                  <a:lnTo>
                    <a:pt x="366" y="214"/>
                  </a:lnTo>
                  <a:lnTo>
                    <a:pt x="368" y="178"/>
                  </a:lnTo>
                  <a:lnTo>
                    <a:pt x="366" y="142"/>
                  </a:lnTo>
                  <a:lnTo>
                    <a:pt x="362" y="106"/>
                  </a:lnTo>
                  <a:lnTo>
                    <a:pt x="354" y="70"/>
                  </a:lnTo>
                  <a:lnTo>
                    <a:pt x="342" y="36"/>
                  </a:lnTo>
                  <a:lnTo>
                    <a:pt x="326" y="0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EBB9A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7" name="Freeform 12"/>
            <p:cNvSpPr>
              <a:spLocks/>
            </p:cNvSpPr>
            <p:nvPr/>
          </p:nvSpPr>
          <p:spPr bwMode="auto">
            <a:xfrm>
              <a:off x="1984" y="2464"/>
              <a:ext cx="276" cy="388"/>
            </a:xfrm>
            <a:custGeom>
              <a:avLst/>
              <a:gdLst/>
              <a:ahLst/>
              <a:cxnLst>
                <a:cxn ang="0">
                  <a:pos x="0" y="388"/>
                </a:cxn>
                <a:cxn ang="0">
                  <a:pos x="0" y="388"/>
                </a:cxn>
                <a:cxn ang="0">
                  <a:pos x="28" y="386"/>
                </a:cxn>
                <a:cxn ang="0">
                  <a:pos x="56" y="380"/>
                </a:cxn>
                <a:cxn ang="0">
                  <a:pos x="82" y="372"/>
                </a:cxn>
                <a:cxn ang="0">
                  <a:pos x="108" y="358"/>
                </a:cxn>
                <a:cxn ang="0">
                  <a:pos x="132" y="342"/>
                </a:cxn>
                <a:cxn ang="0">
                  <a:pos x="154" y="322"/>
                </a:cxn>
                <a:cxn ang="0">
                  <a:pos x="176" y="300"/>
                </a:cxn>
                <a:cxn ang="0">
                  <a:pos x="194" y="274"/>
                </a:cxn>
                <a:cxn ang="0">
                  <a:pos x="212" y="246"/>
                </a:cxn>
                <a:cxn ang="0">
                  <a:pos x="228" y="216"/>
                </a:cxn>
                <a:cxn ang="0">
                  <a:pos x="242" y="184"/>
                </a:cxn>
                <a:cxn ang="0">
                  <a:pos x="254" y="150"/>
                </a:cxn>
                <a:cxn ang="0">
                  <a:pos x="262" y="114"/>
                </a:cxn>
                <a:cxn ang="0">
                  <a:pos x="270" y="78"/>
                </a:cxn>
                <a:cxn ang="0">
                  <a:pos x="274" y="40"/>
                </a:cxn>
                <a:cxn ang="0">
                  <a:pos x="276" y="0"/>
                </a:cxn>
                <a:cxn ang="0">
                  <a:pos x="276" y="0"/>
                </a:cxn>
                <a:cxn ang="0">
                  <a:pos x="268" y="40"/>
                </a:cxn>
                <a:cxn ang="0">
                  <a:pos x="256" y="94"/>
                </a:cxn>
                <a:cxn ang="0">
                  <a:pos x="248" y="124"/>
                </a:cxn>
                <a:cxn ang="0">
                  <a:pos x="238" y="154"/>
                </a:cxn>
                <a:cxn ang="0">
                  <a:pos x="226" y="186"/>
                </a:cxn>
                <a:cxn ang="0">
                  <a:pos x="210" y="216"/>
                </a:cxn>
                <a:cxn ang="0">
                  <a:pos x="194" y="248"/>
                </a:cxn>
                <a:cxn ang="0">
                  <a:pos x="174" y="276"/>
                </a:cxn>
                <a:cxn ang="0">
                  <a:pos x="154" y="304"/>
                </a:cxn>
                <a:cxn ang="0">
                  <a:pos x="128" y="328"/>
                </a:cxn>
                <a:cxn ang="0">
                  <a:pos x="102" y="350"/>
                </a:cxn>
                <a:cxn ang="0">
                  <a:pos x="86" y="360"/>
                </a:cxn>
                <a:cxn ang="0">
                  <a:pos x="70" y="368"/>
                </a:cxn>
                <a:cxn ang="0">
                  <a:pos x="54" y="376"/>
                </a:cxn>
                <a:cxn ang="0">
                  <a:pos x="38" y="380"/>
                </a:cxn>
                <a:cxn ang="0">
                  <a:pos x="20" y="386"/>
                </a:cxn>
                <a:cxn ang="0">
                  <a:pos x="0" y="388"/>
                </a:cxn>
                <a:cxn ang="0">
                  <a:pos x="0" y="388"/>
                </a:cxn>
              </a:cxnLst>
              <a:rect l="0" t="0" r="r" b="b"/>
              <a:pathLst>
                <a:path w="276" h="388">
                  <a:moveTo>
                    <a:pt x="0" y="388"/>
                  </a:moveTo>
                  <a:lnTo>
                    <a:pt x="0" y="388"/>
                  </a:lnTo>
                  <a:lnTo>
                    <a:pt x="28" y="386"/>
                  </a:lnTo>
                  <a:lnTo>
                    <a:pt x="56" y="380"/>
                  </a:lnTo>
                  <a:lnTo>
                    <a:pt x="82" y="372"/>
                  </a:lnTo>
                  <a:lnTo>
                    <a:pt x="108" y="358"/>
                  </a:lnTo>
                  <a:lnTo>
                    <a:pt x="132" y="342"/>
                  </a:lnTo>
                  <a:lnTo>
                    <a:pt x="154" y="322"/>
                  </a:lnTo>
                  <a:lnTo>
                    <a:pt x="176" y="300"/>
                  </a:lnTo>
                  <a:lnTo>
                    <a:pt x="194" y="274"/>
                  </a:lnTo>
                  <a:lnTo>
                    <a:pt x="212" y="246"/>
                  </a:lnTo>
                  <a:lnTo>
                    <a:pt x="228" y="216"/>
                  </a:lnTo>
                  <a:lnTo>
                    <a:pt x="242" y="184"/>
                  </a:lnTo>
                  <a:lnTo>
                    <a:pt x="254" y="150"/>
                  </a:lnTo>
                  <a:lnTo>
                    <a:pt x="262" y="114"/>
                  </a:lnTo>
                  <a:lnTo>
                    <a:pt x="270" y="78"/>
                  </a:lnTo>
                  <a:lnTo>
                    <a:pt x="274" y="40"/>
                  </a:lnTo>
                  <a:lnTo>
                    <a:pt x="276" y="0"/>
                  </a:lnTo>
                  <a:lnTo>
                    <a:pt x="276" y="0"/>
                  </a:lnTo>
                  <a:lnTo>
                    <a:pt x="268" y="40"/>
                  </a:lnTo>
                  <a:lnTo>
                    <a:pt x="256" y="94"/>
                  </a:lnTo>
                  <a:lnTo>
                    <a:pt x="248" y="124"/>
                  </a:lnTo>
                  <a:lnTo>
                    <a:pt x="238" y="154"/>
                  </a:lnTo>
                  <a:lnTo>
                    <a:pt x="226" y="186"/>
                  </a:lnTo>
                  <a:lnTo>
                    <a:pt x="210" y="216"/>
                  </a:lnTo>
                  <a:lnTo>
                    <a:pt x="194" y="248"/>
                  </a:lnTo>
                  <a:lnTo>
                    <a:pt x="174" y="276"/>
                  </a:lnTo>
                  <a:lnTo>
                    <a:pt x="154" y="304"/>
                  </a:lnTo>
                  <a:lnTo>
                    <a:pt x="128" y="328"/>
                  </a:lnTo>
                  <a:lnTo>
                    <a:pt x="102" y="350"/>
                  </a:lnTo>
                  <a:lnTo>
                    <a:pt x="86" y="360"/>
                  </a:lnTo>
                  <a:lnTo>
                    <a:pt x="70" y="368"/>
                  </a:lnTo>
                  <a:lnTo>
                    <a:pt x="54" y="376"/>
                  </a:lnTo>
                  <a:lnTo>
                    <a:pt x="38" y="380"/>
                  </a:lnTo>
                  <a:lnTo>
                    <a:pt x="20" y="386"/>
                  </a:lnTo>
                  <a:lnTo>
                    <a:pt x="0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DF95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8" name="Freeform 13"/>
            <p:cNvSpPr>
              <a:spLocks/>
            </p:cNvSpPr>
            <p:nvPr/>
          </p:nvSpPr>
          <p:spPr bwMode="auto">
            <a:xfrm>
              <a:off x="1368" y="1922"/>
              <a:ext cx="1062" cy="1126"/>
            </a:xfrm>
            <a:custGeom>
              <a:avLst/>
              <a:gdLst/>
              <a:ahLst/>
              <a:cxnLst>
                <a:cxn ang="0">
                  <a:pos x="1046" y="494"/>
                </a:cxn>
                <a:cxn ang="0">
                  <a:pos x="1022" y="406"/>
                </a:cxn>
                <a:cxn ang="0">
                  <a:pos x="1000" y="338"/>
                </a:cxn>
                <a:cxn ang="0">
                  <a:pos x="1008" y="304"/>
                </a:cxn>
                <a:cxn ang="0">
                  <a:pos x="990" y="264"/>
                </a:cxn>
                <a:cxn ang="0">
                  <a:pos x="948" y="120"/>
                </a:cxn>
                <a:cxn ang="0">
                  <a:pos x="920" y="38"/>
                </a:cxn>
                <a:cxn ang="0">
                  <a:pos x="854" y="26"/>
                </a:cxn>
                <a:cxn ang="0">
                  <a:pos x="900" y="144"/>
                </a:cxn>
                <a:cxn ang="0">
                  <a:pos x="960" y="350"/>
                </a:cxn>
                <a:cxn ang="0">
                  <a:pos x="988" y="556"/>
                </a:cxn>
                <a:cxn ang="0">
                  <a:pos x="960" y="766"/>
                </a:cxn>
                <a:cxn ang="0">
                  <a:pos x="908" y="872"/>
                </a:cxn>
                <a:cxn ang="0">
                  <a:pos x="848" y="940"/>
                </a:cxn>
                <a:cxn ang="0">
                  <a:pos x="752" y="1004"/>
                </a:cxn>
                <a:cxn ang="0">
                  <a:pos x="608" y="1048"/>
                </a:cxn>
                <a:cxn ang="0">
                  <a:pos x="428" y="1052"/>
                </a:cxn>
                <a:cxn ang="0">
                  <a:pos x="284" y="986"/>
                </a:cxn>
                <a:cxn ang="0">
                  <a:pos x="206" y="888"/>
                </a:cxn>
                <a:cxn ang="0">
                  <a:pos x="158" y="750"/>
                </a:cxn>
                <a:cxn ang="0">
                  <a:pos x="146" y="598"/>
                </a:cxn>
                <a:cxn ang="0">
                  <a:pos x="122" y="126"/>
                </a:cxn>
                <a:cxn ang="0">
                  <a:pos x="82" y="0"/>
                </a:cxn>
                <a:cxn ang="0">
                  <a:pos x="18" y="18"/>
                </a:cxn>
                <a:cxn ang="0">
                  <a:pos x="48" y="120"/>
                </a:cxn>
                <a:cxn ang="0">
                  <a:pos x="64" y="308"/>
                </a:cxn>
                <a:cxn ang="0">
                  <a:pos x="54" y="402"/>
                </a:cxn>
                <a:cxn ang="0">
                  <a:pos x="52" y="462"/>
                </a:cxn>
                <a:cxn ang="0">
                  <a:pos x="72" y="532"/>
                </a:cxn>
                <a:cxn ang="0">
                  <a:pos x="64" y="572"/>
                </a:cxn>
                <a:cxn ang="0">
                  <a:pos x="78" y="622"/>
                </a:cxn>
                <a:cxn ang="0">
                  <a:pos x="66" y="656"/>
                </a:cxn>
                <a:cxn ang="0">
                  <a:pos x="80" y="690"/>
                </a:cxn>
                <a:cxn ang="0">
                  <a:pos x="74" y="732"/>
                </a:cxn>
                <a:cxn ang="0">
                  <a:pos x="82" y="778"/>
                </a:cxn>
                <a:cxn ang="0">
                  <a:pos x="92" y="834"/>
                </a:cxn>
                <a:cxn ang="0">
                  <a:pos x="106" y="890"/>
                </a:cxn>
                <a:cxn ang="0">
                  <a:pos x="172" y="954"/>
                </a:cxn>
                <a:cxn ang="0">
                  <a:pos x="202" y="1008"/>
                </a:cxn>
                <a:cxn ang="0">
                  <a:pos x="238" y="1042"/>
                </a:cxn>
                <a:cxn ang="0">
                  <a:pos x="394" y="1116"/>
                </a:cxn>
                <a:cxn ang="0">
                  <a:pos x="468" y="1120"/>
                </a:cxn>
                <a:cxn ang="0">
                  <a:pos x="576" y="1126"/>
                </a:cxn>
                <a:cxn ang="0">
                  <a:pos x="702" y="1098"/>
                </a:cxn>
                <a:cxn ang="0">
                  <a:pos x="814" y="1074"/>
                </a:cxn>
                <a:cxn ang="0">
                  <a:pos x="890" y="996"/>
                </a:cxn>
                <a:cxn ang="0">
                  <a:pos x="946" y="946"/>
                </a:cxn>
                <a:cxn ang="0">
                  <a:pos x="968" y="918"/>
                </a:cxn>
                <a:cxn ang="0">
                  <a:pos x="966" y="884"/>
                </a:cxn>
                <a:cxn ang="0">
                  <a:pos x="986" y="862"/>
                </a:cxn>
                <a:cxn ang="0">
                  <a:pos x="1016" y="838"/>
                </a:cxn>
                <a:cxn ang="0">
                  <a:pos x="1036" y="742"/>
                </a:cxn>
                <a:cxn ang="0">
                  <a:pos x="1060" y="666"/>
                </a:cxn>
                <a:cxn ang="0">
                  <a:pos x="1060" y="588"/>
                </a:cxn>
                <a:cxn ang="0">
                  <a:pos x="1036" y="520"/>
                </a:cxn>
              </a:cxnLst>
              <a:rect l="0" t="0" r="r" b="b"/>
              <a:pathLst>
                <a:path w="1062" h="1126">
                  <a:moveTo>
                    <a:pt x="1036" y="520"/>
                  </a:moveTo>
                  <a:lnTo>
                    <a:pt x="1036" y="520"/>
                  </a:lnTo>
                  <a:lnTo>
                    <a:pt x="1040" y="514"/>
                  </a:lnTo>
                  <a:lnTo>
                    <a:pt x="1042" y="508"/>
                  </a:lnTo>
                  <a:lnTo>
                    <a:pt x="1046" y="494"/>
                  </a:lnTo>
                  <a:lnTo>
                    <a:pt x="1044" y="480"/>
                  </a:lnTo>
                  <a:lnTo>
                    <a:pt x="1040" y="466"/>
                  </a:lnTo>
                  <a:lnTo>
                    <a:pt x="1028" y="436"/>
                  </a:lnTo>
                  <a:lnTo>
                    <a:pt x="1024" y="422"/>
                  </a:lnTo>
                  <a:lnTo>
                    <a:pt x="1022" y="406"/>
                  </a:lnTo>
                  <a:lnTo>
                    <a:pt x="1022" y="406"/>
                  </a:lnTo>
                  <a:lnTo>
                    <a:pt x="1018" y="386"/>
                  </a:lnTo>
                  <a:lnTo>
                    <a:pt x="1012" y="370"/>
                  </a:lnTo>
                  <a:lnTo>
                    <a:pt x="1006" y="354"/>
                  </a:lnTo>
                  <a:lnTo>
                    <a:pt x="1000" y="338"/>
                  </a:lnTo>
                  <a:lnTo>
                    <a:pt x="1000" y="338"/>
                  </a:lnTo>
                  <a:lnTo>
                    <a:pt x="1002" y="330"/>
                  </a:lnTo>
                  <a:lnTo>
                    <a:pt x="1004" y="322"/>
                  </a:lnTo>
                  <a:lnTo>
                    <a:pt x="1006" y="312"/>
                  </a:lnTo>
                  <a:lnTo>
                    <a:pt x="1008" y="304"/>
                  </a:lnTo>
                  <a:lnTo>
                    <a:pt x="1008" y="304"/>
                  </a:lnTo>
                  <a:lnTo>
                    <a:pt x="1004" y="292"/>
                  </a:lnTo>
                  <a:lnTo>
                    <a:pt x="1000" y="284"/>
                  </a:lnTo>
                  <a:lnTo>
                    <a:pt x="994" y="274"/>
                  </a:lnTo>
                  <a:lnTo>
                    <a:pt x="990" y="264"/>
                  </a:lnTo>
                  <a:lnTo>
                    <a:pt x="990" y="264"/>
                  </a:lnTo>
                  <a:lnTo>
                    <a:pt x="978" y="228"/>
                  </a:lnTo>
                  <a:lnTo>
                    <a:pt x="966" y="192"/>
                  </a:lnTo>
                  <a:lnTo>
                    <a:pt x="948" y="120"/>
                  </a:lnTo>
                  <a:lnTo>
                    <a:pt x="948" y="120"/>
                  </a:lnTo>
                  <a:lnTo>
                    <a:pt x="942" y="100"/>
                  </a:lnTo>
                  <a:lnTo>
                    <a:pt x="936" y="86"/>
                  </a:lnTo>
                  <a:lnTo>
                    <a:pt x="924" y="62"/>
                  </a:lnTo>
                  <a:lnTo>
                    <a:pt x="920" y="50"/>
                  </a:lnTo>
                  <a:lnTo>
                    <a:pt x="920" y="38"/>
                  </a:lnTo>
                  <a:lnTo>
                    <a:pt x="924" y="22"/>
                  </a:lnTo>
                  <a:lnTo>
                    <a:pt x="932" y="0"/>
                  </a:lnTo>
                  <a:lnTo>
                    <a:pt x="854" y="0"/>
                  </a:lnTo>
                  <a:lnTo>
                    <a:pt x="854" y="0"/>
                  </a:lnTo>
                  <a:lnTo>
                    <a:pt x="854" y="26"/>
                  </a:lnTo>
                  <a:lnTo>
                    <a:pt x="856" y="46"/>
                  </a:lnTo>
                  <a:lnTo>
                    <a:pt x="862" y="64"/>
                  </a:lnTo>
                  <a:lnTo>
                    <a:pt x="870" y="82"/>
                  </a:lnTo>
                  <a:lnTo>
                    <a:pt x="890" y="120"/>
                  </a:lnTo>
                  <a:lnTo>
                    <a:pt x="900" y="144"/>
                  </a:lnTo>
                  <a:lnTo>
                    <a:pt x="912" y="176"/>
                  </a:lnTo>
                  <a:lnTo>
                    <a:pt x="912" y="176"/>
                  </a:lnTo>
                  <a:lnTo>
                    <a:pt x="938" y="260"/>
                  </a:lnTo>
                  <a:lnTo>
                    <a:pt x="950" y="304"/>
                  </a:lnTo>
                  <a:lnTo>
                    <a:pt x="960" y="350"/>
                  </a:lnTo>
                  <a:lnTo>
                    <a:pt x="970" y="398"/>
                  </a:lnTo>
                  <a:lnTo>
                    <a:pt x="978" y="448"/>
                  </a:lnTo>
                  <a:lnTo>
                    <a:pt x="984" y="500"/>
                  </a:lnTo>
                  <a:lnTo>
                    <a:pt x="988" y="556"/>
                  </a:lnTo>
                  <a:lnTo>
                    <a:pt x="988" y="556"/>
                  </a:lnTo>
                  <a:lnTo>
                    <a:pt x="986" y="612"/>
                  </a:lnTo>
                  <a:lnTo>
                    <a:pt x="982" y="666"/>
                  </a:lnTo>
                  <a:lnTo>
                    <a:pt x="972" y="716"/>
                  </a:lnTo>
                  <a:lnTo>
                    <a:pt x="966" y="742"/>
                  </a:lnTo>
                  <a:lnTo>
                    <a:pt x="960" y="766"/>
                  </a:lnTo>
                  <a:lnTo>
                    <a:pt x="952" y="788"/>
                  </a:lnTo>
                  <a:lnTo>
                    <a:pt x="942" y="810"/>
                  </a:lnTo>
                  <a:lnTo>
                    <a:pt x="932" y="832"/>
                  </a:lnTo>
                  <a:lnTo>
                    <a:pt x="920" y="852"/>
                  </a:lnTo>
                  <a:lnTo>
                    <a:pt x="908" y="872"/>
                  </a:lnTo>
                  <a:lnTo>
                    <a:pt x="894" y="890"/>
                  </a:lnTo>
                  <a:lnTo>
                    <a:pt x="880" y="908"/>
                  </a:lnTo>
                  <a:lnTo>
                    <a:pt x="864" y="924"/>
                  </a:lnTo>
                  <a:lnTo>
                    <a:pt x="864" y="924"/>
                  </a:lnTo>
                  <a:lnTo>
                    <a:pt x="848" y="940"/>
                  </a:lnTo>
                  <a:lnTo>
                    <a:pt x="830" y="956"/>
                  </a:lnTo>
                  <a:lnTo>
                    <a:pt x="812" y="970"/>
                  </a:lnTo>
                  <a:lnTo>
                    <a:pt x="794" y="982"/>
                  </a:lnTo>
                  <a:lnTo>
                    <a:pt x="774" y="994"/>
                  </a:lnTo>
                  <a:lnTo>
                    <a:pt x="752" y="1004"/>
                  </a:lnTo>
                  <a:lnTo>
                    <a:pt x="730" y="1014"/>
                  </a:lnTo>
                  <a:lnTo>
                    <a:pt x="708" y="1024"/>
                  </a:lnTo>
                  <a:lnTo>
                    <a:pt x="684" y="1032"/>
                  </a:lnTo>
                  <a:lnTo>
                    <a:pt x="660" y="1038"/>
                  </a:lnTo>
                  <a:lnTo>
                    <a:pt x="608" y="1048"/>
                  </a:lnTo>
                  <a:lnTo>
                    <a:pt x="554" y="1056"/>
                  </a:lnTo>
                  <a:lnTo>
                    <a:pt x="498" y="1058"/>
                  </a:lnTo>
                  <a:lnTo>
                    <a:pt x="498" y="1058"/>
                  </a:lnTo>
                  <a:lnTo>
                    <a:pt x="462" y="1056"/>
                  </a:lnTo>
                  <a:lnTo>
                    <a:pt x="428" y="1052"/>
                  </a:lnTo>
                  <a:lnTo>
                    <a:pt x="396" y="1044"/>
                  </a:lnTo>
                  <a:lnTo>
                    <a:pt x="366" y="1034"/>
                  </a:lnTo>
                  <a:lnTo>
                    <a:pt x="336" y="1022"/>
                  </a:lnTo>
                  <a:lnTo>
                    <a:pt x="310" y="1006"/>
                  </a:lnTo>
                  <a:lnTo>
                    <a:pt x="284" y="986"/>
                  </a:lnTo>
                  <a:lnTo>
                    <a:pt x="262" y="964"/>
                  </a:lnTo>
                  <a:lnTo>
                    <a:pt x="262" y="964"/>
                  </a:lnTo>
                  <a:lnTo>
                    <a:pt x="240" y="940"/>
                  </a:lnTo>
                  <a:lnTo>
                    <a:pt x="222" y="916"/>
                  </a:lnTo>
                  <a:lnTo>
                    <a:pt x="206" y="888"/>
                  </a:lnTo>
                  <a:lnTo>
                    <a:pt x="192" y="860"/>
                  </a:lnTo>
                  <a:lnTo>
                    <a:pt x="182" y="832"/>
                  </a:lnTo>
                  <a:lnTo>
                    <a:pt x="172" y="804"/>
                  </a:lnTo>
                  <a:lnTo>
                    <a:pt x="164" y="776"/>
                  </a:lnTo>
                  <a:lnTo>
                    <a:pt x="158" y="750"/>
                  </a:lnTo>
                  <a:lnTo>
                    <a:pt x="150" y="698"/>
                  </a:lnTo>
                  <a:lnTo>
                    <a:pt x="146" y="654"/>
                  </a:lnTo>
                  <a:lnTo>
                    <a:pt x="146" y="620"/>
                  </a:lnTo>
                  <a:lnTo>
                    <a:pt x="146" y="598"/>
                  </a:lnTo>
                  <a:lnTo>
                    <a:pt x="146" y="598"/>
                  </a:lnTo>
                  <a:lnTo>
                    <a:pt x="148" y="482"/>
                  </a:lnTo>
                  <a:lnTo>
                    <a:pt x="146" y="376"/>
                  </a:lnTo>
                  <a:lnTo>
                    <a:pt x="140" y="280"/>
                  </a:lnTo>
                  <a:lnTo>
                    <a:pt x="132" y="196"/>
                  </a:lnTo>
                  <a:lnTo>
                    <a:pt x="122" y="126"/>
                  </a:lnTo>
                  <a:lnTo>
                    <a:pt x="108" y="68"/>
                  </a:lnTo>
                  <a:lnTo>
                    <a:pt x="102" y="46"/>
                  </a:lnTo>
                  <a:lnTo>
                    <a:pt x="96" y="26"/>
                  </a:lnTo>
                  <a:lnTo>
                    <a:pt x="88" y="12"/>
                  </a:lnTo>
                  <a:lnTo>
                    <a:pt x="82" y="0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8"/>
                  </a:lnTo>
                  <a:lnTo>
                    <a:pt x="18" y="18"/>
                  </a:lnTo>
                  <a:lnTo>
                    <a:pt x="24" y="30"/>
                  </a:lnTo>
                  <a:lnTo>
                    <a:pt x="32" y="46"/>
                  </a:lnTo>
                  <a:lnTo>
                    <a:pt x="36" y="62"/>
                  </a:lnTo>
                  <a:lnTo>
                    <a:pt x="42" y="80"/>
                  </a:lnTo>
                  <a:lnTo>
                    <a:pt x="48" y="120"/>
                  </a:lnTo>
                  <a:lnTo>
                    <a:pt x="54" y="162"/>
                  </a:lnTo>
                  <a:lnTo>
                    <a:pt x="56" y="202"/>
                  </a:lnTo>
                  <a:lnTo>
                    <a:pt x="62" y="264"/>
                  </a:lnTo>
                  <a:lnTo>
                    <a:pt x="62" y="264"/>
                  </a:lnTo>
                  <a:lnTo>
                    <a:pt x="64" y="308"/>
                  </a:lnTo>
                  <a:lnTo>
                    <a:pt x="64" y="352"/>
                  </a:lnTo>
                  <a:lnTo>
                    <a:pt x="64" y="352"/>
                  </a:lnTo>
                  <a:lnTo>
                    <a:pt x="64" y="364"/>
                  </a:lnTo>
                  <a:lnTo>
                    <a:pt x="60" y="376"/>
                  </a:lnTo>
                  <a:lnTo>
                    <a:pt x="54" y="402"/>
                  </a:lnTo>
                  <a:lnTo>
                    <a:pt x="50" y="426"/>
                  </a:lnTo>
                  <a:lnTo>
                    <a:pt x="48" y="440"/>
                  </a:lnTo>
                  <a:lnTo>
                    <a:pt x="48" y="452"/>
                  </a:lnTo>
                  <a:lnTo>
                    <a:pt x="48" y="452"/>
                  </a:lnTo>
                  <a:lnTo>
                    <a:pt x="52" y="462"/>
                  </a:lnTo>
                  <a:lnTo>
                    <a:pt x="54" y="474"/>
                  </a:lnTo>
                  <a:lnTo>
                    <a:pt x="62" y="492"/>
                  </a:lnTo>
                  <a:lnTo>
                    <a:pt x="70" y="510"/>
                  </a:lnTo>
                  <a:lnTo>
                    <a:pt x="72" y="522"/>
                  </a:lnTo>
                  <a:lnTo>
                    <a:pt x="72" y="532"/>
                  </a:lnTo>
                  <a:lnTo>
                    <a:pt x="72" y="532"/>
                  </a:lnTo>
                  <a:lnTo>
                    <a:pt x="72" y="542"/>
                  </a:lnTo>
                  <a:lnTo>
                    <a:pt x="68" y="552"/>
                  </a:lnTo>
                  <a:lnTo>
                    <a:pt x="64" y="562"/>
                  </a:lnTo>
                  <a:lnTo>
                    <a:pt x="64" y="572"/>
                  </a:lnTo>
                  <a:lnTo>
                    <a:pt x="64" y="572"/>
                  </a:lnTo>
                  <a:lnTo>
                    <a:pt x="66" y="584"/>
                  </a:lnTo>
                  <a:lnTo>
                    <a:pt x="70" y="596"/>
                  </a:lnTo>
                  <a:lnTo>
                    <a:pt x="74" y="610"/>
                  </a:lnTo>
                  <a:lnTo>
                    <a:pt x="78" y="622"/>
                  </a:lnTo>
                  <a:lnTo>
                    <a:pt x="78" y="622"/>
                  </a:lnTo>
                  <a:lnTo>
                    <a:pt x="76" y="632"/>
                  </a:lnTo>
                  <a:lnTo>
                    <a:pt x="70" y="640"/>
                  </a:lnTo>
                  <a:lnTo>
                    <a:pt x="66" y="650"/>
                  </a:lnTo>
                  <a:lnTo>
                    <a:pt x="66" y="656"/>
                  </a:lnTo>
                  <a:lnTo>
                    <a:pt x="66" y="662"/>
                  </a:lnTo>
                  <a:lnTo>
                    <a:pt x="66" y="662"/>
                  </a:lnTo>
                  <a:lnTo>
                    <a:pt x="70" y="672"/>
                  </a:lnTo>
                  <a:lnTo>
                    <a:pt x="74" y="682"/>
                  </a:lnTo>
                  <a:lnTo>
                    <a:pt x="80" y="690"/>
                  </a:lnTo>
                  <a:lnTo>
                    <a:pt x="82" y="700"/>
                  </a:lnTo>
                  <a:lnTo>
                    <a:pt x="82" y="700"/>
                  </a:lnTo>
                  <a:lnTo>
                    <a:pt x="82" y="712"/>
                  </a:lnTo>
                  <a:lnTo>
                    <a:pt x="78" y="722"/>
                  </a:lnTo>
                  <a:lnTo>
                    <a:pt x="74" y="732"/>
                  </a:lnTo>
                  <a:lnTo>
                    <a:pt x="72" y="742"/>
                  </a:lnTo>
                  <a:lnTo>
                    <a:pt x="72" y="742"/>
                  </a:lnTo>
                  <a:lnTo>
                    <a:pt x="74" y="756"/>
                  </a:lnTo>
                  <a:lnTo>
                    <a:pt x="78" y="766"/>
                  </a:lnTo>
                  <a:lnTo>
                    <a:pt x="82" y="778"/>
                  </a:lnTo>
                  <a:lnTo>
                    <a:pt x="88" y="788"/>
                  </a:lnTo>
                  <a:lnTo>
                    <a:pt x="88" y="788"/>
                  </a:lnTo>
                  <a:lnTo>
                    <a:pt x="90" y="800"/>
                  </a:lnTo>
                  <a:lnTo>
                    <a:pt x="92" y="812"/>
                  </a:lnTo>
                  <a:lnTo>
                    <a:pt x="92" y="834"/>
                  </a:lnTo>
                  <a:lnTo>
                    <a:pt x="94" y="856"/>
                  </a:lnTo>
                  <a:lnTo>
                    <a:pt x="96" y="866"/>
                  </a:lnTo>
                  <a:lnTo>
                    <a:pt x="100" y="876"/>
                  </a:lnTo>
                  <a:lnTo>
                    <a:pt x="100" y="876"/>
                  </a:lnTo>
                  <a:lnTo>
                    <a:pt x="106" y="890"/>
                  </a:lnTo>
                  <a:lnTo>
                    <a:pt x="116" y="902"/>
                  </a:lnTo>
                  <a:lnTo>
                    <a:pt x="126" y="914"/>
                  </a:lnTo>
                  <a:lnTo>
                    <a:pt x="138" y="924"/>
                  </a:lnTo>
                  <a:lnTo>
                    <a:pt x="160" y="944"/>
                  </a:lnTo>
                  <a:lnTo>
                    <a:pt x="172" y="954"/>
                  </a:lnTo>
                  <a:lnTo>
                    <a:pt x="180" y="968"/>
                  </a:lnTo>
                  <a:lnTo>
                    <a:pt x="180" y="968"/>
                  </a:lnTo>
                  <a:lnTo>
                    <a:pt x="188" y="978"/>
                  </a:lnTo>
                  <a:lnTo>
                    <a:pt x="192" y="990"/>
                  </a:lnTo>
                  <a:lnTo>
                    <a:pt x="202" y="1008"/>
                  </a:lnTo>
                  <a:lnTo>
                    <a:pt x="206" y="1016"/>
                  </a:lnTo>
                  <a:lnTo>
                    <a:pt x="214" y="1024"/>
                  </a:lnTo>
                  <a:lnTo>
                    <a:pt x="224" y="1032"/>
                  </a:lnTo>
                  <a:lnTo>
                    <a:pt x="238" y="1042"/>
                  </a:lnTo>
                  <a:lnTo>
                    <a:pt x="238" y="1042"/>
                  </a:lnTo>
                  <a:lnTo>
                    <a:pt x="288" y="1068"/>
                  </a:lnTo>
                  <a:lnTo>
                    <a:pt x="336" y="1096"/>
                  </a:lnTo>
                  <a:lnTo>
                    <a:pt x="336" y="1096"/>
                  </a:lnTo>
                  <a:lnTo>
                    <a:pt x="364" y="1106"/>
                  </a:lnTo>
                  <a:lnTo>
                    <a:pt x="394" y="1116"/>
                  </a:lnTo>
                  <a:lnTo>
                    <a:pt x="424" y="1120"/>
                  </a:lnTo>
                  <a:lnTo>
                    <a:pt x="438" y="1120"/>
                  </a:lnTo>
                  <a:lnTo>
                    <a:pt x="452" y="1120"/>
                  </a:lnTo>
                  <a:lnTo>
                    <a:pt x="452" y="1120"/>
                  </a:lnTo>
                  <a:lnTo>
                    <a:pt x="468" y="1120"/>
                  </a:lnTo>
                  <a:lnTo>
                    <a:pt x="484" y="1120"/>
                  </a:lnTo>
                  <a:lnTo>
                    <a:pt x="514" y="1122"/>
                  </a:lnTo>
                  <a:lnTo>
                    <a:pt x="544" y="1126"/>
                  </a:lnTo>
                  <a:lnTo>
                    <a:pt x="560" y="1126"/>
                  </a:lnTo>
                  <a:lnTo>
                    <a:pt x="576" y="1126"/>
                  </a:lnTo>
                  <a:lnTo>
                    <a:pt x="576" y="1126"/>
                  </a:lnTo>
                  <a:lnTo>
                    <a:pt x="604" y="1120"/>
                  </a:lnTo>
                  <a:lnTo>
                    <a:pt x="638" y="1112"/>
                  </a:lnTo>
                  <a:lnTo>
                    <a:pt x="672" y="1104"/>
                  </a:lnTo>
                  <a:lnTo>
                    <a:pt x="702" y="1098"/>
                  </a:lnTo>
                  <a:lnTo>
                    <a:pt x="702" y="1098"/>
                  </a:lnTo>
                  <a:lnTo>
                    <a:pt x="758" y="1088"/>
                  </a:lnTo>
                  <a:lnTo>
                    <a:pt x="786" y="1082"/>
                  </a:lnTo>
                  <a:lnTo>
                    <a:pt x="814" y="1074"/>
                  </a:lnTo>
                  <a:lnTo>
                    <a:pt x="814" y="1074"/>
                  </a:lnTo>
                  <a:lnTo>
                    <a:pt x="834" y="1064"/>
                  </a:lnTo>
                  <a:lnTo>
                    <a:pt x="850" y="1054"/>
                  </a:lnTo>
                  <a:lnTo>
                    <a:pt x="862" y="1042"/>
                  </a:lnTo>
                  <a:lnTo>
                    <a:pt x="872" y="1026"/>
                  </a:lnTo>
                  <a:lnTo>
                    <a:pt x="890" y="996"/>
                  </a:lnTo>
                  <a:lnTo>
                    <a:pt x="902" y="980"/>
                  </a:lnTo>
                  <a:lnTo>
                    <a:pt x="918" y="964"/>
                  </a:lnTo>
                  <a:lnTo>
                    <a:pt x="918" y="964"/>
                  </a:lnTo>
                  <a:lnTo>
                    <a:pt x="932" y="954"/>
                  </a:lnTo>
                  <a:lnTo>
                    <a:pt x="946" y="946"/>
                  </a:lnTo>
                  <a:lnTo>
                    <a:pt x="952" y="942"/>
                  </a:lnTo>
                  <a:lnTo>
                    <a:pt x="958" y="936"/>
                  </a:lnTo>
                  <a:lnTo>
                    <a:pt x="964" y="928"/>
                  </a:lnTo>
                  <a:lnTo>
                    <a:pt x="968" y="918"/>
                  </a:lnTo>
                  <a:lnTo>
                    <a:pt x="968" y="918"/>
                  </a:lnTo>
                  <a:lnTo>
                    <a:pt x="970" y="914"/>
                  </a:lnTo>
                  <a:lnTo>
                    <a:pt x="970" y="908"/>
                  </a:lnTo>
                  <a:lnTo>
                    <a:pt x="966" y="900"/>
                  </a:lnTo>
                  <a:lnTo>
                    <a:pt x="966" y="890"/>
                  </a:lnTo>
                  <a:lnTo>
                    <a:pt x="966" y="884"/>
                  </a:lnTo>
                  <a:lnTo>
                    <a:pt x="968" y="880"/>
                  </a:lnTo>
                  <a:lnTo>
                    <a:pt x="968" y="880"/>
                  </a:lnTo>
                  <a:lnTo>
                    <a:pt x="972" y="874"/>
                  </a:lnTo>
                  <a:lnTo>
                    <a:pt x="976" y="870"/>
                  </a:lnTo>
                  <a:lnTo>
                    <a:pt x="986" y="862"/>
                  </a:lnTo>
                  <a:lnTo>
                    <a:pt x="998" y="858"/>
                  </a:lnTo>
                  <a:lnTo>
                    <a:pt x="1004" y="854"/>
                  </a:lnTo>
                  <a:lnTo>
                    <a:pt x="1008" y="850"/>
                  </a:lnTo>
                  <a:lnTo>
                    <a:pt x="1008" y="850"/>
                  </a:lnTo>
                  <a:lnTo>
                    <a:pt x="1016" y="838"/>
                  </a:lnTo>
                  <a:lnTo>
                    <a:pt x="1022" y="826"/>
                  </a:lnTo>
                  <a:lnTo>
                    <a:pt x="1026" y="812"/>
                  </a:lnTo>
                  <a:lnTo>
                    <a:pt x="1028" y="798"/>
                  </a:lnTo>
                  <a:lnTo>
                    <a:pt x="1032" y="768"/>
                  </a:lnTo>
                  <a:lnTo>
                    <a:pt x="1036" y="742"/>
                  </a:lnTo>
                  <a:lnTo>
                    <a:pt x="1036" y="742"/>
                  </a:lnTo>
                  <a:lnTo>
                    <a:pt x="1040" y="722"/>
                  </a:lnTo>
                  <a:lnTo>
                    <a:pt x="1048" y="704"/>
                  </a:lnTo>
                  <a:lnTo>
                    <a:pt x="1054" y="686"/>
                  </a:lnTo>
                  <a:lnTo>
                    <a:pt x="1060" y="666"/>
                  </a:lnTo>
                  <a:lnTo>
                    <a:pt x="1060" y="666"/>
                  </a:lnTo>
                  <a:lnTo>
                    <a:pt x="1062" y="652"/>
                  </a:lnTo>
                  <a:lnTo>
                    <a:pt x="1062" y="634"/>
                  </a:lnTo>
                  <a:lnTo>
                    <a:pt x="1062" y="610"/>
                  </a:lnTo>
                  <a:lnTo>
                    <a:pt x="1060" y="588"/>
                  </a:lnTo>
                  <a:lnTo>
                    <a:pt x="1056" y="564"/>
                  </a:lnTo>
                  <a:lnTo>
                    <a:pt x="1050" y="544"/>
                  </a:lnTo>
                  <a:lnTo>
                    <a:pt x="1044" y="528"/>
                  </a:lnTo>
                  <a:lnTo>
                    <a:pt x="1040" y="524"/>
                  </a:lnTo>
                  <a:lnTo>
                    <a:pt x="1036" y="520"/>
                  </a:lnTo>
                  <a:lnTo>
                    <a:pt x="1036" y="520"/>
                  </a:lnTo>
                  <a:close/>
                </a:path>
              </a:pathLst>
            </a:custGeom>
            <a:solidFill>
              <a:srgbClr val="FDE8D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9" name="Freeform 14"/>
            <p:cNvSpPr>
              <a:spLocks noEditPoints="1"/>
            </p:cNvSpPr>
            <p:nvPr/>
          </p:nvSpPr>
          <p:spPr bwMode="auto">
            <a:xfrm>
              <a:off x="1368" y="1922"/>
              <a:ext cx="1062" cy="1126"/>
            </a:xfrm>
            <a:custGeom>
              <a:avLst/>
              <a:gdLst/>
              <a:ahLst/>
              <a:cxnLst>
                <a:cxn ang="0">
                  <a:pos x="1022" y="406"/>
                </a:cxn>
                <a:cxn ang="0">
                  <a:pos x="1008" y="304"/>
                </a:cxn>
                <a:cxn ang="0">
                  <a:pos x="948" y="120"/>
                </a:cxn>
                <a:cxn ang="0">
                  <a:pos x="854" y="26"/>
                </a:cxn>
                <a:cxn ang="0">
                  <a:pos x="960" y="350"/>
                </a:cxn>
                <a:cxn ang="0">
                  <a:pos x="960" y="766"/>
                </a:cxn>
                <a:cxn ang="0">
                  <a:pos x="848" y="940"/>
                </a:cxn>
                <a:cxn ang="0">
                  <a:pos x="608" y="1048"/>
                </a:cxn>
                <a:cxn ang="0">
                  <a:pos x="284" y="986"/>
                </a:cxn>
                <a:cxn ang="0">
                  <a:pos x="158" y="750"/>
                </a:cxn>
                <a:cxn ang="0">
                  <a:pos x="122" y="126"/>
                </a:cxn>
                <a:cxn ang="0">
                  <a:pos x="24" y="30"/>
                </a:cxn>
                <a:cxn ang="0">
                  <a:pos x="64" y="352"/>
                </a:cxn>
                <a:cxn ang="0">
                  <a:pos x="54" y="474"/>
                </a:cxn>
                <a:cxn ang="0">
                  <a:pos x="64" y="572"/>
                </a:cxn>
                <a:cxn ang="0">
                  <a:pos x="66" y="662"/>
                </a:cxn>
                <a:cxn ang="0">
                  <a:pos x="72" y="742"/>
                </a:cxn>
                <a:cxn ang="0">
                  <a:pos x="94" y="856"/>
                </a:cxn>
                <a:cxn ang="0">
                  <a:pos x="180" y="968"/>
                </a:cxn>
                <a:cxn ang="0">
                  <a:pos x="288" y="1068"/>
                </a:cxn>
                <a:cxn ang="0">
                  <a:pos x="484" y="1120"/>
                </a:cxn>
                <a:cxn ang="0">
                  <a:pos x="702" y="1098"/>
                </a:cxn>
                <a:cxn ang="0">
                  <a:pos x="902" y="980"/>
                </a:cxn>
                <a:cxn ang="0">
                  <a:pos x="970" y="914"/>
                </a:cxn>
                <a:cxn ang="0">
                  <a:pos x="998" y="858"/>
                </a:cxn>
                <a:cxn ang="0">
                  <a:pos x="1036" y="742"/>
                </a:cxn>
                <a:cxn ang="0">
                  <a:pos x="1056" y="564"/>
                </a:cxn>
                <a:cxn ang="0">
                  <a:pos x="1038" y="698"/>
                </a:cxn>
                <a:cxn ang="0">
                  <a:pos x="1000" y="842"/>
                </a:cxn>
                <a:cxn ang="0">
                  <a:pos x="954" y="888"/>
                </a:cxn>
                <a:cxn ang="0">
                  <a:pos x="948" y="932"/>
                </a:cxn>
                <a:cxn ang="0">
                  <a:pos x="846" y="1042"/>
                </a:cxn>
                <a:cxn ang="0">
                  <a:pos x="648" y="1098"/>
                </a:cxn>
                <a:cxn ang="0">
                  <a:pos x="468" y="1108"/>
                </a:cxn>
                <a:cxn ang="0">
                  <a:pos x="228" y="1022"/>
                </a:cxn>
                <a:cxn ang="0">
                  <a:pos x="152" y="922"/>
                </a:cxn>
                <a:cxn ang="0">
                  <a:pos x="104" y="832"/>
                </a:cxn>
                <a:cxn ang="0">
                  <a:pos x="84" y="744"/>
                </a:cxn>
                <a:cxn ang="0">
                  <a:pos x="90" y="686"/>
                </a:cxn>
                <a:cxn ang="0">
                  <a:pos x="82" y="644"/>
                </a:cxn>
                <a:cxn ang="0">
                  <a:pos x="74" y="572"/>
                </a:cxn>
                <a:cxn ang="0">
                  <a:pos x="84" y="532"/>
                </a:cxn>
                <a:cxn ang="0">
                  <a:pos x="62" y="420"/>
                </a:cxn>
                <a:cxn ang="0">
                  <a:pos x="70" y="226"/>
                </a:cxn>
                <a:cxn ang="0">
                  <a:pos x="70" y="2"/>
                </a:cxn>
                <a:cxn ang="0">
                  <a:pos x="136" y="484"/>
                </a:cxn>
                <a:cxn ang="0">
                  <a:pos x="168" y="828"/>
                </a:cxn>
                <a:cxn ang="0">
                  <a:pos x="332" y="1030"/>
                </a:cxn>
                <a:cxn ang="0">
                  <a:pos x="664" y="1050"/>
                </a:cxn>
                <a:cxn ang="0">
                  <a:pos x="872" y="932"/>
                </a:cxn>
                <a:cxn ang="0">
                  <a:pos x="990" y="682"/>
                </a:cxn>
                <a:cxn ang="0">
                  <a:pos x="960" y="300"/>
                </a:cxn>
                <a:cxn ang="0">
                  <a:pos x="866" y="38"/>
                </a:cxn>
                <a:cxn ang="0">
                  <a:pos x="912" y="62"/>
                </a:cxn>
                <a:cxn ang="0">
                  <a:pos x="988" y="286"/>
                </a:cxn>
                <a:cxn ang="0">
                  <a:pos x="990" y="326"/>
                </a:cxn>
                <a:cxn ang="0">
                  <a:pos x="1010" y="406"/>
                </a:cxn>
                <a:cxn ang="0">
                  <a:pos x="1032" y="504"/>
                </a:cxn>
                <a:cxn ang="0">
                  <a:pos x="1030" y="530"/>
                </a:cxn>
              </a:cxnLst>
              <a:rect l="0" t="0" r="r" b="b"/>
              <a:pathLst>
                <a:path w="1062" h="1126">
                  <a:moveTo>
                    <a:pt x="1036" y="520"/>
                  </a:moveTo>
                  <a:lnTo>
                    <a:pt x="1036" y="520"/>
                  </a:lnTo>
                  <a:lnTo>
                    <a:pt x="1040" y="514"/>
                  </a:lnTo>
                  <a:lnTo>
                    <a:pt x="1042" y="508"/>
                  </a:lnTo>
                  <a:lnTo>
                    <a:pt x="1046" y="494"/>
                  </a:lnTo>
                  <a:lnTo>
                    <a:pt x="1044" y="480"/>
                  </a:lnTo>
                  <a:lnTo>
                    <a:pt x="1040" y="466"/>
                  </a:lnTo>
                  <a:lnTo>
                    <a:pt x="1028" y="436"/>
                  </a:lnTo>
                  <a:lnTo>
                    <a:pt x="1024" y="422"/>
                  </a:lnTo>
                  <a:lnTo>
                    <a:pt x="1022" y="406"/>
                  </a:lnTo>
                  <a:lnTo>
                    <a:pt x="1022" y="406"/>
                  </a:lnTo>
                  <a:lnTo>
                    <a:pt x="1018" y="386"/>
                  </a:lnTo>
                  <a:lnTo>
                    <a:pt x="1012" y="370"/>
                  </a:lnTo>
                  <a:lnTo>
                    <a:pt x="1006" y="354"/>
                  </a:lnTo>
                  <a:lnTo>
                    <a:pt x="1000" y="338"/>
                  </a:lnTo>
                  <a:lnTo>
                    <a:pt x="1000" y="338"/>
                  </a:lnTo>
                  <a:lnTo>
                    <a:pt x="1002" y="330"/>
                  </a:lnTo>
                  <a:lnTo>
                    <a:pt x="1004" y="322"/>
                  </a:lnTo>
                  <a:lnTo>
                    <a:pt x="1006" y="312"/>
                  </a:lnTo>
                  <a:lnTo>
                    <a:pt x="1008" y="304"/>
                  </a:lnTo>
                  <a:lnTo>
                    <a:pt x="1008" y="304"/>
                  </a:lnTo>
                  <a:lnTo>
                    <a:pt x="1004" y="292"/>
                  </a:lnTo>
                  <a:lnTo>
                    <a:pt x="1000" y="284"/>
                  </a:lnTo>
                  <a:lnTo>
                    <a:pt x="994" y="274"/>
                  </a:lnTo>
                  <a:lnTo>
                    <a:pt x="990" y="264"/>
                  </a:lnTo>
                  <a:lnTo>
                    <a:pt x="990" y="264"/>
                  </a:lnTo>
                  <a:lnTo>
                    <a:pt x="978" y="228"/>
                  </a:lnTo>
                  <a:lnTo>
                    <a:pt x="966" y="192"/>
                  </a:lnTo>
                  <a:lnTo>
                    <a:pt x="948" y="120"/>
                  </a:lnTo>
                  <a:lnTo>
                    <a:pt x="948" y="120"/>
                  </a:lnTo>
                  <a:lnTo>
                    <a:pt x="942" y="100"/>
                  </a:lnTo>
                  <a:lnTo>
                    <a:pt x="936" y="86"/>
                  </a:lnTo>
                  <a:lnTo>
                    <a:pt x="924" y="62"/>
                  </a:lnTo>
                  <a:lnTo>
                    <a:pt x="920" y="50"/>
                  </a:lnTo>
                  <a:lnTo>
                    <a:pt x="920" y="38"/>
                  </a:lnTo>
                  <a:lnTo>
                    <a:pt x="924" y="22"/>
                  </a:lnTo>
                  <a:lnTo>
                    <a:pt x="932" y="0"/>
                  </a:lnTo>
                  <a:lnTo>
                    <a:pt x="854" y="0"/>
                  </a:lnTo>
                  <a:lnTo>
                    <a:pt x="854" y="0"/>
                  </a:lnTo>
                  <a:lnTo>
                    <a:pt x="854" y="26"/>
                  </a:lnTo>
                  <a:lnTo>
                    <a:pt x="856" y="46"/>
                  </a:lnTo>
                  <a:lnTo>
                    <a:pt x="862" y="64"/>
                  </a:lnTo>
                  <a:lnTo>
                    <a:pt x="870" y="82"/>
                  </a:lnTo>
                  <a:lnTo>
                    <a:pt x="890" y="120"/>
                  </a:lnTo>
                  <a:lnTo>
                    <a:pt x="900" y="144"/>
                  </a:lnTo>
                  <a:lnTo>
                    <a:pt x="912" y="176"/>
                  </a:lnTo>
                  <a:lnTo>
                    <a:pt x="912" y="176"/>
                  </a:lnTo>
                  <a:lnTo>
                    <a:pt x="938" y="260"/>
                  </a:lnTo>
                  <a:lnTo>
                    <a:pt x="950" y="304"/>
                  </a:lnTo>
                  <a:lnTo>
                    <a:pt x="960" y="350"/>
                  </a:lnTo>
                  <a:lnTo>
                    <a:pt x="970" y="398"/>
                  </a:lnTo>
                  <a:lnTo>
                    <a:pt x="978" y="448"/>
                  </a:lnTo>
                  <a:lnTo>
                    <a:pt x="984" y="500"/>
                  </a:lnTo>
                  <a:lnTo>
                    <a:pt x="988" y="556"/>
                  </a:lnTo>
                  <a:lnTo>
                    <a:pt x="988" y="556"/>
                  </a:lnTo>
                  <a:lnTo>
                    <a:pt x="986" y="612"/>
                  </a:lnTo>
                  <a:lnTo>
                    <a:pt x="982" y="666"/>
                  </a:lnTo>
                  <a:lnTo>
                    <a:pt x="972" y="716"/>
                  </a:lnTo>
                  <a:lnTo>
                    <a:pt x="966" y="742"/>
                  </a:lnTo>
                  <a:lnTo>
                    <a:pt x="960" y="766"/>
                  </a:lnTo>
                  <a:lnTo>
                    <a:pt x="952" y="788"/>
                  </a:lnTo>
                  <a:lnTo>
                    <a:pt x="942" y="810"/>
                  </a:lnTo>
                  <a:lnTo>
                    <a:pt x="932" y="832"/>
                  </a:lnTo>
                  <a:lnTo>
                    <a:pt x="920" y="852"/>
                  </a:lnTo>
                  <a:lnTo>
                    <a:pt x="908" y="872"/>
                  </a:lnTo>
                  <a:lnTo>
                    <a:pt x="894" y="890"/>
                  </a:lnTo>
                  <a:lnTo>
                    <a:pt x="880" y="908"/>
                  </a:lnTo>
                  <a:lnTo>
                    <a:pt x="864" y="924"/>
                  </a:lnTo>
                  <a:lnTo>
                    <a:pt x="864" y="924"/>
                  </a:lnTo>
                  <a:lnTo>
                    <a:pt x="848" y="940"/>
                  </a:lnTo>
                  <a:lnTo>
                    <a:pt x="830" y="956"/>
                  </a:lnTo>
                  <a:lnTo>
                    <a:pt x="812" y="970"/>
                  </a:lnTo>
                  <a:lnTo>
                    <a:pt x="794" y="982"/>
                  </a:lnTo>
                  <a:lnTo>
                    <a:pt x="774" y="994"/>
                  </a:lnTo>
                  <a:lnTo>
                    <a:pt x="752" y="1004"/>
                  </a:lnTo>
                  <a:lnTo>
                    <a:pt x="730" y="1014"/>
                  </a:lnTo>
                  <a:lnTo>
                    <a:pt x="708" y="1024"/>
                  </a:lnTo>
                  <a:lnTo>
                    <a:pt x="684" y="1032"/>
                  </a:lnTo>
                  <a:lnTo>
                    <a:pt x="660" y="1038"/>
                  </a:lnTo>
                  <a:lnTo>
                    <a:pt x="608" y="1048"/>
                  </a:lnTo>
                  <a:lnTo>
                    <a:pt x="554" y="1056"/>
                  </a:lnTo>
                  <a:lnTo>
                    <a:pt x="498" y="1058"/>
                  </a:lnTo>
                  <a:lnTo>
                    <a:pt x="498" y="1058"/>
                  </a:lnTo>
                  <a:lnTo>
                    <a:pt x="462" y="1056"/>
                  </a:lnTo>
                  <a:lnTo>
                    <a:pt x="428" y="1052"/>
                  </a:lnTo>
                  <a:lnTo>
                    <a:pt x="396" y="1044"/>
                  </a:lnTo>
                  <a:lnTo>
                    <a:pt x="366" y="1034"/>
                  </a:lnTo>
                  <a:lnTo>
                    <a:pt x="336" y="1022"/>
                  </a:lnTo>
                  <a:lnTo>
                    <a:pt x="310" y="1006"/>
                  </a:lnTo>
                  <a:lnTo>
                    <a:pt x="284" y="986"/>
                  </a:lnTo>
                  <a:lnTo>
                    <a:pt x="262" y="964"/>
                  </a:lnTo>
                  <a:lnTo>
                    <a:pt x="262" y="964"/>
                  </a:lnTo>
                  <a:lnTo>
                    <a:pt x="240" y="940"/>
                  </a:lnTo>
                  <a:lnTo>
                    <a:pt x="222" y="916"/>
                  </a:lnTo>
                  <a:lnTo>
                    <a:pt x="206" y="888"/>
                  </a:lnTo>
                  <a:lnTo>
                    <a:pt x="192" y="860"/>
                  </a:lnTo>
                  <a:lnTo>
                    <a:pt x="182" y="832"/>
                  </a:lnTo>
                  <a:lnTo>
                    <a:pt x="172" y="804"/>
                  </a:lnTo>
                  <a:lnTo>
                    <a:pt x="164" y="776"/>
                  </a:lnTo>
                  <a:lnTo>
                    <a:pt x="158" y="750"/>
                  </a:lnTo>
                  <a:lnTo>
                    <a:pt x="150" y="698"/>
                  </a:lnTo>
                  <a:lnTo>
                    <a:pt x="146" y="654"/>
                  </a:lnTo>
                  <a:lnTo>
                    <a:pt x="146" y="620"/>
                  </a:lnTo>
                  <a:lnTo>
                    <a:pt x="146" y="598"/>
                  </a:lnTo>
                  <a:lnTo>
                    <a:pt x="146" y="598"/>
                  </a:lnTo>
                  <a:lnTo>
                    <a:pt x="148" y="482"/>
                  </a:lnTo>
                  <a:lnTo>
                    <a:pt x="146" y="376"/>
                  </a:lnTo>
                  <a:lnTo>
                    <a:pt x="140" y="280"/>
                  </a:lnTo>
                  <a:lnTo>
                    <a:pt x="132" y="196"/>
                  </a:lnTo>
                  <a:lnTo>
                    <a:pt x="122" y="126"/>
                  </a:lnTo>
                  <a:lnTo>
                    <a:pt x="108" y="68"/>
                  </a:lnTo>
                  <a:lnTo>
                    <a:pt x="102" y="46"/>
                  </a:lnTo>
                  <a:lnTo>
                    <a:pt x="96" y="26"/>
                  </a:lnTo>
                  <a:lnTo>
                    <a:pt x="88" y="12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8"/>
                  </a:lnTo>
                  <a:lnTo>
                    <a:pt x="18" y="18"/>
                  </a:lnTo>
                  <a:lnTo>
                    <a:pt x="24" y="30"/>
                  </a:lnTo>
                  <a:lnTo>
                    <a:pt x="32" y="46"/>
                  </a:lnTo>
                  <a:lnTo>
                    <a:pt x="36" y="62"/>
                  </a:lnTo>
                  <a:lnTo>
                    <a:pt x="42" y="80"/>
                  </a:lnTo>
                  <a:lnTo>
                    <a:pt x="48" y="120"/>
                  </a:lnTo>
                  <a:lnTo>
                    <a:pt x="54" y="162"/>
                  </a:lnTo>
                  <a:lnTo>
                    <a:pt x="56" y="202"/>
                  </a:lnTo>
                  <a:lnTo>
                    <a:pt x="62" y="264"/>
                  </a:lnTo>
                  <a:lnTo>
                    <a:pt x="62" y="264"/>
                  </a:lnTo>
                  <a:lnTo>
                    <a:pt x="64" y="308"/>
                  </a:lnTo>
                  <a:lnTo>
                    <a:pt x="64" y="352"/>
                  </a:lnTo>
                  <a:lnTo>
                    <a:pt x="64" y="352"/>
                  </a:lnTo>
                  <a:lnTo>
                    <a:pt x="64" y="364"/>
                  </a:lnTo>
                  <a:lnTo>
                    <a:pt x="60" y="376"/>
                  </a:lnTo>
                  <a:lnTo>
                    <a:pt x="54" y="402"/>
                  </a:lnTo>
                  <a:lnTo>
                    <a:pt x="50" y="426"/>
                  </a:lnTo>
                  <a:lnTo>
                    <a:pt x="48" y="440"/>
                  </a:lnTo>
                  <a:lnTo>
                    <a:pt x="48" y="452"/>
                  </a:lnTo>
                  <a:lnTo>
                    <a:pt x="48" y="452"/>
                  </a:lnTo>
                  <a:lnTo>
                    <a:pt x="52" y="462"/>
                  </a:lnTo>
                  <a:lnTo>
                    <a:pt x="54" y="474"/>
                  </a:lnTo>
                  <a:lnTo>
                    <a:pt x="62" y="492"/>
                  </a:lnTo>
                  <a:lnTo>
                    <a:pt x="70" y="510"/>
                  </a:lnTo>
                  <a:lnTo>
                    <a:pt x="72" y="522"/>
                  </a:lnTo>
                  <a:lnTo>
                    <a:pt x="72" y="532"/>
                  </a:lnTo>
                  <a:lnTo>
                    <a:pt x="72" y="532"/>
                  </a:lnTo>
                  <a:lnTo>
                    <a:pt x="72" y="542"/>
                  </a:lnTo>
                  <a:lnTo>
                    <a:pt x="68" y="552"/>
                  </a:lnTo>
                  <a:lnTo>
                    <a:pt x="64" y="562"/>
                  </a:lnTo>
                  <a:lnTo>
                    <a:pt x="64" y="572"/>
                  </a:lnTo>
                  <a:lnTo>
                    <a:pt x="64" y="572"/>
                  </a:lnTo>
                  <a:lnTo>
                    <a:pt x="66" y="584"/>
                  </a:lnTo>
                  <a:lnTo>
                    <a:pt x="70" y="596"/>
                  </a:lnTo>
                  <a:lnTo>
                    <a:pt x="74" y="610"/>
                  </a:lnTo>
                  <a:lnTo>
                    <a:pt x="78" y="622"/>
                  </a:lnTo>
                  <a:lnTo>
                    <a:pt x="78" y="622"/>
                  </a:lnTo>
                  <a:lnTo>
                    <a:pt x="76" y="632"/>
                  </a:lnTo>
                  <a:lnTo>
                    <a:pt x="70" y="640"/>
                  </a:lnTo>
                  <a:lnTo>
                    <a:pt x="66" y="650"/>
                  </a:lnTo>
                  <a:lnTo>
                    <a:pt x="66" y="656"/>
                  </a:lnTo>
                  <a:lnTo>
                    <a:pt x="66" y="662"/>
                  </a:lnTo>
                  <a:lnTo>
                    <a:pt x="66" y="662"/>
                  </a:lnTo>
                  <a:lnTo>
                    <a:pt x="70" y="672"/>
                  </a:lnTo>
                  <a:lnTo>
                    <a:pt x="74" y="682"/>
                  </a:lnTo>
                  <a:lnTo>
                    <a:pt x="80" y="690"/>
                  </a:lnTo>
                  <a:lnTo>
                    <a:pt x="82" y="700"/>
                  </a:lnTo>
                  <a:lnTo>
                    <a:pt x="82" y="700"/>
                  </a:lnTo>
                  <a:lnTo>
                    <a:pt x="82" y="712"/>
                  </a:lnTo>
                  <a:lnTo>
                    <a:pt x="78" y="722"/>
                  </a:lnTo>
                  <a:lnTo>
                    <a:pt x="74" y="732"/>
                  </a:lnTo>
                  <a:lnTo>
                    <a:pt x="72" y="742"/>
                  </a:lnTo>
                  <a:lnTo>
                    <a:pt x="72" y="742"/>
                  </a:lnTo>
                  <a:lnTo>
                    <a:pt x="74" y="756"/>
                  </a:lnTo>
                  <a:lnTo>
                    <a:pt x="78" y="766"/>
                  </a:lnTo>
                  <a:lnTo>
                    <a:pt x="82" y="778"/>
                  </a:lnTo>
                  <a:lnTo>
                    <a:pt x="88" y="788"/>
                  </a:lnTo>
                  <a:lnTo>
                    <a:pt x="88" y="788"/>
                  </a:lnTo>
                  <a:lnTo>
                    <a:pt x="90" y="800"/>
                  </a:lnTo>
                  <a:lnTo>
                    <a:pt x="92" y="812"/>
                  </a:lnTo>
                  <a:lnTo>
                    <a:pt x="92" y="834"/>
                  </a:lnTo>
                  <a:lnTo>
                    <a:pt x="94" y="856"/>
                  </a:lnTo>
                  <a:lnTo>
                    <a:pt x="96" y="866"/>
                  </a:lnTo>
                  <a:lnTo>
                    <a:pt x="100" y="876"/>
                  </a:lnTo>
                  <a:lnTo>
                    <a:pt x="100" y="876"/>
                  </a:lnTo>
                  <a:lnTo>
                    <a:pt x="106" y="890"/>
                  </a:lnTo>
                  <a:lnTo>
                    <a:pt x="116" y="902"/>
                  </a:lnTo>
                  <a:lnTo>
                    <a:pt x="126" y="914"/>
                  </a:lnTo>
                  <a:lnTo>
                    <a:pt x="138" y="924"/>
                  </a:lnTo>
                  <a:lnTo>
                    <a:pt x="160" y="944"/>
                  </a:lnTo>
                  <a:lnTo>
                    <a:pt x="172" y="954"/>
                  </a:lnTo>
                  <a:lnTo>
                    <a:pt x="180" y="968"/>
                  </a:lnTo>
                  <a:lnTo>
                    <a:pt x="180" y="968"/>
                  </a:lnTo>
                  <a:lnTo>
                    <a:pt x="188" y="978"/>
                  </a:lnTo>
                  <a:lnTo>
                    <a:pt x="192" y="990"/>
                  </a:lnTo>
                  <a:lnTo>
                    <a:pt x="202" y="1008"/>
                  </a:lnTo>
                  <a:lnTo>
                    <a:pt x="206" y="1016"/>
                  </a:lnTo>
                  <a:lnTo>
                    <a:pt x="214" y="1024"/>
                  </a:lnTo>
                  <a:lnTo>
                    <a:pt x="224" y="1032"/>
                  </a:lnTo>
                  <a:lnTo>
                    <a:pt x="238" y="1042"/>
                  </a:lnTo>
                  <a:lnTo>
                    <a:pt x="238" y="1042"/>
                  </a:lnTo>
                  <a:lnTo>
                    <a:pt x="288" y="1068"/>
                  </a:lnTo>
                  <a:lnTo>
                    <a:pt x="336" y="1096"/>
                  </a:lnTo>
                  <a:lnTo>
                    <a:pt x="336" y="1096"/>
                  </a:lnTo>
                  <a:lnTo>
                    <a:pt x="364" y="1106"/>
                  </a:lnTo>
                  <a:lnTo>
                    <a:pt x="394" y="1116"/>
                  </a:lnTo>
                  <a:lnTo>
                    <a:pt x="424" y="1120"/>
                  </a:lnTo>
                  <a:lnTo>
                    <a:pt x="438" y="1120"/>
                  </a:lnTo>
                  <a:lnTo>
                    <a:pt x="452" y="1120"/>
                  </a:lnTo>
                  <a:lnTo>
                    <a:pt x="452" y="1120"/>
                  </a:lnTo>
                  <a:lnTo>
                    <a:pt x="468" y="1120"/>
                  </a:lnTo>
                  <a:lnTo>
                    <a:pt x="484" y="1120"/>
                  </a:lnTo>
                  <a:lnTo>
                    <a:pt x="514" y="1122"/>
                  </a:lnTo>
                  <a:lnTo>
                    <a:pt x="544" y="1126"/>
                  </a:lnTo>
                  <a:lnTo>
                    <a:pt x="560" y="1126"/>
                  </a:lnTo>
                  <a:lnTo>
                    <a:pt x="576" y="1126"/>
                  </a:lnTo>
                  <a:lnTo>
                    <a:pt x="576" y="1126"/>
                  </a:lnTo>
                  <a:lnTo>
                    <a:pt x="604" y="1120"/>
                  </a:lnTo>
                  <a:lnTo>
                    <a:pt x="638" y="1112"/>
                  </a:lnTo>
                  <a:lnTo>
                    <a:pt x="672" y="1104"/>
                  </a:lnTo>
                  <a:lnTo>
                    <a:pt x="702" y="1098"/>
                  </a:lnTo>
                  <a:lnTo>
                    <a:pt x="702" y="1098"/>
                  </a:lnTo>
                  <a:lnTo>
                    <a:pt x="758" y="1088"/>
                  </a:lnTo>
                  <a:lnTo>
                    <a:pt x="786" y="1082"/>
                  </a:lnTo>
                  <a:lnTo>
                    <a:pt x="814" y="1074"/>
                  </a:lnTo>
                  <a:lnTo>
                    <a:pt x="814" y="1074"/>
                  </a:lnTo>
                  <a:lnTo>
                    <a:pt x="834" y="1064"/>
                  </a:lnTo>
                  <a:lnTo>
                    <a:pt x="850" y="1054"/>
                  </a:lnTo>
                  <a:lnTo>
                    <a:pt x="862" y="1042"/>
                  </a:lnTo>
                  <a:lnTo>
                    <a:pt x="872" y="1026"/>
                  </a:lnTo>
                  <a:lnTo>
                    <a:pt x="890" y="996"/>
                  </a:lnTo>
                  <a:lnTo>
                    <a:pt x="902" y="980"/>
                  </a:lnTo>
                  <a:lnTo>
                    <a:pt x="918" y="964"/>
                  </a:lnTo>
                  <a:lnTo>
                    <a:pt x="918" y="964"/>
                  </a:lnTo>
                  <a:lnTo>
                    <a:pt x="932" y="954"/>
                  </a:lnTo>
                  <a:lnTo>
                    <a:pt x="946" y="946"/>
                  </a:lnTo>
                  <a:lnTo>
                    <a:pt x="952" y="942"/>
                  </a:lnTo>
                  <a:lnTo>
                    <a:pt x="958" y="936"/>
                  </a:lnTo>
                  <a:lnTo>
                    <a:pt x="964" y="928"/>
                  </a:lnTo>
                  <a:lnTo>
                    <a:pt x="968" y="918"/>
                  </a:lnTo>
                  <a:lnTo>
                    <a:pt x="968" y="918"/>
                  </a:lnTo>
                  <a:lnTo>
                    <a:pt x="970" y="914"/>
                  </a:lnTo>
                  <a:lnTo>
                    <a:pt x="970" y="908"/>
                  </a:lnTo>
                  <a:lnTo>
                    <a:pt x="966" y="900"/>
                  </a:lnTo>
                  <a:lnTo>
                    <a:pt x="966" y="890"/>
                  </a:lnTo>
                  <a:lnTo>
                    <a:pt x="966" y="884"/>
                  </a:lnTo>
                  <a:lnTo>
                    <a:pt x="968" y="880"/>
                  </a:lnTo>
                  <a:lnTo>
                    <a:pt x="968" y="880"/>
                  </a:lnTo>
                  <a:lnTo>
                    <a:pt x="972" y="874"/>
                  </a:lnTo>
                  <a:lnTo>
                    <a:pt x="976" y="870"/>
                  </a:lnTo>
                  <a:lnTo>
                    <a:pt x="986" y="862"/>
                  </a:lnTo>
                  <a:lnTo>
                    <a:pt x="998" y="858"/>
                  </a:lnTo>
                  <a:lnTo>
                    <a:pt x="1004" y="854"/>
                  </a:lnTo>
                  <a:lnTo>
                    <a:pt x="1008" y="850"/>
                  </a:lnTo>
                  <a:lnTo>
                    <a:pt x="1008" y="850"/>
                  </a:lnTo>
                  <a:lnTo>
                    <a:pt x="1016" y="838"/>
                  </a:lnTo>
                  <a:lnTo>
                    <a:pt x="1022" y="826"/>
                  </a:lnTo>
                  <a:lnTo>
                    <a:pt x="1026" y="812"/>
                  </a:lnTo>
                  <a:lnTo>
                    <a:pt x="1028" y="798"/>
                  </a:lnTo>
                  <a:lnTo>
                    <a:pt x="1032" y="768"/>
                  </a:lnTo>
                  <a:lnTo>
                    <a:pt x="1036" y="742"/>
                  </a:lnTo>
                  <a:lnTo>
                    <a:pt x="1036" y="742"/>
                  </a:lnTo>
                  <a:lnTo>
                    <a:pt x="1040" y="722"/>
                  </a:lnTo>
                  <a:lnTo>
                    <a:pt x="1048" y="704"/>
                  </a:lnTo>
                  <a:lnTo>
                    <a:pt x="1054" y="686"/>
                  </a:lnTo>
                  <a:lnTo>
                    <a:pt x="1060" y="666"/>
                  </a:lnTo>
                  <a:lnTo>
                    <a:pt x="1060" y="666"/>
                  </a:lnTo>
                  <a:lnTo>
                    <a:pt x="1062" y="652"/>
                  </a:lnTo>
                  <a:lnTo>
                    <a:pt x="1062" y="634"/>
                  </a:lnTo>
                  <a:lnTo>
                    <a:pt x="1062" y="610"/>
                  </a:lnTo>
                  <a:lnTo>
                    <a:pt x="1060" y="588"/>
                  </a:lnTo>
                  <a:lnTo>
                    <a:pt x="1056" y="564"/>
                  </a:lnTo>
                  <a:lnTo>
                    <a:pt x="1050" y="544"/>
                  </a:lnTo>
                  <a:lnTo>
                    <a:pt x="1044" y="528"/>
                  </a:lnTo>
                  <a:lnTo>
                    <a:pt x="1040" y="524"/>
                  </a:lnTo>
                  <a:lnTo>
                    <a:pt x="1036" y="520"/>
                  </a:lnTo>
                  <a:lnTo>
                    <a:pt x="1036" y="520"/>
                  </a:lnTo>
                  <a:close/>
                  <a:moveTo>
                    <a:pt x="1050" y="664"/>
                  </a:moveTo>
                  <a:lnTo>
                    <a:pt x="1050" y="664"/>
                  </a:lnTo>
                  <a:lnTo>
                    <a:pt x="1044" y="682"/>
                  </a:lnTo>
                  <a:lnTo>
                    <a:pt x="1038" y="698"/>
                  </a:lnTo>
                  <a:lnTo>
                    <a:pt x="1038" y="698"/>
                  </a:lnTo>
                  <a:lnTo>
                    <a:pt x="1030" y="718"/>
                  </a:lnTo>
                  <a:lnTo>
                    <a:pt x="1024" y="740"/>
                  </a:lnTo>
                  <a:lnTo>
                    <a:pt x="1024" y="740"/>
                  </a:lnTo>
                  <a:lnTo>
                    <a:pt x="1022" y="764"/>
                  </a:lnTo>
                  <a:lnTo>
                    <a:pt x="1022" y="764"/>
                  </a:lnTo>
                  <a:lnTo>
                    <a:pt x="1020" y="784"/>
                  </a:lnTo>
                  <a:lnTo>
                    <a:pt x="1016" y="806"/>
                  </a:lnTo>
                  <a:lnTo>
                    <a:pt x="1010" y="826"/>
                  </a:lnTo>
                  <a:lnTo>
                    <a:pt x="1004" y="834"/>
                  </a:lnTo>
                  <a:lnTo>
                    <a:pt x="1000" y="842"/>
                  </a:lnTo>
                  <a:lnTo>
                    <a:pt x="1000" y="842"/>
                  </a:lnTo>
                  <a:lnTo>
                    <a:pt x="994" y="848"/>
                  </a:lnTo>
                  <a:lnTo>
                    <a:pt x="984" y="852"/>
                  </a:lnTo>
                  <a:lnTo>
                    <a:pt x="984" y="852"/>
                  </a:lnTo>
                  <a:lnTo>
                    <a:pt x="970" y="860"/>
                  </a:lnTo>
                  <a:lnTo>
                    <a:pt x="964" y="866"/>
                  </a:lnTo>
                  <a:lnTo>
                    <a:pt x="958" y="874"/>
                  </a:lnTo>
                  <a:lnTo>
                    <a:pt x="958" y="874"/>
                  </a:lnTo>
                  <a:lnTo>
                    <a:pt x="954" y="882"/>
                  </a:lnTo>
                  <a:lnTo>
                    <a:pt x="954" y="888"/>
                  </a:lnTo>
                  <a:lnTo>
                    <a:pt x="954" y="888"/>
                  </a:lnTo>
                  <a:lnTo>
                    <a:pt x="954" y="896"/>
                  </a:lnTo>
                  <a:lnTo>
                    <a:pt x="956" y="904"/>
                  </a:lnTo>
                  <a:lnTo>
                    <a:pt x="956" y="904"/>
                  </a:lnTo>
                  <a:lnTo>
                    <a:pt x="958" y="912"/>
                  </a:lnTo>
                  <a:lnTo>
                    <a:pt x="958" y="912"/>
                  </a:lnTo>
                  <a:lnTo>
                    <a:pt x="958" y="914"/>
                  </a:lnTo>
                  <a:lnTo>
                    <a:pt x="958" y="914"/>
                  </a:lnTo>
                  <a:lnTo>
                    <a:pt x="952" y="924"/>
                  </a:lnTo>
                  <a:lnTo>
                    <a:pt x="948" y="932"/>
                  </a:lnTo>
                  <a:lnTo>
                    <a:pt x="940" y="936"/>
                  </a:lnTo>
                  <a:lnTo>
                    <a:pt x="932" y="942"/>
                  </a:lnTo>
                  <a:lnTo>
                    <a:pt x="910" y="956"/>
                  </a:lnTo>
                  <a:lnTo>
                    <a:pt x="910" y="956"/>
                  </a:lnTo>
                  <a:lnTo>
                    <a:pt x="896" y="970"/>
                  </a:lnTo>
                  <a:lnTo>
                    <a:pt x="884" y="984"/>
                  </a:lnTo>
                  <a:lnTo>
                    <a:pt x="868" y="1010"/>
                  </a:lnTo>
                  <a:lnTo>
                    <a:pt x="868" y="1010"/>
                  </a:lnTo>
                  <a:lnTo>
                    <a:pt x="858" y="1026"/>
                  </a:lnTo>
                  <a:lnTo>
                    <a:pt x="846" y="1042"/>
                  </a:lnTo>
                  <a:lnTo>
                    <a:pt x="840" y="1048"/>
                  </a:lnTo>
                  <a:lnTo>
                    <a:pt x="832" y="1054"/>
                  </a:lnTo>
                  <a:lnTo>
                    <a:pt x="822" y="1058"/>
                  </a:lnTo>
                  <a:lnTo>
                    <a:pt x="810" y="1062"/>
                  </a:lnTo>
                  <a:lnTo>
                    <a:pt x="810" y="1062"/>
                  </a:lnTo>
                  <a:lnTo>
                    <a:pt x="784" y="1070"/>
                  </a:lnTo>
                  <a:lnTo>
                    <a:pt x="758" y="1076"/>
                  </a:lnTo>
                  <a:lnTo>
                    <a:pt x="706" y="1086"/>
                  </a:lnTo>
                  <a:lnTo>
                    <a:pt x="700" y="1088"/>
                  </a:lnTo>
                  <a:lnTo>
                    <a:pt x="648" y="1098"/>
                  </a:lnTo>
                  <a:lnTo>
                    <a:pt x="648" y="1098"/>
                  </a:lnTo>
                  <a:lnTo>
                    <a:pt x="608" y="1108"/>
                  </a:lnTo>
                  <a:lnTo>
                    <a:pt x="574" y="1114"/>
                  </a:lnTo>
                  <a:lnTo>
                    <a:pt x="574" y="1114"/>
                  </a:lnTo>
                  <a:lnTo>
                    <a:pt x="560" y="1114"/>
                  </a:lnTo>
                  <a:lnTo>
                    <a:pt x="544" y="1114"/>
                  </a:lnTo>
                  <a:lnTo>
                    <a:pt x="516" y="1112"/>
                  </a:lnTo>
                  <a:lnTo>
                    <a:pt x="516" y="1112"/>
                  </a:lnTo>
                  <a:lnTo>
                    <a:pt x="484" y="1108"/>
                  </a:lnTo>
                  <a:lnTo>
                    <a:pt x="468" y="1108"/>
                  </a:lnTo>
                  <a:lnTo>
                    <a:pt x="450" y="1108"/>
                  </a:lnTo>
                  <a:lnTo>
                    <a:pt x="450" y="1108"/>
                  </a:lnTo>
                  <a:lnTo>
                    <a:pt x="426" y="1110"/>
                  </a:lnTo>
                  <a:lnTo>
                    <a:pt x="398" y="1104"/>
                  </a:lnTo>
                  <a:lnTo>
                    <a:pt x="370" y="1096"/>
                  </a:lnTo>
                  <a:lnTo>
                    <a:pt x="342" y="1086"/>
                  </a:lnTo>
                  <a:lnTo>
                    <a:pt x="286" y="1056"/>
                  </a:lnTo>
                  <a:lnTo>
                    <a:pt x="244" y="1032"/>
                  </a:lnTo>
                  <a:lnTo>
                    <a:pt x="244" y="1032"/>
                  </a:lnTo>
                  <a:lnTo>
                    <a:pt x="228" y="1022"/>
                  </a:lnTo>
                  <a:lnTo>
                    <a:pt x="218" y="1012"/>
                  </a:lnTo>
                  <a:lnTo>
                    <a:pt x="210" y="1002"/>
                  </a:lnTo>
                  <a:lnTo>
                    <a:pt x="206" y="990"/>
                  </a:lnTo>
                  <a:lnTo>
                    <a:pt x="206" y="990"/>
                  </a:lnTo>
                  <a:lnTo>
                    <a:pt x="200" y="976"/>
                  </a:lnTo>
                  <a:lnTo>
                    <a:pt x="190" y="960"/>
                  </a:lnTo>
                  <a:lnTo>
                    <a:pt x="190" y="960"/>
                  </a:lnTo>
                  <a:lnTo>
                    <a:pt x="182" y="950"/>
                  </a:lnTo>
                  <a:lnTo>
                    <a:pt x="172" y="940"/>
                  </a:lnTo>
                  <a:lnTo>
                    <a:pt x="152" y="922"/>
                  </a:lnTo>
                  <a:lnTo>
                    <a:pt x="152" y="922"/>
                  </a:lnTo>
                  <a:lnTo>
                    <a:pt x="138" y="910"/>
                  </a:lnTo>
                  <a:lnTo>
                    <a:pt x="128" y="898"/>
                  </a:lnTo>
                  <a:lnTo>
                    <a:pt x="118" y="886"/>
                  </a:lnTo>
                  <a:lnTo>
                    <a:pt x="110" y="872"/>
                  </a:lnTo>
                  <a:lnTo>
                    <a:pt x="110" y="872"/>
                  </a:lnTo>
                  <a:lnTo>
                    <a:pt x="106" y="862"/>
                  </a:lnTo>
                  <a:lnTo>
                    <a:pt x="106" y="852"/>
                  </a:lnTo>
                  <a:lnTo>
                    <a:pt x="104" y="832"/>
                  </a:lnTo>
                  <a:lnTo>
                    <a:pt x="104" y="832"/>
                  </a:lnTo>
                  <a:lnTo>
                    <a:pt x="102" y="810"/>
                  </a:lnTo>
                  <a:lnTo>
                    <a:pt x="102" y="798"/>
                  </a:lnTo>
                  <a:lnTo>
                    <a:pt x="98" y="786"/>
                  </a:lnTo>
                  <a:lnTo>
                    <a:pt x="90" y="766"/>
                  </a:lnTo>
                  <a:lnTo>
                    <a:pt x="90" y="766"/>
                  </a:lnTo>
                  <a:lnTo>
                    <a:pt x="86" y="756"/>
                  </a:lnTo>
                  <a:lnTo>
                    <a:pt x="84" y="744"/>
                  </a:lnTo>
                  <a:lnTo>
                    <a:pt x="84" y="744"/>
                  </a:lnTo>
                  <a:lnTo>
                    <a:pt x="84" y="744"/>
                  </a:lnTo>
                  <a:lnTo>
                    <a:pt x="84" y="744"/>
                  </a:lnTo>
                  <a:lnTo>
                    <a:pt x="84" y="736"/>
                  </a:lnTo>
                  <a:lnTo>
                    <a:pt x="88" y="730"/>
                  </a:lnTo>
                  <a:lnTo>
                    <a:pt x="88" y="730"/>
                  </a:lnTo>
                  <a:lnTo>
                    <a:pt x="92" y="718"/>
                  </a:lnTo>
                  <a:lnTo>
                    <a:pt x="94" y="704"/>
                  </a:lnTo>
                  <a:lnTo>
                    <a:pt x="94" y="704"/>
                  </a:lnTo>
                  <a:lnTo>
                    <a:pt x="94" y="700"/>
                  </a:lnTo>
                  <a:lnTo>
                    <a:pt x="94" y="700"/>
                  </a:lnTo>
                  <a:lnTo>
                    <a:pt x="92" y="692"/>
                  </a:lnTo>
                  <a:lnTo>
                    <a:pt x="90" y="686"/>
                  </a:lnTo>
                  <a:lnTo>
                    <a:pt x="84" y="674"/>
                  </a:lnTo>
                  <a:lnTo>
                    <a:pt x="84" y="674"/>
                  </a:lnTo>
                  <a:lnTo>
                    <a:pt x="80" y="668"/>
                  </a:lnTo>
                  <a:lnTo>
                    <a:pt x="76" y="660"/>
                  </a:lnTo>
                  <a:lnTo>
                    <a:pt x="76" y="660"/>
                  </a:lnTo>
                  <a:lnTo>
                    <a:pt x="76" y="658"/>
                  </a:lnTo>
                  <a:lnTo>
                    <a:pt x="76" y="658"/>
                  </a:lnTo>
                  <a:lnTo>
                    <a:pt x="78" y="652"/>
                  </a:lnTo>
                  <a:lnTo>
                    <a:pt x="82" y="644"/>
                  </a:lnTo>
                  <a:lnTo>
                    <a:pt x="82" y="644"/>
                  </a:lnTo>
                  <a:lnTo>
                    <a:pt x="86" y="634"/>
                  </a:lnTo>
                  <a:lnTo>
                    <a:pt x="88" y="624"/>
                  </a:lnTo>
                  <a:lnTo>
                    <a:pt x="88" y="624"/>
                  </a:lnTo>
                  <a:lnTo>
                    <a:pt x="88" y="622"/>
                  </a:lnTo>
                  <a:lnTo>
                    <a:pt x="88" y="622"/>
                  </a:lnTo>
                  <a:lnTo>
                    <a:pt x="86" y="606"/>
                  </a:lnTo>
                  <a:lnTo>
                    <a:pt x="80" y="592"/>
                  </a:lnTo>
                  <a:lnTo>
                    <a:pt x="80" y="592"/>
                  </a:lnTo>
                  <a:lnTo>
                    <a:pt x="76" y="582"/>
                  </a:lnTo>
                  <a:lnTo>
                    <a:pt x="74" y="572"/>
                  </a:lnTo>
                  <a:lnTo>
                    <a:pt x="74" y="572"/>
                  </a:lnTo>
                  <a:lnTo>
                    <a:pt x="74" y="570"/>
                  </a:lnTo>
                  <a:lnTo>
                    <a:pt x="74" y="570"/>
                  </a:lnTo>
                  <a:lnTo>
                    <a:pt x="76" y="562"/>
                  </a:lnTo>
                  <a:lnTo>
                    <a:pt x="80" y="554"/>
                  </a:lnTo>
                  <a:lnTo>
                    <a:pt x="80" y="554"/>
                  </a:lnTo>
                  <a:lnTo>
                    <a:pt x="82" y="544"/>
                  </a:lnTo>
                  <a:lnTo>
                    <a:pt x="84" y="534"/>
                  </a:lnTo>
                  <a:lnTo>
                    <a:pt x="84" y="532"/>
                  </a:lnTo>
                  <a:lnTo>
                    <a:pt x="84" y="532"/>
                  </a:lnTo>
                  <a:lnTo>
                    <a:pt x="82" y="518"/>
                  </a:lnTo>
                  <a:lnTo>
                    <a:pt x="80" y="506"/>
                  </a:lnTo>
                  <a:lnTo>
                    <a:pt x="70" y="484"/>
                  </a:lnTo>
                  <a:lnTo>
                    <a:pt x="70" y="484"/>
                  </a:lnTo>
                  <a:lnTo>
                    <a:pt x="64" y="468"/>
                  </a:lnTo>
                  <a:lnTo>
                    <a:pt x="60" y="450"/>
                  </a:lnTo>
                  <a:lnTo>
                    <a:pt x="60" y="450"/>
                  </a:lnTo>
                  <a:lnTo>
                    <a:pt x="60" y="442"/>
                  </a:lnTo>
                  <a:lnTo>
                    <a:pt x="60" y="442"/>
                  </a:lnTo>
                  <a:lnTo>
                    <a:pt x="62" y="420"/>
                  </a:lnTo>
                  <a:lnTo>
                    <a:pt x="68" y="396"/>
                  </a:lnTo>
                  <a:lnTo>
                    <a:pt x="68" y="396"/>
                  </a:lnTo>
                  <a:lnTo>
                    <a:pt x="72" y="374"/>
                  </a:lnTo>
                  <a:lnTo>
                    <a:pt x="76" y="352"/>
                  </a:lnTo>
                  <a:lnTo>
                    <a:pt x="76" y="352"/>
                  </a:lnTo>
                  <a:lnTo>
                    <a:pt x="76" y="334"/>
                  </a:lnTo>
                  <a:lnTo>
                    <a:pt x="76" y="334"/>
                  </a:lnTo>
                  <a:lnTo>
                    <a:pt x="74" y="298"/>
                  </a:lnTo>
                  <a:lnTo>
                    <a:pt x="72" y="264"/>
                  </a:lnTo>
                  <a:lnTo>
                    <a:pt x="70" y="226"/>
                  </a:lnTo>
                  <a:lnTo>
                    <a:pt x="70" y="226"/>
                  </a:lnTo>
                  <a:lnTo>
                    <a:pt x="64" y="160"/>
                  </a:lnTo>
                  <a:lnTo>
                    <a:pt x="60" y="128"/>
                  </a:lnTo>
                  <a:lnTo>
                    <a:pt x="54" y="96"/>
                  </a:lnTo>
                  <a:lnTo>
                    <a:pt x="48" y="68"/>
                  </a:lnTo>
                  <a:lnTo>
                    <a:pt x="40" y="42"/>
                  </a:lnTo>
                  <a:lnTo>
                    <a:pt x="32" y="20"/>
                  </a:lnTo>
                  <a:lnTo>
                    <a:pt x="22" y="2"/>
                  </a:lnTo>
                  <a:lnTo>
                    <a:pt x="70" y="2"/>
                  </a:lnTo>
                  <a:lnTo>
                    <a:pt x="70" y="2"/>
                  </a:lnTo>
                  <a:lnTo>
                    <a:pt x="76" y="10"/>
                  </a:lnTo>
                  <a:lnTo>
                    <a:pt x="82" y="24"/>
                  </a:lnTo>
                  <a:lnTo>
                    <a:pt x="92" y="60"/>
                  </a:lnTo>
                  <a:lnTo>
                    <a:pt x="104" y="106"/>
                  </a:lnTo>
                  <a:lnTo>
                    <a:pt x="114" y="164"/>
                  </a:lnTo>
                  <a:lnTo>
                    <a:pt x="122" y="232"/>
                  </a:lnTo>
                  <a:lnTo>
                    <a:pt x="130" y="308"/>
                  </a:lnTo>
                  <a:lnTo>
                    <a:pt x="134" y="392"/>
                  </a:lnTo>
                  <a:lnTo>
                    <a:pt x="136" y="484"/>
                  </a:lnTo>
                  <a:lnTo>
                    <a:pt x="136" y="484"/>
                  </a:lnTo>
                  <a:lnTo>
                    <a:pt x="134" y="598"/>
                  </a:lnTo>
                  <a:lnTo>
                    <a:pt x="134" y="598"/>
                  </a:lnTo>
                  <a:lnTo>
                    <a:pt x="134" y="616"/>
                  </a:lnTo>
                  <a:lnTo>
                    <a:pt x="134" y="616"/>
                  </a:lnTo>
                  <a:lnTo>
                    <a:pt x="134" y="646"/>
                  </a:lnTo>
                  <a:lnTo>
                    <a:pt x="138" y="684"/>
                  </a:lnTo>
                  <a:lnTo>
                    <a:pt x="142" y="728"/>
                  </a:lnTo>
                  <a:lnTo>
                    <a:pt x="152" y="776"/>
                  </a:lnTo>
                  <a:lnTo>
                    <a:pt x="160" y="802"/>
                  </a:lnTo>
                  <a:lnTo>
                    <a:pt x="168" y="828"/>
                  </a:lnTo>
                  <a:lnTo>
                    <a:pt x="178" y="854"/>
                  </a:lnTo>
                  <a:lnTo>
                    <a:pt x="188" y="878"/>
                  </a:lnTo>
                  <a:lnTo>
                    <a:pt x="202" y="904"/>
                  </a:lnTo>
                  <a:lnTo>
                    <a:pt x="216" y="928"/>
                  </a:lnTo>
                  <a:lnTo>
                    <a:pt x="234" y="950"/>
                  </a:lnTo>
                  <a:lnTo>
                    <a:pt x="254" y="972"/>
                  </a:lnTo>
                  <a:lnTo>
                    <a:pt x="254" y="972"/>
                  </a:lnTo>
                  <a:lnTo>
                    <a:pt x="278" y="994"/>
                  </a:lnTo>
                  <a:lnTo>
                    <a:pt x="304" y="1014"/>
                  </a:lnTo>
                  <a:lnTo>
                    <a:pt x="332" y="1030"/>
                  </a:lnTo>
                  <a:lnTo>
                    <a:pt x="360" y="1044"/>
                  </a:lnTo>
                  <a:lnTo>
                    <a:pt x="392" y="1056"/>
                  </a:lnTo>
                  <a:lnTo>
                    <a:pt x="426" y="1062"/>
                  </a:lnTo>
                  <a:lnTo>
                    <a:pt x="462" y="1068"/>
                  </a:lnTo>
                  <a:lnTo>
                    <a:pt x="498" y="1068"/>
                  </a:lnTo>
                  <a:lnTo>
                    <a:pt x="498" y="1068"/>
                  </a:lnTo>
                  <a:lnTo>
                    <a:pt x="556" y="1066"/>
                  </a:lnTo>
                  <a:lnTo>
                    <a:pt x="612" y="1060"/>
                  </a:lnTo>
                  <a:lnTo>
                    <a:pt x="638" y="1056"/>
                  </a:lnTo>
                  <a:lnTo>
                    <a:pt x="664" y="1050"/>
                  </a:lnTo>
                  <a:lnTo>
                    <a:pt x="688" y="1042"/>
                  </a:lnTo>
                  <a:lnTo>
                    <a:pt x="712" y="1034"/>
                  </a:lnTo>
                  <a:lnTo>
                    <a:pt x="736" y="1024"/>
                  </a:lnTo>
                  <a:lnTo>
                    <a:pt x="758" y="1014"/>
                  </a:lnTo>
                  <a:lnTo>
                    <a:pt x="780" y="1004"/>
                  </a:lnTo>
                  <a:lnTo>
                    <a:pt x="800" y="992"/>
                  </a:lnTo>
                  <a:lnTo>
                    <a:pt x="820" y="978"/>
                  </a:lnTo>
                  <a:lnTo>
                    <a:pt x="838" y="964"/>
                  </a:lnTo>
                  <a:lnTo>
                    <a:pt x="856" y="948"/>
                  </a:lnTo>
                  <a:lnTo>
                    <a:pt x="872" y="932"/>
                  </a:lnTo>
                  <a:lnTo>
                    <a:pt x="872" y="932"/>
                  </a:lnTo>
                  <a:lnTo>
                    <a:pt x="888" y="916"/>
                  </a:lnTo>
                  <a:lnTo>
                    <a:pt x="902" y="898"/>
                  </a:lnTo>
                  <a:lnTo>
                    <a:pt x="916" y="880"/>
                  </a:lnTo>
                  <a:lnTo>
                    <a:pt x="928" y="862"/>
                  </a:lnTo>
                  <a:lnTo>
                    <a:pt x="938" y="842"/>
                  </a:lnTo>
                  <a:lnTo>
                    <a:pt x="950" y="822"/>
                  </a:lnTo>
                  <a:lnTo>
                    <a:pt x="966" y="778"/>
                  </a:lnTo>
                  <a:lnTo>
                    <a:pt x="980" y="732"/>
                  </a:lnTo>
                  <a:lnTo>
                    <a:pt x="990" y="682"/>
                  </a:lnTo>
                  <a:lnTo>
                    <a:pt x="996" y="630"/>
                  </a:lnTo>
                  <a:lnTo>
                    <a:pt x="998" y="576"/>
                  </a:lnTo>
                  <a:lnTo>
                    <a:pt x="998" y="576"/>
                  </a:lnTo>
                  <a:lnTo>
                    <a:pt x="998" y="554"/>
                  </a:lnTo>
                  <a:lnTo>
                    <a:pt x="998" y="554"/>
                  </a:lnTo>
                  <a:lnTo>
                    <a:pt x="996" y="498"/>
                  </a:lnTo>
                  <a:lnTo>
                    <a:pt x="990" y="446"/>
                  </a:lnTo>
                  <a:lnTo>
                    <a:pt x="982" y="396"/>
                  </a:lnTo>
                  <a:lnTo>
                    <a:pt x="972" y="346"/>
                  </a:lnTo>
                  <a:lnTo>
                    <a:pt x="960" y="300"/>
                  </a:lnTo>
                  <a:lnTo>
                    <a:pt x="948" y="256"/>
                  </a:lnTo>
                  <a:lnTo>
                    <a:pt x="922" y="172"/>
                  </a:lnTo>
                  <a:lnTo>
                    <a:pt x="922" y="172"/>
                  </a:lnTo>
                  <a:lnTo>
                    <a:pt x="914" y="146"/>
                  </a:lnTo>
                  <a:lnTo>
                    <a:pt x="904" y="124"/>
                  </a:lnTo>
                  <a:lnTo>
                    <a:pt x="886" y="90"/>
                  </a:lnTo>
                  <a:lnTo>
                    <a:pt x="886" y="90"/>
                  </a:lnTo>
                  <a:lnTo>
                    <a:pt x="878" y="72"/>
                  </a:lnTo>
                  <a:lnTo>
                    <a:pt x="870" y="56"/>
                  </a:lnTo>
                  <a:lnTo>
                    <a:pt x="866" y="38"/>
                  </a:lnTo>
                  <a:lnTo>
                    <a:pt x="864" y="18"/>
                  </a:lnTo>
                  <a:lnTo>
                    <a:pt x="864" y="18"/>
                  </a:lnTo>
                  <a:lnTo>
                    <a:pt x="868" y="0"/>
                  </a:lnTo>
                  <a:lnTo>
                    <a:pt x="916" y="0"/>
                  </a:lnTo>
                  <a:lnTo>
                    <a:pt x="916" y="0"/>
                  </a:lnTo>
                  <a:lnTo>
                    <a:pt x="910" y="22"/>
                  </a:lnTo>
                  <a:lnTo>
                    <a:pt x="908" y="42"/>
                  </a:lnTo>
                  <a:lnTo>
                    <a:pt x="908" y="42"/>
                  </a:lnTo>
                  <a:lnTo>
                    <a:pt x="908" y="52"/>
                  </a:lnTo>
                  <a:lnTo>
                    <a:pt x="912" y="62"/>
                  </a:lnTo>
                  <a:lnTo>
                    <a:pt x="920" y="80"/>
                  </a:lnTo>
                  <a:lnTo>
                    <a:pt x="920" y="80"/>
                  </a:lnTo>
                  <a:lnTo>
                    <a:pt x="930" y="98"/>
                  </a:lnTo>
                  <a:lnTo>
                    <a:pt x="934" y="110"/>
                  </a:lnTo>
                  <a:lnTo>
                    <a:pt x="938" y="122"/>
                  </a:lnTo>
                  <a:lnTo>
                    <a:pt x="938" y="122"/>
                  </a:lnTo>
                  <a:lnTo>
                    <a:pt x="956" y="196"/>
                  </a:lnTo>
                  <a:lnTo>
                    <a:pt x="966" y="232"/>
                  </a:lnTo>
                  <a:lnTo>
                    <a:pt x="980" y="270"/>
                  </a:lnTo>
                  <a:lnTo>
                    <a:pt x="988" y="286"/>
                  </a:lnTo>
                  <a:lnTo>
                    <a:pt x="988" y="286"/>
                  </a:lnTo>
                  <a:lnTo>
                    <a:pt x="994" y="294"/>
                  </a:lnTo>
                  <a:lnTo>
                    <a:pt x="996" y="304"/>
                  </a:lnTo>
                  <a:lnTo>
                    <a:pt x="996" y="304"/>
                  </a:lnTo>
                  <a:lnTo>
                    <a:pt x="996" y="306"/>
                  </a:lnTo>
                  <a:lnTo>
                    <a:pt x="996" y="306"/>
                  </a:lnTo>
                  <a:lnTo>
                    <a:pt x="996" y="312"/>
                  </a:lnTo>
                  <a:lnTo>
                    <a:pt x="994" y="318"/>
                  </a:lnTo>
                  <a:lnTo>
                    <a:pt x="994" y="318"/>
                  </a:lnTo>
                  <a:lnTo>
                    <a:pt x="990" y="326"/>
                  </a:lnTo>
                  <a:lnTo>
                    <a:pt x="988" y="336"/>
                  </a:lnTo>
                  <a:lnTo>
                    <a:pt x="988" y="336"/>
                  </a:lnTo>
                  <a:lnTo>
                    <a:pt x="990" y="340"/>
                  </a:lnTo>
                  <a:lnTo>
                    <a:pt x="990" y="340"/>
                  </a:lnTo>
                  <a:lnTo>
                    <a:pt x="994" y="356"/>
                  </a:lnTo>
                  <a:lnTo>
                    <a:pt x="1000" y="372"/>
                  </a:lnTo>
                  <a:lnTo>
                    <a:pt x="1000" y="372"/>
                  </a:lnTo>
                  <a:lnTo>
                    <a:pt x="1006" y="388"/>
                  </a:lnTo>
                  <a:lnTo>
                    <a:pt x="1008" y="398"/>
                  </a:lnTo>
                  <a:lnTo>
                    <a:pt x="1010" y="406"/>
                  </a:lnTo>
                  <a:lnTo>
                    <a:pt x="1010" y="406"/>
                  </a:lnTo>
                  <a:lnTo>
                    <a:pt x="1012" y="418"/>
                  </a:lnTo>
                  <a:lnTo>
                    <a:pt x="1016" y="430"/>
                  </a:lnTo>
                  <a:lnTo>
                    <a:pt x="1024" y="454"/>
                  </a:lnTo>
                  <a:lnTo>
                    <a:pt x="1024" y="454"/>
                  </a:lnTo>
                  <a:lnTo>
                    <a:pt x="1032" y="474"/>
                  </a:lnTo>
                  <a:lnTo>
                    <a:pt x="1034" y="484"/>
                  </a:lnTo>
                  <a:lnTo>
                    <a:pt x="1034" y="492"/>
                  </a:lnTo>
                  <a:lnTo>
                    <a:pt x="1034" y="492"/>
                  </a:lnTo>
                  <a:lnTo>
                    <a:pt x="1032" y="504"/>
                  </a:lnTo>
                  <a:lnTo>
                    <a:pt x="1026" y="512"/>
                  </a:lnTo>
                  <a:lnTo>
                    <a:pt x="1026" y="512"/>
                  </a:lnTo>
                  <a:lnTo>
                    <a:pt x="1024" y="516"/>
                  </a:lnTo>
                  <a:lnTo>
                    <a:pt x="1024" y="520"/>
                  </a:lnTo>
                  <a:lnTo>
                    <a:pt x="1024" y="520"/>
                  </a:lnTo>
                  <a:lnTo>
                    <a:pt x="1024" y="522"/>
                  </a:lnTo>
                  <a:lnTo>
                    <a:pt x="1024" y="522"/>
                  </a:lnTo>
                  <a:lnTo>
                    <a:pt x="1026" y="528"/>
                  </a:lnTo>
                  <a:lnTo>
                    <a:pt x="1030" y="530"/>
                  </a:lnTo>
                  <a:lnTo>
                    <a:pt x="1030" y="530"/>
                  </a:lnTo>
                  <a:lnTo>
                    <a:pt x="1036" y="534"/>
                  </a:lnTo>
                  <a:lnTo>
                    <a:pt x="1038" y="544"/>
                  </a:lnTo>
                  <a:lnTo>
                    <a:pt x="1046" y="570"/>
                  </a:lnTo>
                  <a:lnTo>
                    <a:pt x="1050" y="606"/>
                  </a:lnTo>
                  <a:lnTo>
                    <a:pt x="1052" y="638"/>
                  </a:lnTo>
                  <a:lnTo>
                    <a:pt x="1052" y="638"/>
                  </a:lnTo>
                  <a:lnTo>
                    <a:pt x="1052" y="652"/>
                  </a:lnTo>
                  <a:lnTo>
                    <a:pt x="1050" y="664"/>
                  </a:lnTo>
                  <a:lnTo>
                    <a:pt x="1050" y="664"/>
                  </a:lnTo>
                  <a:close/>
                </a:path>
              </a:pathLst>
            </a:custGeom>
            <a:solidFill>
              <a:srgbClr val="F8C6B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0" name="Freeform 15"/>
            <p:cNvSpPr>
              <a:spLocks/>
            </p:cNvSpPr>
            <p:nvPr/>
          </p:nvSpPr>
          <p:spPr bwMode="auto">
            <a:xfrm>
              <a:off x="1656" y="1966"/>
              <a:ext cx="434" cy="572"/>
            </a:xfrm>
            <a:custGeom>
              <a:avLst/>
              <a:gdLst/>
              <a:ahLst/>
              <a:cxnLst>
                <a:cxn ang="0">
                  <a:pos x="0" y="572"/>
                </a:cxn>
                <a:cxn ang="0">
                  <a:pos x="0" y="572"/>
                </a:cxn>
                <a:cxn ang="0">
                  <a:pos x="0" y="526"/>
                </a:cxn>
                <a:cxn ang="0">
                  <a:pos x="2" y="472"/>
                </a:cxn>
                <a:cxn ang="0">
                  <a:pos x="8" y="414"/>
                </a:cxn>
                <a:cxn ang="0">
                  <a:pos x="16" y="354"/>
                </a:cxn>
                <a:cxn ang="0">
                  <a:pos x="28" y="292"/>
                </a:cxn>
                <a:cxn ang="0">
                  <a:pos x="36" y="264"/>
                </a:cxn>
                <a:cxn ang="0">
                  <a:pos x="46" y="236"/>
                </a:cxn>
                <a:cxn ang="0">
                  <a:pos x="56" y="208"/>
                </a:cxn>
                <a:cxn ang="0">
                  <a:pos x="66" y="184"/>
                </a:cxn>
                <a:cxn ang="0">
                  <a:pos x="78" y="160"/>
                </a:cxn>
                <a:cxn ang="0">
                  <a:pos x="92" y="140"/>
                </a:cxn>
                <a:cxn ang="0">
                  <a:pos x="92" y="140"/>
                </a:cxn>
                <a:cxn ang="0">
                  <a:pos x="120" y="106"/>
                </a:cxn>
                <a:cxn ang="0">
                  <a:pos x="146" y="76"/>
                </a:cxn>
                <a:cxn ang="0">
                  <a:pos x="172" y="54"/>
                </a:cxn>
                <a:cxn ang="0">
                  <a:pos x="198" y="36"/>
                </a:cxn>
                <a:cxn ang="0">
                  <a:pos x="222" y="22"/>
                </a:cxn>
                <a:cxn ang="0">
                  <a:pos x="244" y="14"/>
                </a:cxn>
                <a:cxn ang="0">
                  <a:pos x="264" y="8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322" y="2"/>
                </a:cxn>
                <a:cxn ang="0">
                  <a:pos x="362" y="0"/>
                </a:cxn>
                <a:cxn ang="0">
                  <a:pos x="382" y="2"/>
                </a:cxn>
                <a:cxn ang="0">
                  <a:pos x="400" y="4"/>
                </a:cxn>
                <a:cxn ang="0">
                  <a:pos x="418" y="8"/>
                </a:cxn>
                <a:cxn ang="0">
                  <a:pos x="434" y="14"/>
                </a:cxn>
                <a:cxn ang="0">
                  <a:pos x="434" y="14"/>
                </a:cxn>
                <a:cxn ang="0">
                  <a:pos x="404" y="10"/>
                </a:cxn>
                <a:cxn ang="0">
                  <a:pos x="370" y="8"/>
                </a:cxn>
                <a:cxn ang="0">
                  <a:pos x="350" y="8"/>
                </a:cxn>
                <a:cxn ang="0">
                  <a:pos x="330" y="10"/>
                </a:cxn>
                <a:cxn ang="0">
                  <a:pos x="308" y="14"/>
                </a:cxn>
                <a:cxn ang="0">
                  <a:pos x="286" y="20"/>
                </a:cxn>
                <a:cxn ang="0">
                  <a:pos x="286" y="20"/>
                </a:cxn>
                <a:cxn ang="0">
                  <a:pos x="264" y="28"/>
                </a:cxn>
                <a:cxn ang="0">
                  <a:pos x="240" y="38"/>
                </a:cxn>
                <a:cxn ang="0">
                  <a:pos x="214" y="52"/>
                </a:cxn>
                <a:cxn ang="0">
                  <a:pos x="188" y="68"/>
                </a:cxn>
                <a:cxn ang="0">
                  <a:pos x="164" y="86"/>
                </a:cxn>
                <a:cxn ang="0">
                  <a:pos x="140" y="106"/>
                </a:cxn>
                <a:cxn ang="0">
                  <a:pos x="122" y="130"/>
                </a:cxn>
                <a:cxn ang="0">
                  <a:pos x="104" y="154"/>
                </a:cxn>
                <a:cxn ang="0">
                  <a:pos x="104" y="154"/>
                </a:cxn>
                <a:cxn ang="0">
                  <a:pos x="90" y="182"/>
                </a:cxn>
                <a:cxn ang="0">
                  <a:pos x="72" y="218"/>
                </a:cxn>
                <a:cxn ang="0">
                  <a:pos x="56" y="262"/>
                </a:cxn>
                <a:cxn ang="0">
                  <a:pos x="38" y="312"/>
                </a:cxn>
                <a:cxn ang="0">
                  <a:pos x="24" y="368"/>
                </a:cxn>
                <a:cxn ang="0">
                  <a:pos x="10" y="430"/>
                </a:cxn>
                <a:cxn ang="0">
                  <a:pos x="6" y="464"/>
                </a:cxn>
                <a:cxn ang="0">
                  <a:pos x="2" y="498"/>
                </a:cxn>
                <a:cxn ang="0">
                  <a:pos x="0" y="534"/>
                </a:cxn>
                <a:cxn ang="0">
                  <a:pos x="0" y="572"/>
                </a:cxn>
                <a:cxn ang="0">
                  <a:pos x="0" y="572"/>
                </a:cxn>
              </a:cxnLst>
              <a:rect l="0" t="0" r="r" b="b"/>
              <a:pathLst>
                <a:path w="434" h="572">
                  <a:moveTo>
                    <a:pt x="0" y="572"/>
                  </a:moveTo>
                  <a:lnTo>
                    <a:pt x="0" y="572"/>
                  </a:lnTo>
                  <a:lnTo>
                    <a:pt x="0" y="526"/>
                  </a:lnTo>
                  <a:lnTo>
                    <a:pt x="2" y="472"/>
                  </a:lnTo>
                  <a:lnTo>
                    <a:pt x="8" y="414"/>
                  </a:lnTo>
                  <a:lnTo>
                    <a:pt x="16" y="354"/>
                  </a:lnTo>
                  <a:lnTo>
                    <a:pt x="28" y="292"/>
                  </a:lnTo>
                  <a:lnTo>
                    <a:pt x="36" y="264"/>
                  </a:lnTo>
                  <a:lnTo>
                    <a:pt x="46" y="236"/>
                  </a:lnTo>
                  <a:lnTo>
                    <a:pt x="56" y="208"/>
                  </a:lnTo>
                  <a:lnTo>
                    <a:pt x="66" y="184"/>
                  </a:lnTo>
                  <a:lnTo>
                    <a:pt x="78" y="160"/>
                  </a:lnTo>
                  <a:lnTo>
                    <a:pt x="92" y="140"/>
                  </a:lnTo>
                  <a:lnTo>
                    <a:pt x="92" y="140"/>
                  </a:lnTo>
                  <a:lnTo>
                    <a:pt x="120" y="106"/>
                  </a:lnTo>
                  <a:lnTo>
                    <a:pt x="146" y="76"/>
                  </a:lnTo>
                  <a:lnTo>
                    <a:pt x="172" y="54"/>
                  </a:lnTo>
                  <a:lnTo>
                    <a:pt x="198" y="36"/>
                  </a:lnTo>
                  <a:lnTo>
                    <a:pt x="222" y="22"/>
                  </a:lnTo>
                  <a:lnTo>
                    <a:pt x="244" y="14"/>
                  </a:lnTo>
                  <a:lnTo>
                    <a:pt x="264" y="8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322" y="2"/>
                  </a:lnTo>
                  <a:lnTo>
                    <a:pt x="362" y="0"/>
                  </a:lnTo>
                  <a:lnTo>
                    <a:pt x="382" y="2"/>
                  </a:lnTo>
                  <a:lnTo>
                    <a:pt x="400" y="4"/>
                  </a:lnTo>
                  <a:lnTo>
                    <a:pt x="418" y="8"/>
                  </a:lnTo>
                  <a:lnTo>
                    <a:pt x="434" y="14"/>
                  </a:lnTo>
                  <a:lnTo>
                    <a:pt x="434" y="14"/>
                  </a:lnTo>
                  <a:lnTo>
                    <a:pt x="404" y="10"/>
                  </a:lnTo>
                  <a:lnTo>
                    <a:pt x="370" y="8"/>
                  </a:lnTo>
                  <a:lnTo>
                    <a:pt x="350" y="8"/>
                  </a:lnTo>
                  <a:lnTo>
                    <a:pt x="330" y="10"/>
                  </a:lnTo>
                  <a:lnTo>
                    <a:pt x="308" y="14"/>
                  </a:lnTo>
                  <a:lnTo>
                    <a:pt x="286" y="20"/>
                  </a:lnTo>
                  <a:lnTo>
                    <a:pt x="286" y="20"/>
                  </a:lnTo>
                  <a:lnTo>
                    <a:pt x="264" y="28"/>
                  </a:lnTo>
                  <a:lnTo>
                    <a:pt x="240" y="38"/>
                  </a:lnTo>
                  <a:lnTo>
                    <a:pt x="214" y="52"/>
                  </a:lnTo>
                  <a:lnTo>
                    <a:pt x="188" y="68"/>
                  </a:lnTo>
                  <a:lnTo>
                    <a:pt x="164" y="86"/>
                  </a:lnTo>
                  <a:lnTo>
                    <a:pt x="140" y="106"/>
                  </a:lnTo>
                  <a:lnTo>
                    <a:pt x="122" y="130"/>
                  </a:lnTo>
                  <a:lnTo>
                    <a:pt x="104" y="154"/>
                  </a:lnTo>
                  <a:lnTo>
                    <a:pt x="104" y="154"/>
                  </a:lnTo>
                  <a:lnTo>
                    <a:pt x="90" y="182"/>
                  </a:lnTo>
                  <a:lnTo>
                    <a:pt x="72" y="218"/>
                  </a:lnTo>
                  <a:lnTo>
                    <a:pt x="56" y="262"/>
                  </a:lnTo>
                  <a:lnTo>
                    <a:pt x="38" y="312"/>
                  </a:lnTo>
                  <a:lnTo>
                    <a:pt x="24" y="368"/>
                  </a:lnTo>
                  <a:lnTo>
                    <a:pt x="10" y="430"/>
                  </a:lnTo>
                  <a:lnTo>
                    <a:pt x="6" y="464"/>
                  </a:lnTo>
                  <a:lnTo>
                    <a:pt x="2" y="498"/>
                  </a:lnTo>
                  <a:lnTo>
                    <a:pt x="0" y="534"/>
                  </a:lnTo>
                  <a:lnTo>
                    <a:pt x="0" y="572"/>
                  </a:lnTo>
                  <a:lnTo>
                    <a:pt x="0" y="57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1" name="Freeform 16"/>
            <p:cNvSpPr>
              <a:spLocks/>
            </p:cNvSpPr>
            <p:nvPr/>
          </p:nvSpPr>
          <p:spPr bwMode="auto">
            <a:xfrm>
              <a:off x="1788" y="2170"/>
              <a:ext cx="360" cy="652"/>
            </a:xfrm>
            <a:custGeom>
              <a:avLst/>
              <a:gdLst/>
              <a:ahLst/>
              <a:cxnLst>
                <a:cxn ang="0">
                  <a:pos x="360" y="28"/>
                </a:cxn>
                <a:cxn ang="0">
                  <a:pos x="324" y="18"/>
                </a:cxn>
                <a:cxn ang="0">
                  <a:pos x="308" y="4"/>
                </a:cxn>
                <a:cxn ang="0">
                  <a:pos x="306" y="0"/>
                </a:cxn>
                <a:cxn ang="0">
                  <a:pos x="248" y="12"/>
                </a:cxn>
                <a:cxn ang="0">
                  <a:pos x="210" y="14"/>
                </a:cxn>
                <a:cxn ang="0">
                  <a:pos x="174" y="4"/>
                </a:cxn>
                <a:cxn ang="0">
                  <a:pos x="170" y="18"/>
                </a:cxn>
                <a:cxn ang="0">
                  <a:pos x="150" y="44"/>
                </a:cxn>
                <a:cxn ang="0">
                  <a:pos x="120" y="68"/>
                </a:cxn>
                <a:cxn ang="0">
                  <a:pos x="88" y="88"/>
                </a:cxn>
                <a:cxn ang="0">
                  <a:pos x="72" y="94"/>
                </a:cxn>
                <a:cxn ang="0">
                  <a:pos x="68" y="118"/>
                </a:cxn>
                <a:cxn ang="0">
                  <a:pos x="50" y="150"/>
                </a:cxn>
                <a:cxn ang="0">
                  <a:pos x="28" y="178"/>
                </a:cxn>
                <a:cxn ang="0">
                  <a:pos x="10" y="190"/>
                </a:cxn>
                <a:cxn ang="0">
                  <a:pos x="4" y="192"/>
                </a:cxn>
                <a:cxn ang="0">
                  <a:pos x="14" y="202"/>
                </a:cxn>
                <a:cxn ang="0">
                  <a:pos x="20" y="214"/>
                </a:cxn>
                <a:cxn ang="0">
                  <a:pos x="20" y="246"/>
                </a:cxn>
                <a:cxn ang="0">
                  <a:pos x="14" y="278"/>
                </a:cxn>
                <a:cxn ang="0">
                  <a:pos x="8" y="302"/>
                </a:cxn>
                <a:cxn ang="0">
                  <a:pos x="18" y="328"/>
                </a:cxn>
                <a:cxn ang="0">
                  <a:pos x="16" y="362"/>
                </a:cxn>
                <a:cxn ang="0">
                  <a:pos x="10" y="396"/>
                </a:cxn>
                <a:cxn ang="0">
                  <a:pos x="0" y="422"/>
                </a:cxn>
                <a:cxn ang="0">
                  <a:pos x="18" y="452"/>
                </a:cxn>
                <a:cxn ang="0">
                  <a:pos x="22" y="472"/>
                </a:cxn>
                <a:cxn ang="0">
                  <a:pos x="20" y="494"/>
                </a:cxn>
                <a:cxn ang="0">
                  <a:pos x="34" y="510"/>
                </a:cxn>
                <a:cxn ang="0">
                  <a:pos x="42" y="530"/>
                </a:cxn>
                <a:cxn ang="0">
                  <a:pos x="54" y="572"/>
                </a:cxn>
                <a:cxn ang="0">
                  <a:pos x="68" y="582"/>
                </a:cxn>
                <a:cxn ang="0">
                  <a:pos x="86" y="604"/>
                </a:cxn>
                <a:cxn ang="0">
                  <a:pos x="94" y="624"/>
                </a:cxn>
                <a:cxn ang="0">
                  <a:pos x="98" y="648"/>
                </a:cxn>
                <a:cxn ang="0">
                  <a:pos x="108" y="652"/>
                </a:cxn>
                <a:cxn ang="0">
                  <a:pos x="94" y="608"/>
                </a:cxn>
                <a:cxn ang="0">
                  <a:pos x="84" y="564"/>
                </a:cxn>
                <a:cxn ang="0">
                  <a:pos x="64" y="514"/>
                </a:cxn>
                <a:cxn ang="0">
                  <a:pos x="50" y="478"/>
                </a:cxn>
                <a:cxn ang="0">
                  <a:pos x="46" y="464"/>
                </a:cxn>
                <a:cxn ang="0">
                  <a:pos x="42" y="430"/>
                </a:cxn>
                <a:cxn ang="0">
                  <a:pos x="48" y="320"/>
                </a:cxn>
                <a:cxn ang="0">
                  <a:pos x="48" y="262"/>
                </a:cxn>
                <a:cxn ang="0">
                  <a:pos x="54" y="218"/>
                </a:cxn>
                <a:cxn ang="0">
                  <a:pos x="58" y="202"/>
                </a:cxn>
                <a:cxn ang="0">
                  <a:pos x="76" y="154"/>
                </a:cxn>
                <a:cxn ang="0">
                  <a:pos x="94" y="122"/>
                </a:cxn>
                <a:cxn ang="0">
                  <a:pos x="102" y="114"/>
                </a:cxn>
                <a:cxn ang="0">
                  <a:pos x="174" y="62"/>
                </a:cxn>
                <a:cxn ang="0">
                  <a:pos x="194" y="48"/>
                </a:cxn>
                <a:cxn ang="0">
                  <a:pos x="234" y="32"/>
                </a:cxn>
                <a:cxn ang="0">
                  <a:pos x="258" y="28"/>
                </a:cxn>
                <a:cxn ang="0">
                  <a:pos x="280" y="26"/>
                </a:cxn>
                <a:cxn ang="0">
                  <a:pos x="312" y="22"/>
                </a:cxn>
                <a:cxn ang="0">
                  <a:pos x="340" y="24"/>
                </a:cxn>
                <a:cxn ang="0">
                  <a:pos x="360" y="28"/>
                </a:cxn>
              </a:cxnLst>
              <a:rect l="0" t="0" r="r" b="b"/>
              <a:pathLst>
                <a:path w="360" h="652">
                  <a:moveTo>
                    <a:pt x="360" y="28"/>
                  </a:moveTo>
                  <a:lnTo>
                    <a:pt x="360" y="28"/>
                  </a:lnTo>
                  <a:lnTo>
                    <a:pt x="340" y="24"/>
                  </a:lnTo>
                  <a:lnTo>
                    <a:pt x="324" y="18"/>
                  </a:lnTo>
                  <a:lnTo>
                    <a:pt x="312" y="10"/>
                  </a:lnTo>
                  <a:lnTo>
                    <a:pt x="308" y="4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84" y="6"/>
                  </a:lnTo>
                  <a:lnTo>
                    <a:pt x="248" y="12"/>
                  </a:lnTo>
                  <a:lnTo>
                    <a:pt x="230" y="14"/>
                  </a:lnTo>
                  <a:lnTo>
                    <a:pt x="210" y="14"/>
                  </a:lnTo>
                  <a:lnTo>
                    <a:pt x="192" y="10"/>
                  </a:lnTo>
                  <a:lnTo>
                    <a:pt x="174" y="4"/>
                  </a:lnTo>
                  <a:lnTo>
                    <a:pt x="174" y="4"/>
                  </a:lnTo>
                  <a:lnTo>
                    <a:pt x="170" y="18"/>
                  </a:lnTo>
                  <a:lnTo>
                    <a:pt x="162" y="30"/>
                  </a:lnTo>
                  <a:lnTo>
                    <a:pt x="150" y="44"/>
                  </a:lnTo>
                  <a:lnTo>
                    <a:pt x="136" y="56"/>
                  </a:lnTo>
                  <a:lnTo>
                    <a:pt x="120" y="68"/>
                  </a:lnTo>
                  <a:lnTo>
                    <a:pt x="104" y="80"/>
                  </a:lnTo>
                  <a:lnTo>
                    <a:pt x="88" y="88"/>
                  </a:lnTo>
                  <a:lnTo>
                    <a:pt x="72" y="94"/>
                  </a:lnTo>
                  <a:lnTo>
                    <a:pt x="72" y="94"/>
                  </a:lnTo>
                  <a:lnTo>
                    <a:pt x="72" y="104"/>
                  </a:lnTo>
                  <a:lnTo>
                    <a:pt x="68" y="118"/>
                  </a:lnTo>
                  <a:lnTo>
                    <a:pt x="60" y="134"/>
                  </a:lnTo>
                  <a:lnTo>
                    <a:pt x="50" y="150"/>
                  </a:lnTo>
                  <a:lnTo>
                    <a:pt x="40" y="164"/>
                  </a:lnTo>
                  <a:lnTo>
                    <a:pt x="28" y="178"/>
                  </a:lnTo>
                  <a:lnTo>
                    <a:pt x="16" y="188"/>
                  </a:lnTo>
                  <a:lnTo>
                    <a:pt x="10" y="190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0" y="196"/>
                  </a:lnTo>
                  <a:lnTo>
                    <a:pt x="14" y="202"/>
                  </a:lnTo>
                  <a:lnTo>
                    <a:pt x="18" y="208"/>
                  </a:lnTo>
                  <a:lnTo>
                    <a:pt x="20" y="214"/>
                  </a:lnTo>
                  <a:lnTo>
                    <a:pt x="22" y="230"/>
                  </a:lnTo>
                  <a:lnTo>
                    <a:pt x="20" y="246"/>
                  </a:lnTo>
                  <a:lnTo>
                    <a:pt x="18" y="262"/>
                  </a:lnTo>
                  <a:lnTo>
                    <a:pt x="14" y="278"/>
                  </a:lnTo>
                  <a:lnTo>
                    <a:pt x="8" y="302"/>
                  </a:lnTo>
                  <a:lnTo>
                    <a:pt x="8" y="302"/>
                  </a:lnTo>
                  <a:lnTo>
                    <a:pt x="14" y="314"/>
                  </a:lnTo>
                  <a:lnTo>
                    <a:pt x="18" y="328"/>
                  </a:lnTo>
                  <a:lnTo>
                    <a:pt x="18" y="346"/>
                  </a:lnTo>
                  <a:lnTo>
                    <a:pt x="16" y="362"/>
                  </a:lnTo>
                  <a:lnTo>
                    <a:pt x="14" y="380"/>
                  </a:lnTo>
                  <a:lnTo>
                    <a:pt x="10" y="396"/>
                  </a:lnTo>
                  <a:lnTo>
                    <a:pt x="0" y="422"/>
                  </a:lnTo>
                  <a:lnTo>
                    <a:pt x="0" y="422"/>
                  </a:lnTo>
                  <a:lnTo>
                    <a:pt x="10" y="436"/>
                  </a:lnTo>
                  <a:lnTo>
                    <a:pt x="18" y="452"/>
                  </a:lnTo>
                  <a:lnTo>
                    <a:pt x="20" y="462"/>
                  </a:lnTo>
                  <a:lnTo>
                    <a:pt x="22" y="472"/>
                  </a:lnTo>
                  <a:lnTo>
                    <a:pt x="20" y="494"/>
                  </a:lnTo>
                  <a:lnTo>
                    <a:pt x="20" y="494"/>
                  </a:lnTo>
                  <a:lnTo>
                    <a:pt x="28" y="502"/>
                  </a:lnTo>
                  <a:lnTo>
                    <a:pt x="34" y="510"/>
                  </a:lnTo>
                  <a:lnTo>
                    <a:pt x="38" y="520"/>
                  </a:lnTo>
                  <a:lnTo>
                    <a:pt x="42" y="530"/>
                  </a:lnTo>
                  <a:lnTo>
                    <a:pt x="48" y="552"/>
                  </a:lnTo>
                  <a:lnTo>
                    <a:pt x="54" y="572"/>
                  </a:lnTo>
                  <a:lnTo>
                    <a:pt x="54" y="572"/>
                  </a:lnTo>
                  <a:lnTo>
                    <a:pt x="68" y="582"/>
                  </a:lnTo>
                  <a:lnTo>
                    <a:pt x="78" y="594"/>
                  </a:lnTo>
                  <a:lnTo>
                    <a:pt x="86" y="604"/>
                  </a:lnTo>
                  <a:lnTo>
                    <a:pt x="90" y="614"/>
                  </a:lnTo>
                  <a:lnTo>
                    <a:pt x="94" y="624"/>
                  </a:lnTo>
                  <a:lnTo>
                    <a:pt x="96" y="634"/>
                  </a:lnTo>
                  <a:lnTo>
                    <a:pt x="98" y="648"/>
                  </a:lnTo>
                  <a:lnTo>
                    <a:pt x="98" y="648"/>
                  </a:lnTo>
                  <a:lnTo>
                    <a:pt x="108" y="652"/>
                  </a:lnTo>
                  <a:lnTo>
                    <a:pt x="108" y="652"/>
                  </a:lnTo>
                  <a:lnTo>
                    <a:pt x="94" y="608"/>
                  </a:lnTo>
                  <a:lnTo>
                    <a:pt x="84" y="564"/>
                  </a:lnTo>
                  <a:lnTo>
                    <a:pt x="84" y="564"/>
                  </a:lnTo>
                  <a:lnTo>
                    <a:pt x="74" y="538"/>
                  </a:lnTo>
                  <a:lnTo>
                    <a:pt x="64" y="514"/>
                  </a:lnTo>
                  <a:lnTo>
                    <a:pt x="54" y="490"/>
                  </a:lnTo>
                  <a:lnTo>
                    <a:pt x="50" y="478"/>
                  </a:lnTo>
                  <a:lnTo>
                    <a:pt x="46" y="464"/>
                  </a:lnTo>
                  <a:lnTo>
                    <a:pt x="46" y="464"/>
                  </a:lnTo>
                  <a:lnTo>
                    <a:pt x="44" y="446"/>
                  </a:lnTo>
                  <a:lnTo>
                    <a:pt x="42" y="430"/>
                  </a:lnTo>
                  <a:lnTo>
                    <a:pt x="42" y="392"/>
                  </a:lnTo>
                  <a:lnTo>
                    <a:pt x="48" y="320"/>
                  </a:lnTo>
                  <a:lnTo>
                    <a:pt x="48" y="320"/>
                  </a:lnTo>
                  <a:lnTo>
                    <a:pt x="48" y="262"/>
                  </a:lnTo>
                  <a:lnTo>
                    <a:pt x="50" y="232"/>
                  </a:lnTo>
                  <a:lnTo>
                    <a:pt x="54" y="218"/>
                  </a:lnTo>
                  <a:lnTo>
                    <a:pt x="58" y="202"/>
                  </a:lnTo>
                  <a:lnTo>
                    <a:pt x="58" y="202"/>
                  </a:lnTo>
                  <a:lnTo>
                    <a:pt x="64" y="180"/>
                  </a:lnTo>
                  <a:lnTo>
                    <a:pt x="76" y="154"/>
                  </a:lnTo>
                  <a:lnTo>
                    <a:pt x="88" y="132"/>
                  </a:lnTo>
                  <a:lnTo>
                    <a:pt x="94" y="122"/>
                  </a:lnTo>
                  <a:lnTo>
                    <a:pt x="102" y="114"/>
                  </a:lnTo>
                  <a:lnTo>
                    <a:pt x="102" y="114"/>
                  </a:lnTo>
                  <a:lnTo>
                    <a:pt x="138" y="86"/>
                  </a:lnTo>
                  <a:lnTo>
                    <a:pt x="174" y="62"/>
                  </a:lnTo>
                  <a:lnTo>
                    <a:pt x="174" y="62"/>
                  </a:lnTo>
                  <a:lnTo>
                    <a:pt x="194" y="48"/>
                  </a:lnTo>
                  <a:lnTo>
                    <a:pt x="214" y="38"/>
                  </a:lnTo>
                  <a:lnTo>
                    <a:pt x="234" y="32"/>
                  </a:lnTo>
                  <a:lnTo>
                    <a:pt x="246" y="30"/>
                  </a:lnTo>
                  <a:lnTo>
                    <a:pt x="258" y="28"/>
                  </a:lnTo>
                  <a:lnTo>
                    <a:pt x="258" y="28"/>
                  </a:lnTo>
                  <a:lnTo>
                    <a:pt x="280" y="26"/>
                  </a:lnTo>
                  <a:lnTo>
                    <a:pt x="300" y="22"/>
                  </a:lnTo>
                  <a:lnTo>
                    <a:pt x="312" y="22"/>
                  </a:lnTo>
                  <a:lnTo>
                    <a:pt x="324" y="22"/>
                  </a:lnTo>
                  <a:lnTo>
                    <a:pt x="340" y="24"/>
                  </a:lnTo>
                  <a:lnTo>
                    <a:pt x="360" y="28"/>
                  </a:lnTo>
                  <a:lnTo>
                    <a:pt x="360" y="28"/>
                  </a:lnTo>
                  <a:close/>
                </a:path>
              </a:pathLst>
            </a:custGeom>
            <a:solidFill>
              <a:srgbClr val="EBB9A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2" name="Freeform 17"/>
            <p:cNvSpPr>
              <a:spLocks/>
            </p:cNvSpPr>
            <p:nvPr/>
          </p:nvSpPr>
          <p:spPr bwMode="auto">
            <a:xfrm>
              <a:off x="1846" y="2244"/>
              <a:ext cx="130" cy="364"/>
            </a:xfrm>
            <a:custGeom>
              <a:avLst/>
              <a:gdLst/>
              <a:ahLst/>
              <a:cxnLst>
                <a:cxn ang="0">
                  <a:pos x="130" y="0"/>
                </a:cxn>
                <a:cxn ang="0">
                  <a:pos x="130" y="0"/>
                </a:cxn>
                <a:cxn ang="0">
                  <a:pos x="116" y="2"/>
                </a:cxn>
                <a:cxn ang="0">
                  <a:pos x="102" y="10"/>
                </a:cxn>
                <a:cxn ang="0">
                  <a:pos x="86" y="20"/>
                </a:cxn>
                <a:cxn ang="0">
                  <a:pos x="70" y="36"/>
                </a:cxn>
                <a:cxn ang="0">
                  <a:pos x="56" y="54"/>
                </a:cxn>
                <a:cxn ang="0">
                  <a:pos x="42" y="74"/>
                </a:cxn>
                <a:cxn ang="0">
                  <a:pos x="28" y="100"/>
                </a:cxn>
                <a:cxn ang="0">
                  <a:pos x="18" y="128"/>
                </a:cxn>
                <a:cxn ang="0">
                  <a:pos x="18" y="128"/>
                </a:cxn>
                <a:cxn ang="0">
                  <a:pos x="12" y="152"/>
                </a:cxn>
                <a:cxn ang="0">
                  <a:pos x="6" y="178"/>
                </a:cxn>
                <a:cxn ang="0">
                  <a:pos x="4" y="206"/>
                </a:cxn>
                <a:cxn ang="0">
                  <a:pos x="2" y="236"/>
                </a:cxn>
                <a:cxn ang="0">
                  <a:pos x="0" y="266"/>
                </a:cxn>
                <a:cxn ang="0">
                  <a:pos x="0" y="298"/>
                </a:cxn>
                <a:cxn ang="0">
                  <a:pos x="4" y="364"/>
                </a:cxn>
                <a:cxn ang="0">
                  <a:pos x="4" y="364"/>
                </a:cxn>
                <a:cxn ang="0">
                  <a:pos x="8" y="334"/>
                </a:cxn>
                <a:cxn ang="0">
                  <a:pos x="10" y="294"/>
                </a:cxn>
                <a:cxn ang="0">
                  <a:pos x="14" y="244"/>
                </a:cxn>
                <a:cxn ang="0">
                  <a:pos x="24" y="188"/>
                </a:cxn>
                <a:cxn ang="0">
                  <a:pos x="30" y="160"/>
                </a:cxn>
                <a:cxn ang="0">
                  <a:pos x="38" y="132"/>
                </a:cxn>
                <a:cxn ang="0">
                  <a:pos x="48" y="106"/>
                </a:cxn>
                <a:cxn ang="0">
                  <a:pos x="58" y="80"/>
                </a:cxn>
                <a:cxn ang="0">
                  <a:pos x="72" y="56"/>
                </a:cxn>
                <a:cxn ang="0">
                  <a:pos x="90" y="34"/>
                </a:cxn>
                <a:cxn ang="0">
                  <a:pos x="108" y="16"/>
                </a:cxn>
                <a:cxn ang="0">
                  <a:pos x="130" y="0"/>
                </a:cxn>
                <a:cxn ang="0">
                  <a:pos x="130" y="0"/>
                </a:cxn>
              </a:cxnLst>
              <a:rect l="0" t="0" r="r" b="b"/>
              <a:pathLst>
                <a:path w="130" h="364">
                  <a:moveTo>
                    <a:pt x="130" y="0"/>
                  </a:moveTo>
                  <a:lnTo>
                    <a:pt x="130" y="0"/>
                  </a:lnTo>
                  <a:lnTo>
                    <a:pt x="116" y="2"/>
                  </a:lnTo>
                  <a:lnTo>
                    <a:pt x="102" y="10"/>
                  </a:lnTo>
                  <a:lnTo>
                    <a:pt x="86" y="20"/>
                  </a:lnTo>
                  <a:lnTo>
                    <a:pt x="70" y="36"/>
                  </a:lnTo>
                  <a:lnTo>
                    <a:pt x="56" y="54"/>
                  </a:lnTo>
                  <a:lnTo>
                    <a:pt x="42" y="74"/>
                  </a:lnTo>
                  <a:lnTo>
                    <a:pt x="28" y="100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12" y="152"/>
                  </a:lnTo>
                  <a:lnTo>
                    <a:pt x="6" y="178"/>
                  </a:lnTo>
                  <a:lnTo>
                    <a:pt x="4" y="206"/>
                  </a:lnTo>
                  <a:lnTo>
                    <a:pt x="2" y="236"/>
                  </a:lnTo>
                  <a:lnTo>
                    <a:pt x="0" y="266"/>
                  </a:lnTo>
                  <a:lnTo>
                    <a:pt x="0" y="298"/>
                  </a:lnTo>
                  <a:lnTo>
                    <a:pt x="4" y="364"/>
                  </a:lnTo>
                  <a:lnTo>
                    <a:pt x="4" y="364"/>
                  </a:lnTo>
                  <a:lnTo>
                    <a:pt x="8" y="334"/>
                  </a:lnTo>
                  <a:lnTo>
                    <a:pt x="10" y="294"/>
                  </a:lnTo>
                  <a:lnTo>
                    <a:pt x="14" y="244"/>
                  </a:lnTo>
                  <a:lnTo>
                    <a:pt x="24" y="188"/>
                  </a:lnTo>
                  <a:lnTo>
                    <a:pt x="30" y="160"/>
                  </a:lnTo>
                  <a:lnTo>
                    <a:pt x="38" y="132"/>
                  </a:lnTo>
                  <a:lnTo>
                    <a:pt x="48" y="106"/>
                  </a:lnTo>
                  <a:lnTo>
                    <a:pt x="58" y="80"/>
                  </a:lnTo>
                  <a:lnTo>
                    <a:pt x="72" y="56"/>
                  </a:lnTo>
                  <a:lnTo>
                    <a:pt x="90" y="34"/>
                  </a:lnTo>
                  <a:lnTo>
                    <a:pt x="108" y="16"/>
                  </a:lnTo>
                  <a:lnTo>
                    <a:pt x="130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FBF0E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3" name="Freeform 18"/>
            <p:cNvSpPr>
              <a:spLocks/>
            </p:cNvSpPr>
            <p:nvPr/>
          </p:nvSpPr>
          <p:spPr bwMode="auto">
            <a:xfrm>
              <a:off x="1780" y="2022"/>
              <a:ext cx="396" cy="318"/>
            </a:xfrm>
            <a:custGeom>
              <a:avLst/>
              <a:gdLst/>
              <a:ahLst/>
              <a:cxnLst>
                <a:cxn ang="0">
                  <a:pos x="8" y="318"/>
                </a:cxn>
                <a:cxn ang="0">
                  <a:pos x="26" y="308"/>
                </a:cxn>
                <a:cxn ang="0">
                  <a:pos x="40" y="294"/>
                </a:cxn>
                <a:cxn ang="0">
                  <a:pos x="58" y="256"/>
                </a:cxn>
                <a:cxn ang="0">
                  <a:pos x="64" y="236"/>
                </a:cxn>
                <a:cxn ang="0">
                  <a:pos x="76" y="220"/>
                </a:cxn>
                <a:cxn ang="0">
                  <a:pos x="84" y="214"/>
                </a:cxn>
                <a:cxn ang="0">
                  <a:pos x="102" y="208"/>
                </a:cxn>
                <a:cxn ang="0">
                  <a:pos x="110" y="204"/>
                </a:cxn>
                <a:cxn ang="0">
                  <a:pos x="138" y="182"/>
                </a:cxn>
                <a:cxn ang="0">
                  <a:pos x="158" y="156"/>
                </a:cxn>
                <a:cxn ang="0">
                  <a:pos x="166" y="142"/>
                </a:cxn>
                <a:cxn ang="0">
                  <a:pos x="176" y="134"/>
                </a:cxn>
                <a:cxn ang="0">
                  <a:pos x="190" y="132"/>
                </a:cxn>
                <a:cxn ang="0">
                  <a:pos x="208" y="134"/>
                </a:cxn>
                <a:cxn ang="0">
                  <a:pos x="250" y="134"/>
                </a:cxn>
                <a:cxn ang="0">
                  <a:pos x="290" y="126"/>
                </a:cxn>
                <a:cxn ang="0">
                  <a:pos x="302" y="122"/>
                </a:cxn>
                <a:cxn ang="0">
                  <a:pos x="318" y="124"/>
                </a:cxn>
                <a:cxn ang="0">
                  <a:pos x="340" y="136"/>
                </a:cxn>
                <a:cxn ang="0">
                  <a:pos x="358" y="142"/>
                </a:cxn>
                <a:cxn ang="0">
                  <a:pos x="370" y="144"/>
                </a:cxn>
                <a:cxn ang="0">
                  <a:pos x="386" y="136"/>
                </a:cxn>
                <a:cxn ang="0">
                  <a:pos x="394" y="118"/>
                </a:cxn>
                <a:cxn ang="0">
                  <a:pos x="396" y="96"/>
                </a:cxn>
                <a:cxn ang="0">
                  <a:pos x="386" y="56"/>
                </a:cxn>
                <a:cxn ang="0">
                  <a:pos x="368" y="20"/>
                </a:cxn>
                <a:cxn ang="0">
                  <a:pos x="352" y="6"/>
                </a:cxn>
                <a:cxn ang="0">
                  <a:pos x="346" y="0"/>
                </a:cxn>
                <a:cxn ang="0">
                  <a:pos x="364" y="40"/>
                </a:cxn>
                <a:cxn ang="0">
                  <a:pos x="368" y="60"/>
                </a:cxn>
                <a:cxn ang="0">
                  <a:pos x="358" y="80"/>
                </a:cxn>
                <a:cxn ang="0">
                  <a:pos x="350" y="88"/>
                </a:cxn>
                <a:cxn ang="0">
                  <a:pos x="334" y="90"/>
                </a:cxn>
                <a:cxn ang="0">
                  <a:pos x="308" y="84"/>
                </a:cxn>
                <a:cxn ang="0">
                  <a:pos x="292" y="80"/>
                </a:cxn>
                <a:cxn ang="0">
                  <a:pos x="286" y="82"/>
                </a:cxn>
                <a:cxn ang="0">
                  <a:pos x="270" y="92"/>
                </a:cxn>
                <a:cxn ang="0">
                  <a:pos x="250" y="96"/>
                </a:cxn>
                <a:cxn ang="0">
                  <a:pos x="228" y="98"/>
                </a:cxn>
                <a:cxn ang="0">
                  <a:pos x="190" y="94"/>
                </a:cxn>
                <a:cxn ang="0">
                  <a:pos x="170" y="94"/>
                </a:cxn>
                <a:cxn ang="0">
                  <a:pos x="154" y="102"/>
                </a:cxn>
                <a:cxn ang="0">
                  <a:pos x="148" y="106"/>
                </a:cxn>
                <a:cxn ang="0">
                  <a:pos x="140" y="124"/>
                </a:cxn>
                <a:cxn ang="0">
                  <a:pos x="126" y="150"/>
                </a:cxn>
                <a:cxn ang="0">
                  <a:pos x="108" y="164"/>
                </a:cxn>
                <a:cxn ang="0">
                  <a:pos x="56" y="196"/>
                </a:cxn>
                <a:cxn ang="0">
                  <a:pos x="46" y="204"/>
                </a:cxn>
                <a:cxn ang="0">
                  <a:pos x="38" y="224"/>
                </a:cxn>
                <a:cxn ang="0">
                  <a:pos x="36" y="238"/>
                </a:cxn>
                <a:cxn ang="0">
                  <a:pos x="24" y="276"/>
                </a:cxn>
                <a:cxn ang="0">
                  <a:pos x="0" y="310"/>
                </a:cxn>
              </a:cxnLst>
              <a:rect l="0" t="0" r="r" b="b"/>
              <a:pathLst>
                <a:path w="396" h="318">
                  <a:moveTo>
                    <a:pt x="8" y="318"/>
                  </a:moveTo>
                  <a:lnTo>
                    <a:pt x="8" y="318"/>
                  </a:lnTo>
                  <a:lnTo>
                    <a:pt x="16" y="314"/>
                  </a:lnTo>
                  <a:lnTo>
                    <a:pt x="26" y="308"/>
                  </a:lnTo>
                  <a:lnTo>
                    <a:pt x="34" y="302"/>
                  </a:lnTo>
                  <a:lnTo>
                    <a:pt x="40" y="294"/>
                  </a:lnTo>
                  <a:lnTo>
                    <a:pt x="50" y="276"/>
                  </a:lnTo>
                  <a:lnTo>
                    <a:pt x="58" y="256"/>
                  </a:lnTo>
                  <a:lnTo>
                    <a:pt x="58" y="256"/>
                  </a:lnTo>
                  <a:lnTo>
                    <a:pt x="64" y="236"/>
                  </a:lnTo>
                  <a:lnTo>
                    <a:pt x="68" y="228"/>
                  </a:lnTo>
                  <a:lnTo>
                    <a:pt x="76" y="220"/>
                  </a:lnTo>
                  <a:lnTo>
                    <a:pt x="76" y="220"/>
                  </a:lnTo>
                  <a:lnTo>
                    <a:pt x="84" y="214"/>
                  </a:lnTo>
                  <a:lnTo>
                    <a:pt x="94" y="212"/>
                  </a:lnTo>
                  <a:lnTo>
                    <a:pt x="102" y="208"/>
                  </a:lnTo>
                  <a:lnTo>
                    <a:pt x="110" y="204"/>
                  </a:lnTo>
                  <a:lnTo>
                    <a:pt x="110" y="204"/>
                  </a:lnTo>
                  <a:lnTo>
                    <a:pt x="124" y="194"/>
                  </a:lnTo>
                  <a:lnTo>
                    <a:pt x="138" y="182"/>
                  </a:lnTo>
                  <a:lnTo>
                    <a:pt x="148" y="170"/>
                  </a:lnTo>
                  <a:lnTo>
                    <a:pt x="158" y="156"/>
                  </a:lnTo>
                  <a:lnTo>
                    <a:pt x="158" y="156"/>
                  </a:lnTo>
                  <a:lnTo>
                    <a:pt x="166" y="142"/>
                  </a:lnTo>
                  <a:lnTo>
                    <a:pt x="172" y="138"/>
                  </a:lnTo>
                  <a:lnTo>
                    <a:pt x="176" y="134"/>
                  </a:lnTo>
                  <a:lnTo>
                    <a:pt x="182" y="132"/>
                  </a:lnTo>
                  <a:lnTo>
                    <a:pt x="190" y="132"/>
                  </a:lnTo>
                  <a:lnTo>
                    <a:pt x="208" y="134"/>
                  </a:lnTo>
                  <a:lnTo>
                    <a:pt x="208" y="134"/>
                  </a:lnTo>
                  <a:lnTo>
                    <a:pt x="230" y="134"/>
                  </a:lnTo>
                  <a:lnTo>
                    <a:pt x="250" y="134"/>
                  </a:lnTo>
                  <a:lnTo>
                    <a:pt x="270" y="132"/>
                  </a:lnTo>
                  <a:lnTo>
                    <a:pt x="290" y="126"/>
                  </a:lnTo>
                  <a:lnTo>
                    <a:pt x="290" y="126"/>
                  </a:lnTo>
                  <a:lnTo>
                    <a:pt x="302" y="122"/>
                  </a:lnTo>
                  <a:lnTo>
                    <a:pt x="310" y="122"/>
                  </a:lnTo>
                  <a:lnTo>
                    <a:pt x="318" y="124"/>
                  </a:lnTo>
                  <a:lnTo>
                    <a:pt x="326" y="128"/>
                  </a:lnTo>
                  <a:lnTo>
                    <a:pt x="340" y="136"/>
                  </a:lnTo>
                  <a:lnTo>
                    <a:pt x="348" y="140"/>
                  </a:lnTo>
                  <a:lnTo>
                    <a:pt x="358" y="142"/>
                  </a:lnTo>
                  <a:lnTo>
                    <a:pt x="358" y="142"/>
                  </a:lnTo>
                  <a:lnTo>
                    <a:pt x="370" y="144"/>
                  </a:lnTo>
                  <a:lnTo>
                    <a:pt x="380" y="142"/>
                  </a:lnTo>
                  <a:lnTo>
                    <a:pt x="386" y="136"/>
                  </a:lnTo>
                  <a:lnTo>
                    <a:pt x="392" y="128"/>
                  </a:lnTo>
                  <a:lnTo>
                    <a:pt x="394" y="118"/>
                  </a:lnTo>
                  <a:lnTo>
                    <a:pt x="396" y="108"/>
                  </a:lnTo>
                  <a:lnTo>
                    <a:pt x="396" y="96"/>
                  </a:lnTo>
                  <a:lnTo>
                    <a:pt x="392" y="82"/>
                  </a:lnTo>
                  <a:lnTo>
                    <a:pt x="386" y="56"/>
                  </a:lnTo>
                  <a:lnTo>
                    <a:pt x="374" y="32"/>
                  </a:lnTo>
                  <a:lnTo>
                    <a:pt x="368" y="20"/>
                  </a:lnTo>
                  <a:lnTo>
                    <a:pt x="360" y="12"/>
                  </a:lnTo>
                  <a:lnTo>
                    <a:pt x="352" y="6"/>
                  </a:lnTo>
                  <a:lnTo>
                    <a:pt x="346" y="0"/>
                  </a:lnTo>
                  <a:lnTo>
                    <a:pt x="346" y="0"/>
                  </a:lnTo>
                  <a:lnTo>
                    <a:pt x="356" y="20"/>
                  </a:lnTo>
                  <a:lnTo>
                    <a:pt x="364" y="40"/>
                  </a:lnTo>
                  <a:lnTo>
                    <a:pt x="368" y="50"/>
                  </a:lnTo>
                  <a:lnTo>
                    <a:pt x="368" y="60"/>
                  </a:lnTo>
                  <a:lnTo>
                    <a:pt x="364" y="70"/>
                  </a:lnTo>
                  <a:lnTo>
                    <a:pt x="358" y="80"/>
                  </a:lnTo>
                  <a:lnTo>
                    <a:pt x="358" y="80"/>
                  </a:lnTo>
                  <a:lnTo>
                    <a:pt x="350" y="88"/>
                  </a:lnTo>
                  <a:lnTo>
                    <a:pt x="342" y="90"/>
                  </a:lnTo>
                  <a:lnTo>
                    <a:pt x="334" y="90"/>
                  </a:lnTo>
                  <a:lnTo>
                    <a:pt x="326" y="90"/>
                  </a:lnTo>
                  <a:lnTo>
                    <a:pt x="308" y="84"/>
                  </a:lnTo>
                  <a:lnTo>
                    <a:pt x="300" y="82"/>
                  </a:lnTo>
                  <a:lnTo>
                    <a:pt x="292" y="80"/>
                  </a:lnTo>
                  <a:lnTo>
                    <a:pt x="292" y="80"/>
                  </a:lnTo>
                  <a:lnTo>
                    <a:pt x="286" y="82"/>
                  </a:lnTo>
                  <a:lnTo>
                    <a:pt x="280" y="86"/>
                  </a:lnTo>
                  <a:lnTo>
                    <a:pt x="270" y="92"/>
                  </a:lnTo>
                  <a:lnTo>
                    <a:pt x="270" y="92"/>
                  </a:lnTo>
                  <a:lnTo>
                    <a:pt x="250" y="96"/>
                  </a:lnTo>
                  <a:lnTo>
                    <a:pt x="228" y="98"/>
                  </a:lnTo>
                  <a:lnTo>
                    <a:pt x="228" y="98"/>
                  </a:lnTo>
                  <a:lnTo>
                    <a:pt x="210" y="98"/>
                  </a:lnTo>
                  <a:lnTo>
                    <a:pt x="190" y="94"/>
                  </a:lnTo>
                  <a:lnTo>
                    <a:pt x="180" y="94"/>
                  </a:lnTo>
                  <a:lnTo>
                    <a:pt x="170" y="94"/>
                  </a:lnTo>
                  <a:lnTo>
                    <a:pt x="160" y="96"/>
                  </a:lnTo>
                  <a:lnTo>
                    <a:pt x="154" y="102"/>
                  </a:lnTo>
                  <a:lnTo>
                    <a:pt x="154" y="102"/>
                  </a:lnTo>
                  <a:lnTo>
                    <a:pt x="148" y="106"/>
                  </a:lnTo>
                  <a:lnTo>
                    <a:pt x="146" y="112"/>
                  </a:lnTo>
                  <a:lnTo>
                    <a:pt x="140" y="124"/>
                  </a:lnTo>
                  <a:lnTo>
                    <a:pt x="134" y="138"/>
                  </a:lnTo>
                  <a:lnTo>
                    <a:pt x="126" y="150"/>
                  </a:lnTo>
                  <a:lnTo>
                    <a:pt x="126" y="150"/>
                  </a:lnTo>
                  <a:lnTo>
                    <a:pt x="108" y="164"/>
                  </a:lnTo>
                  <a:lnTo>
                    <a:pt x="92" y="174"/>
                  </a:lnTo>
                  <a:lnTo>
                    <a:pt x="56" y="196"/>
                  </a:lnTo>
                  <a:lnTo>
                    <a:pt x="56" y="196"/>
                  </a:lnTo>
                  <a:lnTo>
                    <a:pt x="46" y="204"/>
                  </a:lnTo>
                  <a:lnTo>
                    <a:pt x="40" y="214"/>
                  </a:lnTo>
                  <a:lnTo>
                    <a:pt x="38" y="224"/>
                  </a:lnTo>
                  <a:lnTo>
                    <a:pt x="36" y="238"/>
                  </a:lnTo>
                  <a:lnTo>
                    <a:pt x="36" y="238"/>
                  </a:lnTo>
                  <a:lnTo>
                    <a:pt x="30" y="260"/>
                  </a:lnTo>
                  <a:lnTo>
                    <a:pt x="24" y="276"/>
                  </a:lnTo>
                  <a:lnTo>
                    <a:pt x="14" y="292"/>
                  </a:lnTo>
                  <a:lnTo>
                    <a:pt x="0" y="310"/>
                  </a:lnTo>
                  <a:lnTo>
                    <a:pt x="8" y="318"/>
                  </a:lnTo>
                  <a:close/>
                </a:path>
              </a:pathLst>
            </a:custGeom>
            <a:solidFill>
              <a:srgbClr val="FCDB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4" name="Freeform 19"/>
            <p:cNvSpPr>
              <a:spLocks/>
            </p:cNvSpPr>
            <p:nvPr/>
          </p:nvSpPr>
          <p:spPr bwMode="auto">
            <a:xfrm>
              <a:off x="1780" y="2022"/>
              <a:ext cx="396" cy="318"/>
            </a:xfrm>
            <a:custGeom>
              <a:avLst/>
              <a:gdLst/>
              <a:ahLst/>
              <a:cxnLst>
                <a:cxn ang="0">
                  <a:pos x="8" y="318"/>
                </a:cxn>
                <a:cxn ang="0">
                  <a:pos x="26" y="308"/>
                </a:cxn>
                <a:cxn ang="0">
                  <a:pos x="40" y="294"/>
                </a:cxn>
                <a:cxn ang="0">
                  <a:pos x="58" y="256"/>
                </a:cxn>
                <a:cxn ang="0">
                  <a:pos x="64" y="236"/>
                </a:cxn>
                <a:cxn ang="0">
                  <a:pos x="76" y="220"/>
                </a:cxn>
                <a:cxn ang="0">
                  <a:pos x="84" y="214"/>
                </a:cxn>
                <a:cxn ang="0">
                  <a:pos x="102" y="208"/>
                </a:cxn>
                <a:cxn ang="0">
                  <a:pos x="110" y="204"/>
                </a:cxn>
                <a:cxn ang="0">
                  <a:pos x="138" y="182"/>
                </a:cxn>
                <a:cxn ang="0">
                  <a:pos x="158" y="156"/>
                </a:cxn>
                <a:cxn ang="0">
                  <a:pos x="166" y="142"/>
                </a:cxn>
                <a:cxn ang="0">
                  <a:pos x="176" y="134"/>
                </a:cxn>
                <a:cxn ang="0">
                  <a:pos x="190" y="132"/>
                </a:cxn>
                <a:cxn ang="0">
                  <a:pos x="208" y="134"/>
                </a:cxn>
                <a:cxn ang="0">
                  <a:pos x="250" y="134"/>
                </a:cxn>
                <a:cxn ang="0">
                  <a:pos x="290" y="126"/>
                </a:cxn>
                <a:cxn ang="0">
                  <a:pos x="302" y="122"/>
                </a:cxn>
                <a:cxn ang="0">
                  <a:pos x="318" y="124"/>
                </a:cxn>
                <a:cxn ang="0">
                  <a:pos x="340" y="136"/>
                </a:cxn>
                <a:cxn ang="0">
                  <a:pos x="358" y="142"/>
                </a:cxn>
                <a:cxn ang="0">
                  <a:pos x="370" y="144"/>
                </a:cxn>
                <a:cxn ang="0">
                  <a:pos x="386" y="136"/>
                </a:cxn>
                <a:cxn ang="0">
                  <a:pos x="394" y="118"/>
                </a:cxn>
                <a:cxn ang="0">
                  <a:pos x="396" y="96"/>
                </a:cxn>
                <a:cxn ang="0">
                  <a:pos x="386" y="56"/>
                </a:cxn>
                <a:cxn ang="0">
                  <a:pos x="368" y="20"/>
                </a:cxn>
                <a:cxn ang="0">
                  <a:pos x="352" y="6"/>
                </a:cxn>
                <a:cxn ang="0">
                  <a:pos x="346" y="0"/>
                </a:cxn>
                <a:cxn ang="0">
                  <a:pos x="364" y="40"/>
                </a:cxn>
                <a:cxn ang="0">
                  <a:pos x="368" y="60"/>
                </a:cxn>
                <a:cxn ang="0">
                  <a:pos x="358" y="80"/>
                </a:cxn>
                <a:cxn ang="0">
                  <a:pos x="350" y="88"/>
                </a:cxn>
                <a:cxn ang="0">
                  <a:pos x="334" y="90"/>
                </a:cxn>
                <a:cxn ang="0">
                  <a:pos x="308" y="84"/>
                </a:cxn>
                <a:cxn ang="0">
                  <a:pos x="292" y="80"/>
                </a:cxn>
                <a:cxn ang="0">
                  <a:pos x="286" y="82"/>
                </a:cxn>
                <a:cxn ang="0">
                  <a:pos x="270" y="92"/>
                </a:cxn>
                <a:cxn ang="0">
                  <a:pos x="250" y="96"/>
                </a:cxn>
                <a:cxn ang="0">
                  <a:pos x="228" y="98"/>
                </a:cxn>
                <a:cxn ang="0">
                  <a:pos x="190" y="94"/>
                </a:cxn>
                <a:cxn ang="0">
                  <a:pos x="170" y="94"/>
                </a:cxn>
                <a:cxn ang="0">
                  <a:pos x="154" y="102"/>
                </a:cxn>
                <a:cxn ang="0">
                  <a:pos x="148" y="106"/>
                </a:cxn>
                <a:cxn ang="0">
                  <a:pos x="140" y="124"/>
                </a:cxn>
                <a:cxn ang="0">
                  <a:pos x="126" y="150"/>
                </a:cxn>
                <a:cxn ang="0">
                  <a:pos x="108" y="164"/>
                </a:cxn>
                <a:cxn ang="0">
                  <a:pos x="56" y="196"/>
                </a:cxn>
                <a:cxn ang="0">
                  <a:pos x="46" y="204"/>
                </a:cxn>
                <a:cxn ang="0">
                  <a:pos x="38" y="224"/>
                </a:cxn>
                <a:cxn ang="0">
                  <a:pos x="36" y="238"/>
                </a:cxn>
                <a:cxn ang="0">
                  <a:pos x="24" y="276"/>
                </a:cxn>
                <a:cxn ang="0">
                  <a:pos x="0" y="310"/>
                </a:cxn>
              </a:cxnLst>
              <a:rect l="0" t="0" r="r" b="b"/>
              <a:pathLst>
                <a:path w="396" h="318">
                  <a:moveTo>
                    <a:pt x="8" y="318"/>
                  </a:moveTo>
                  <a:lnTo>
                    <a:pt x="8" y="318"/>
                  </a:lnTo>
                  <a:lnTo>
                    <a:pt x="16" y="314"/>
                  </a:lnTo>
                  <a:lnTo>
                    <a:pt x="26" y="308"/>
                  </a:lnTo>
                  <a:lnTo>
                    <a:pt x="34" y="302"/>
                  </a:lnTo>
                  <a:lnTo>
                    <a:pt x="40" y="294"/>
                  </a:lnTo>
                  <a:lnTo>
                    <a:pt x="50" y="276"/>
                  </a:lnTo>
                  <a:lnTo>
                    <a:pt x="58" y="256"/>
                  </a:lnTo>
                  <a:lnTo>
                    <a:pt x="58" y="256"/>
                  </a:lnTo>
                  <a:lnTo>
                    <a:pt x="64" y="236"/>
                  </a:lnTo>
                  <a:lnTo>
                    <a:pt x="68" y="228"/>
                  </a:lnTo>
                  <a:lnTo>
                    <a:pt x="76" y="220"/>
                  </a:lnTo>
                  <a:lnTo>
                    <a:pt x="76" y="220"/>
                  </a:lnTo>
                  <a:lnTo>
                    <a:pt x="84" y="214"/>
                  </a:lnTo>
                  <a:lnTo>
                    <a:pt x="94" y="212"/>
                  </a:lnTo>
                  <a:lnTo>
                    <a:pt x="102" y="208"/>
                  </a:lnTo>
                  <a:lnTo>
                    <a:pt x="110" y="204"/>
                  </a:lnTo>
                  <a:lnTo>
                    <a:pt x="110" y="204"/>
                  </a:lnTo>
                  <a:lnTo>
                    <a:pt x="124" y="194"/>
                  </a:lnTo>
                  <a:lnTo>
                    <a:pt x="138" y="182"/>
                  </a:lnTo>
                  <a:lnTo>
                    <a:pt x="148" y="170"/>
                  </a:lnTo>
                  <a:lnTo>
                    <a:pt x="158" y="156"/>
                  </a:lnTo>
                  <a:lnTo>
                    <a:pt x="158" y="156"/>
                  </a:lnTo>
                  <a:lnTo>
                    <a:pt x="166" y="142"/>
                  </a:lnTo>
                  <a:lnTo>
                    <a:pt x="172" y="138"/>
                  </a:lnTo>
                  <a:lnTo>
                    <a:pt x="176" y="134"/>
                  </a:lnTo>
                  <a:lnTo>
                    <a:pt x="182" y="132"/>
                  </a:lnTo>
                  <a:lnTo>
                    <a:pt x="190" y="132"/>
                  </a:lnTo>
                  <a:lnTo>
                    <a:pt x="208" y="134"/>
                  </a:lnTo>
                  <a:lnTo>
                    <a:pt x="208" y="134"/>
                  </a:lnTo>
                  <a:lnTo>
                    <a:pt x="230" y="134"/>
                  </a:lnTo>
                  <a:lnTo>
                    <a:pt x="250" y="134"/>
                  </a:lnTo>
                  <a:lnTo>
                    <a:pt x="270" y="132"/>
                  </a:lnTo>
                  <a:lnTo>
                    <a:pt x="290" y="126"/>
                  </a:lnTo>
                  <a:lnTo>
                    <a:pt x="290" y="126"/>
                  </a:lnTo>
                  <a:lnTo>
                    <a:pt x="302" y="122"/>
                  </a:lnTo>
                  <a:lnTo>
                    <a:pt x="310" y="122"/>
                  </a:lnTo>
                  <a:lnTo>
                    <a:pt x="318" y="124"/>
                  </a:lnTo>
                  <a:lnTo>
                    <a:pt x="326" y="128"/>
                  </a:lnTo>
                  <a:lnTo>
                    <a:pt x="340" y="136"/>
                  </a:lnTo>
                  <a:lnTo>
                    <a:pt x="348" y="140"/>
                  </a:lnTo>
                  <a:lnTo>
                    <a:pt x="358" y="142"/>
                  </a:lnTo>
                  <a:lnTo>
                    <a:pt x="358" y="142"/>
                  </a:lnTo>
                  <a:lnTo>
                    <a:pt x="370" y="144"/>
                  </a:lnTo>
                  <a:lnTo>
                    <a:pt x="380" y="142"/>
                  </a:lnTo>
                  <a:lnTo>
                    <a:pt x="386" y="136"/>
                  </a:lnTo>
                  <a:lnTo>
                    <a:pt x="392" y="128"/>
                  </a:lnTo>
                  <a:lnTo>
                    <a:pt x="394" y="118"/>
                  </a:lnTo>
                  <a:lnTo>
                    <a:pt x="396" y="108"/>
                  </a:lnTo>
                  <a:lnTo>
                    <a:pt x="396" y="96"/>
                  </a:lnTo>
                  <a:lnTo>
                    <a:pt x="392" y="82"/>
                  </a:lnTo>
                  <a:lnTo>
                    <a:pt x="386" y="56"/>
                  </a:lnTo>
                  <a:lnTo>
                    <a:pt x="374" y="32"/>
                  </a:lnTo>
                  <a:lnTo>
                    <a:pt x="368" y="20"/>
                  </a:lnTo>
                  <a:lnTo>
                    <a:pt x="360" y="12"/>
                  </a:lnTo>
                  <a:lnTo>
                    <a:pt x="352" y="6"/>
                  </a:lnTo>
                  <a:lnTo>
                    <a:pt x="346" y="0"/>
                  </a:lnTo>
                  <a:lnTo>
                    <a:pt x="346" y="0"/>
                  </a:lnTo>
                  <a:lnTo>
                    <a:pt x="356" y="20"/>
                  </a:lnTo>
                  <a:lnTo>
                    <a:pt x="364" y="40"/>
                  </a:lnTo>
                  <a:lnTo>
                    <a:pt x="368" y="50"/>
                  </a:lnTo>
                  <a:lnTo>
                    <a:pt x="368" y="60"/>
                  </a:lnTo>
                  <a:lnTo>
                    <a:pt x="364" y="70"/>
                  </a:lnTo>
                  <a:lnTo>
                    <a:pt x="358" y="80"/>
                  </a:lnTo>
                  <a:lnTo>
                    <a:pt x="358" y="80"/>
                  </a:lnTo>
                  <a:lnTo>
                    <a:pt x="350" y="88"/>
                  </a:lnTo>
                  <a:lnTo>
                    <a:pt x="342" y="90"/>
                  </a:lnTo>
                  <a:lnTo>
                    <a:pt x="334" y="90"/>
                  </a:lnTo>
                  <a:lnTo>
                    <a:pt x="326" y="90"/>
                  </a:lnTo>
                  <a:lnTo>
                    <a:pt x="308" y="84"/>
                  </a:lnTo>
                  <a:lnTo>
                    <a:pt x="300" y="82"/>
                  </a:lnTo>
                  <a:lnTo>
                    <a:pt x="292" y="80"/>
                  </a:lnTo>
                  <a:lnTo>
                    <a:pt x="292" y="80"/>
                  </a:lnTo>
                  <a:lnTo>
                    <a:pt x="286" y="82"/>
                  </a:lnTo>
                  <a:lnTo>
                    <a:pt x="280" y="86"/>
                  </a:lnTo>
                  <a:lnTo>
                    <a:pt x="270" y="92"/>
                  </a:lnTo>
                  <a:lnTo>
                    <a:pt x="270" y="92"/>
                  </a:lnTo>
                  <a:lnTo>
                    <a:pt x="250" y="96"/>
                  </a:lnTo>
                  <a:lnTo>
                    <a:pt x="228" y="98"/>
                  </a:lnTo>
                  <a:lnTo>
                    <a:pt x="228" y="98"/>
                  </a:lnTo>
                  <a:lnTo>
                    <a:pt x="210" y="98"/>
                  </a:lnTo>
                  <a:lnTo>
                    <a:pt x="190" y="94"/>
                  </a:lnTo>
                  <a:lnTo>
                    <a:pt x="180" y="94"/>
                  </a:lnTo>
                  <a:lnTo>
                    <a:pt x="170" y="94"/>
                  </a:lnTo>
                  <a:lnTo>
                    <a:pt x="160" y="96"/>
                  </a:lnTo>
                  <a:lnTo>
                    <a:pt x="154" y="102"/>
                  </a:lnTo>
                  <a:lnTo>
                    <a:pt x="154" y="102"/>
                  </a:lnTo>
                  <a:lnTo>
                    <a:pt x="148" y="106"/>
                  </a:lnTo>
                  <a:lnTo>
                    <a:pt x="146" y="112"/>
                  </a:lnTo>
                  <a:lnTo>
                    <a:pt x="140" y="124"/>
                  </a:lnTo>
                  <a:lnTo>
                    <a:pt x="134" y="138"/>
                  </a:lnTo>
                  <a:lnTo>
                    <a:pt x="126" y="150"/>
                  </a:lnTo>
                  <a:lnTo>
                    <a:pt x="126" y="150"/>
                  </a:lnTo>
                  <a:lnTo>
                    <a:pt x="108" y="164"/>
                  </a:lnTo>
                  <a:lnTo>
                    <a:pt x="92" y="174"/>
                  </a:lnTo>
                  <a:lnTo>
                    <a:pt x="56" y="196"/>
                  </a:lnTo>
                  <a:lnTo>
                    <a:pt x="56" y="196"/>
                  </a:lnTo>
                  <a:lnTo>
                    <a:pt x="46" y="204"/>
                  </a:lnTo>
                  <a:lnTo>
                    <a:pt x="40" y="214"/>
                  </a:lnTo>
                  <a:lnTo>
                    <a:pt x="38" y="224"/>
                  </a:lnTo>
                  <a:lnTo>
                    <a:pt x="36" y="238"/>
                  </a:lnTo>
                  <a:lnTo>
                    <a:pt x="36" y="238"/>
                  </a:lnTo>
                  <a:lnTo>
                    <a:pt x="30" y="260"/>
                  </a:lnTo>
                  <a:lnTo>
                    <a:pt x="24" y="276"/>
                  </a:lnTo>
                  <a:lnTo>
                    <a:pt x="14" y="292"/>
                  </a:lnTo>
                  <a:lnTo>
                    <a:pt x="0" y="31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5" name="Freeform 20"/>
            <p:cNvSpPr>
              <a:spLocks/>
            </p:cNvSpPr>
            <p:nvPr/>
          </p:nvSpPr>
          <p:spPr bwMode="auto">
            <a:xfrm>
              <a:off x="1744" y="2314"/>
              <a:ext cx="82" cy="416"/>
            </a:xfrm>
            <a:custGeom>
              <a:avLst/>
              <a:gdLst/>
              <a:ahLst/>
              <a:cxnLst>
                <a:cxn ang="0">
                  <a:pos x="64" y="12"/>
                </a:cxn>
                <a:cxn ang="0">
                  <a:pos x="38" y="36"/>
                </a:cxn>
                <a:cxn ang="0">
                  <a:pos x="34" y="44"/>
                </a:cxn>
                <a:cxn ang="0">
                  <a:pos x="34" y="56"/>
                </a:cxn>
                <a:cxn ang="0">
                  <a:pos x="42" y="84"/>
                </a:cxn>
                <a:cxn ang="0">
                  <a:pos x="44" y="102"/>
                </a:cxn>
                <a:cxn ang="0">
                  <a:pos x="38" y="126"/>
                </a:cxn>
                <a:cxn ang="0">
                  <a:pos x="32" y="148"/>
                </a:cxn>
                <a:cxn ang="0">
                  <a:pos x="30" y="158"/>
                </a:cxn>
                <a:cxn ang="0">
                  <a:pos x="36" y="186"/>
                </a:cxn>
                <a:cxn ang="0">
                  <a:pos x="40" y="212"/>
                </a:cxn>
                <a:cxn ang="0">
                  <a:pos x="38" y="226"/>
                </a:cxn>
                <a:cxn ang="0">
                  <a:pos x="30" y="254"/>
                </a:cxn>
                <a:cxn ang="0">
                  <a:pos x="28" y="268"/>
                </a:cxn>
                <a:cxn ang="0">
                  <a:pos x="32" y="282"/>
                </a:cxn>
                <a:cxn ang="0">
                  <a:pos x="48" y="304"/>
                </a:cxn>
                <a:cxn ang="0">
                  <a:pos x="54" y="316"/>
                </a:cxn>
                <a:cxn ang="0">
                  <a:pos x="56" y="328"/>
                </a:cxn>
                <a:cxn ang="0">
                  <a:pos x="56" y="354"/>
                </a:cxn>
                <a:cxn ang="0">
                  <a:pos x="60" y="366"/>
                </a:cxn>
                <a:cxn ang="0">
                  <a:pos x="74" y="390"/>
                </a:cxn>
                <a:cxn ang="0">
                  <a:pos x="82" y="408"/>
                </a:cxn>
                <a:cxn ang="0">
                  <a:pos x="82" y="416"/>
                </a:cxn>
                <a:cxn ang="0">
                  <a:pos x="50" y="370"/>
                </a:cxn>
                <a:cxn ang="0">
                  <a:pos x="46" y="364"/>
                </a:cxn>
                <a:cxn ang="0">
                  <a:pos x="40" y="342"/>
                </a:cxn>
                <a:cxn ang="0">
                  <a:pos x="36" y="312"/>
                </a:cxn>
                <a:cxn ang="0">
                  <a:pos x="32" y="306"/>
                </a:cxn>
                <a:cxn ang="0">
                  <a:pos x="20" y="294"/>
                </a:cxn>
                <a:cxn ang="0">
                  <a:pos x="8" y="284"/>
                </a:cxn>
                <a:cxn ang="0">
                  <a:pos x="4" y="278"/>
                </a:cxn>
                <a:cxn ang="0">
                  <a:pos x="0" y="266"/>
                </a:cxn>
                <a:cxn ang="0">
                  <a:pos x="2" y="254"/>
                </a:cxn>
                <a:cxn ang="0">
                  <a:pos x="12" y="230"/>
                </a:cxn>
                <a:cxn ang="0">
                  <a:pos x="14" y="216"/>
                </a:cxn>
                <a:cxn ang="0">
                  <a:pos x="10" y="170"/>
                </a:cxn>
                <a:cxn ang="0">
                  <a:pos x="6" y="160"/>
                </a:cxn>
                <a:cxn ang="0">
                  <a:pos x="2" y="148"/>
                </a:cxn>
                <a:cxn ang="0">
                  <a:pos x="2" y="140"/>
                </a:cxn>
                <a:cxn ang="0">
                  <a:pos x="10" y="122"/>
                </a:cxn>
                <a:cxn ang="0">
                  <a:pos x="12" y="114"/>
                </a:cxn>
                <a:cxn ang="0">
                  <a:pos x="10" y="84"/>
                </a:cxn>
                <a:cxn ang="0">
                  <a:pos x="6" y="46"/>
                </a:cxn>
                <a:cxn ang="0">
                  <a:pos x="8" y="32"/>
                </a:cxn>
                <a:cxn ang="0">
                  <a:pos x="18" y="16"/>
                </a:cxn>
                <a:cxn ang="0">
                  <a:pos x="42" y="6"/>
                </a:cxn>
                <a:cxn ang="0">
                  <a:pos x="52" y="0"/>
                </a:cxn>
              </a:cxnLst>
              <a:rect l="0" t="0" r="r" b="b"/>
              <a:pathLst>
                <a:path w="82" h="416">
                  <a:moveTo>
                    <a:pt x="64" y="12"/>
                  </a:moveTo>
                  <a:lnTo>
                    <a:pt x="64" y="12"/>
                  </a:lnTo>
                  <a:lnTo>
                    <a:pt x="44" y="28"/>
                  </a:lnTo>
                  <a:lnTo>
                    <a:pt x="38" y="36"/>
                  </a:lnTo>
                  <a:lnTo>
                    <a:pt x="34" y="44"/>
                  </a:lnTo>
                  <a:lnTo>
                    <a:pt x="34" y="44"/>
                  </a:lnTo>
                  <a:lnTo>
                    <a:pt x="34" y="50"/>
                  </a:lnTo>
                  <a:lnTo>
                    <a:pt x="34" y="56"/>
                  </a:lnTo>
                  <a:lnTo>
                    <a:pt x="38" y="68"/>
                  </a:lnTo>
                  <a:lnTo>
                    <a:pt x="42" y="84"/>
                  </a:lnTo>
                  <a:lnTo>
                    <a:pt x="44" y="92"/>
                  </a:lnTo>
                  <a:lnTo>
                    <a:pt x="44" y="102"/>
                  </a:lnTo>
                  <a:lnTo>
                    <a:pt x="44" y="102"/>
                  </a:lnTo>
                  <a:lnTo>
                    <a:pt x="38" y="126"/>
                  </a:lnTo>
                  <a:lnTo>
                    <a:pt x="34" y="140"/>
                  </a:lnTo>
                  <a:lnTo>
                    <a:pt x="32" y="148"/>
                  </a:lnTo>
                  <a:lnTo>
                    <a:pt x="30" y="158"/>
                  </a:lnTo>
                  <a:lnTo>
                    <a:pt x="30" y="158"/>
                  </a:lnTo>
                  <a:lnTo>
                    <a:pt x="32" y="172"/>
                  </a:lnTo>
                  <a:lnTo>
                    <a:pt x="36" y="186"/>
                  </a:lnTo>
                  <a:lnTo>
                    <a:pt x="40" y="198"/>
                  </a:lnTo>
                  <a:lnTo>
                    <a:pt x="40" y="212"/>
                  </a:lnTo>
                  <a:lnTo>
                    <a:pt x="40" y="212"/>
                  </a:lnTo>
                  <a:lnTo>
                    <a:pt x="38" y="226"/>
                  </a:lnTo>
                  <a:lnTo>
                    <a:pt x="34" y="240"/>
                  </a:lnTo>
                  <a:lnTo>
                    <a:pt x="30" y="254"/>
                  </a:lnTo>
                  <a:lnTo>
                    <a:pt x="28" y="268"/>
                  </a:lnTo>
                  <a:lnTo>
                    <a:pt x="28" y="268"/>
                  </a:lnTo>
                  <a:lnTo>
                    <a:pt x="30" y="276"/>
                  </a:lnTo>
                  <a:lnTo>
                    <a:pt x="32" y="282"/>
                  </a:lnTo>
                  <a:lnTo>
                    <a:pt x="40" y="292"/>
                  </a:lnTo>
                  <a:lnTo>
                    <a:pt x="48" y="304"/>
                  </a:lnTo>
                  <a:lnTo>
                    <a:pt x="52" y="310"/>
                  </a:lnTo>
                  <a:lnTo>
                    <a:pt x="54" y="316"/>
                  </a:lnTo>
                  <a:lnTo>
                    <a:pt x="54" y="316"/>
                  </a:lnTo>
                  <a:lnTo>
                    <a:pt x="56" y="328"/>
                  </a:lnTo>
                  <a:lnTo>
                    <a:pt x="56" y="342"/>
                  </a:lnTo>
                  <a:lnTo>
                    <a:pt x="56" y="354"/>
                  </a:lnTo>
                  <a:lnTo>
                    <a:pt x="60" y="366"/>
                  </a:lnTo>
                  <a:lnTo>
                    <a:pt x="60" y="366"/>
                  </a:lnTo>
                  <a:lnTo>
                    <a:pt x="66" y="380"/>
                  </a:lnTo>
                  <a:lnTo>
                    <a:pt x="74" y="390"/>
                  </a:lnTo>
                  <a:lnTo>
                    <a:pt x="80" y="402"/>
                  </a:lnTo>
                  <a:lnTo>
                    <a:pt x="82" y="408"/>
                  </a:lnTo>
                  <a:lnTo>
                    <a:pt x="82" y="416"/>
                  </a:lnTo>
                  <a:lnTo>
                    <a:pt x="82" y="416"/>
                  </a:lnTo>
                  <a:lnTo>
                    <a:pt x="64" y="394"/>
                  </a:lnTo>
                  <a:lnTo>
                    <a:pt x="50" y="370"/>
                  </a:lnTo>
                  <a:lnTo>
                    <a:pt x="50" y="370"/>
                  </a:lnTo>
                  <a:lnTo>
                    <a:pt x="46" y="364"/>
                  </a:lnTo>
                  <a:lnTo>
                    <a:pt x="42" y="356"/>
                  </a:lnTo>
                  <a:lnTo>
                    <a:pt x="40" y="342"/>
                  </a:lnTo>
                  <a:lnTo>
                    <a:pt x="38" y="328"/>
                  </a:lnTo>
                  <a:lnTo>
                    <a:pt x="36" y="312"/>
                  </a:lnTo>
                  <a:lnTo>
                    <a:pt x="36" y="312"/>
                  </a:lnTo>
                  <a:lnTo>
                    <a:pt x="32" y="306"/>
                  </a:lnTo>
                  <a:lnTo>
                    <a:pt x="28" y="302"/>
                  </a:lnTo>
                  <a:lnTo>
                    <a:pt x="20" y="294"/>
                  </a:lnTo>
                  <a:lnTo>
                    <a:pt x="12" y="288"/>
                  </a:lnTo>
                  <a:lnTo>
                    <a:pt x="8" y="284"/>
                  </a:lnTo>
                  <a:lnTo>
                    <a:pt x="4" y="278"/>
                  </a:lnTo>
                  <a:lnTo>
                    <a:pt x="4" y="278"/>
                  </a:lnTo>
                  <a:lnTo>
                    <a:pt x="0" y="272"/>
                  </a:lnTo>
                  <a:lnTo>
                    <a:pt x="0" y="266"/>
                  </a:lnTo>
                  <a:lnTo>
                    <a:pt x="0" y="260"/>
                  </a:lnTo>
                  <a:lnTo>
                    <a:pt x="2" y="254"/>
                  </a:lnTo>
                  <a:lnTo>
                    <a:pt x="8" y="242"/>
                  </a:lnTo>
                  <a:lnTo>
                    <a:pt x="12" y="230"/>
                  </a:lnTo>
                  <a:lnTo>
                    <a:pt x="12" y="230"/>
                  </a:lnTo>
                  <a:lnTo>
                    <a:pt x="14" y="216"/>
                  </a:lnTo>
                  <a:lnTo>
                    <a:pt x="14" y="200"/>
                  </a:lnTo>
                  <a:lnTo>
                    <a:pt x="10" y="170"/>
                  </a:lnTo>
                  <a:lnTo>
                    <a:pt x="10" y="170"/>
                  </a:lnTo>
                  <a:lnTo>
                    <a:pt x="6" y="160"/>
                  </a:lnTo>
                  <a:lnTo>
                    <a:pt x="4" y="154"/>
                  </a:lnTo>
                  <a:lnTo>
                    <a:pt x="2" y="148"/>
                  </a:lnTo>
                  <a:lnTo>
                    <a:pt x="2" y="148"/>
                  </a:lnTo>
                  <a:lnTo>
                    <a:pt x="2" y="140"/>
                  </a:lnTo>
                  <a:lnTo>
                    <a:pt x="4" y="136"/>
                  </a:lnTo>
                  <a:lnTo>
                    <a:pt x="10" y="122"/>
                  </a:lnTo>
                  <a:lnTo>
                    <a:pt x="10" y="122"/>
                  </a:lnTo>
                  <a:lnTo>
                    <a:pt x="12" y="114"/>
                  </a:lnTo>
                  <a:lnTo>
                    <a:pt x="12" y="104"/>
                  </a:lnTo>
                  <a:lnTo>
                    <a:pt x="10" y="84"/>
                  </a:lnTo>
                  <a:lnTo>
                    <a:pt x="8" y="62"/>
                  </a:lnTo>
                  <a:lnTo>
                    <a:pt x="6" y="46"/>
                  </a:lnTo>
                  <a:lnTo>
                    <a:pt x="6" y="46"/>
                  </a:lnTo>
                  <a:lnTo>
                    <a:pt x="8" y="32"/>
                  </a:lnTo>
                  <a:lnTo>
                    <a:pt x="12" y="24"/>
                  </a:lnTo>
                  <a:lnTo>
                    <a:pt x="18" y="16"/>
                  </a:lnTo>
                  <a:lnTo>
                    <a:pt x="26" y="12"/>
                  </a:lnTo>
                  <a:lnTo>
                    <a:pt x="42" y="6"/>
                  </a:lnTo>
                  <a:lnTo>
                    <a:pt x="48" y="4"/>
                  </a:lnTo>
                  <a:lnTo>
                    <a:pt x="52" y="0"/>
                  </a:lnTo>
                  <a:lnTo>
                    <a:pt x="64" y="12"/>
                  </a:lnTo>
                  <a:close/>
                </a:path>
              </a:pathLst>
            </a:custGeom>
            <a:solidFill>
              <a:srgbClr val="FCDB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6" name="Freeform 21"/>
            <p:cNvSpPr>
              <a:spLocks/>
            </p:cNvSpPr>
            <p:nvPr/>
          </p:nvSpPr>
          <p:spPr bwMode="auto">
            <a:xfrm>
              <a:off x="1744" y="2314"/>
              <a:ext cx="82" cy="416"/>
            </a:xfrm>
            <a:custGeom>
              <a:avLst/>
              <a:gdLst/>
              <a:ahLst/>
              <a:cxnLst>
                <a:cxn ang="0">
                  <a:pos x="64" y="12"/>
                </a:cxn>
                <a:cxn ang="0">
                  <a:pos x="38" y="36"/>
                </a:cxn>
                <a:cxn ang="0">
                  <a:pos x="34" y="44"/>
                </a:cxn>
                <a:cxn ang="0">
                  <a:pos x="34" y="56"/>
                </a:cxn>
                <a:cxn ang="0">
                  <a:pos x="42" y="84"/>
                </a:cxn>
                <a:cxn ang="0">
                  <a:pos x="44" y="102"/>
                </a:cxn>
                <a:cxn ang="0">
                  <a:pos x="38" y="126"/>
                </a:cxn>
                <a:cxn ang="0">
                  <a:pos x="32" y="148"/>
                </a:cxn>
                <a:cxn ang="0">
                  <a:pos x="30" y="158"/>
                </a:cxn>
                <a:cxn ang="0">
                  <a:pos x="36" y="186"/>
                </a:cxn>
                <a:cxn ang="0">
                  <a:pos x="40" y="212"/>
                </a:cxn>
                <a:cxn ang="0">
                  <a:pos x="38" y="226"/>
                </a:cxn>
                <a:cxn ang="0">
                  <a:pos x="30" y="254"/>
                </a:cxn>
                <a:cxn ang="0">
                  <a:pos x="28" y="268"/>
                </a:cxn>
                <a:cxn ang="0">
                  <a:pos x="32" y="282"/>
                </a:cxn>
                <a:cxn ang="0">
                  <a:pos x="48" y="304"/>
                </a:cxn>
                <a:cxn ang="0">
                  <a:pos x="54" y="316"/>
                </a:cxn>
                <a:cxn ang="0">
                  <a:pos x="56" y="328"/>
                </a:cxn>
                <a:cxn ang="0">
                  <a:pos x="56" y="354"/>
                </a:cxn>
                <a:cxn ang="0">
                  <a:pos x="60" y="366"/>
                </a:cxn>
                <a:cxn ang="0">
                  <a:pos x="74" y="390"/>
                </a:cxn>
                <a:cxn ang="0">
                  <a:pos x="82" y="408"/>
                </a:cxn>
                <a:cxn ang="0">
                  <a:pos x="82" y="416"/>
                </a:cxn>
                <a:cxn ang="0">
                  <a:pos x="50" y="370"/>
                </a:cxn>
                <a:cxn ang="0">
                  <a:pos x="46" y="364"/>
                </a:cxn>
                <a:cxn ang="0">
                  <a:pos x="40" y="342"/>
                </a:cxn>
                <a:cxn ang="0">
                  <a:pos x="36" y="312"/>
                </a:cxn>
                <a:cxn ang="0">
                  <a:pos x="32" y="306"/>
                </a:cxn>
                <a:cxn ang="0">
                  <a:pos x="20" y="294"/>
                </a:cxn>
                <a:cxn ang="0">
                  <a:pos x="8" y="284"/>
                </a:cxn>
                <a:cxn ang="0">
                  <a:pos x="4" y="278"/>
                </a:cxn>
                <a:cxn ang="0">
                  <a:pos x="0" y="266"/>
                </a:cxn>
                <a:cxn ang="0">
                  <a:pos x="2" y="254"/>
                </a:cxn>
                <a:cxn ang="0">
                  <a:pos x="12" y="230"/>
                </a:cxn>
                <a:cxn ang="0">
                  <a:pos x="14" y="216"/>
                </a:cxn>
                <a:cxn ang="0">
                  <a:pos x="10" y="170"/>
                </a:cxn>
                <a:cxn ang="0">
                  <a:pos x="6" y="160"/>
                </a:cxn>
                <a:cxn ang="0">
                  <a:pos x="2" y="148"/>
                </a:cxn>
                <a:cxn ang="0">
                  <a:pos x="2" y="140"/>
                </a:cxn>
                <a:cxn ang="0">
                  <a:pos x="10" y="122"/>
                </a:cxn>
                <a:cxn ang="0">
                  <a:pos x="12" y="114"/>
                </a:cxn>
                <a:cxn ang="0">
                  <a:pos x="10" y="84"/>
                </a:cxn>
                <a:cxn ang="0">
                  <a:pos x="6" y="46"/>
                </a:cxn>
                <a:cxn ang="0">
                  <a:pos x="8" y="32"/>
                </a:cxn>
                <a:cxn ang="0">
                  <a:pos x="18" y="16"/>
                </a:cxn>
                <a:cxn ang="0">
                  <a:pos x="42" y="6"/>
                </a:cxn>
                <a:cxn ang="0">
                  <a:pos x="52" y="0"/>
                </a:cxn>
              </a:cxnLst>
              <a:rect l="0" t="0" r="r" b="b"/>
              <a:pathLst>
                <a:path w="82" h="416">
                  <a:moveTo>
                    <a:pt x="64" y="12"/>
                  </a:moveTo>
                  <a:lnTo>
                    <a:pt x="64" y="12"/>
                  </a:lnTo>
                  <a:lnTo>
                    <a:pt x="44" y="28"/>
                  </a:lnTo>
                  <a:lnTo>
                    <a:pt x="38" y="36"/>
                  </a:lnTo>
                  <a:lnTo>
                    <a:pt x="34" y="44"/>
                  </a:lnTo>
                  <a:lnTo>
                    <a:pt x="34" y="44"/>
                  </a:lnTo>
                  <a:lnTo>
                    <a:pt x="34" y="50"/>
                  </a:lnTo>
                  <a:lnTo>
                    <a:pt x="34" y="56"/>
                  </a:lnTo>
                  <a:lnTo>
                    <a:pt x="38" y="68"/>
                  </a:lnTo>
                  <a:lnTo>
                    <a:pt x="42" y="84"/>
                  </a:lnTo>
                  <a:lnTo>
                    <a:pt x="44" y="92"/>
                  </a:lnTo>
                  <a:lnTo>
                    <a:pt x="44" y="102"/>
                  </a:lnTo>
                  <a:lnTo>
                    <a:pt x="44" y="102"/>
                  </a:lnTo>
                  <a:lnTo>
                    <a:pt x="38" y="126"/>
                  </a:lnTo>
                  <a:lnTo>
                    <a:pt x="34" y="140"/>
                  </a:lnTo>
                  <a:lnTo>
                    <a:pt x="32" y="148"/>
                  </a:lnTo>
                  <a:lnTo>
                    <a:pt x="30" y="158"/>
                  </a:lnTo>
                  <a:lnTo>
                    <a:pt x="30" y="158"/>
                  </a:lnTo>
                  <a:lnTo>
                    <a:pt x="32" y="172"/>
                  </a:lnTo>
                  <a:lnTo>
                    <a:pt x="36" y="186"/>
                  </a:lnTo>
                  <a:lnTo>
                    <a:pt x="40" y="198"/>
                  </a:lnTo>
                  <a:lnTo>
                    <a:pt x="40" y="212"/>
                  </a:lnTo>
                  <a:lnTo>
                    <a:pt x="40" y="212"/>
                  </a:lnTo>
                  <a:lnTo>
                    <a:pt x="38" y="226"/>
                  </a:lnTo>
                  <a:lnTo>
                    <a:pt x="34" y="240"/>
                  </a:lnTo>
                  <a:lnTo>
                    <a:pt x="30" y="254"/>
                  </a:lnTo>
                  <a:lnTo>
                    <a:pt x="28" y="268"/>
                  </a:lnTo>
                  <a:lnTo>
                    <a:pt x="28" y="268"/>
                  </a:lnTo>
                  <a:lnTo>
                    <a:pt x="30" y="276"/>
                  </a:lnTo>
                  <a:lnTo>
                    <a:pt x="32" y="282"/>
                  </a:lnTo>
                  <a:lnTo>
                    <a:pt x="40" y="292"/>
                  </a:lnTo>
                  <a:lnTo>
                    <a:pt x="48" y="304"/>
                  </a:lnTo>
                  <a:lnTo>
                    <a:pt x="52" y="310"/>
                  </a:lnTo>
                  <a:lnTo>
                    <a:pt x="54" y="316"/>
                  </a:lnTo>
                  <a:lnTo>
                    <a:pt x="54" y="316"/>
                  </a:lnTo>
                  <a:lnTo>
                    <a:pt x="56" y="328"/>
                  </a:lnTo>
                  <a:lnTo>
                    <a:pt x="56" y="342"/>
                  </a:lnTo>
                  <a:lnTo>
                    <a:pt x="56" y="354"/>
                  </a:lnTo>
                  <a:lnTo>
                    <a:pt x="60" y="366"/>
                  </a:lnTo>
                  <a:lnTo>
                    <a:pt x="60" y="366"/>
                  </a:lnTo>
                  <a:lnTo>
                    <a:pt x="66" y="380"/>
                  </a:lnTo>
                  <a:lnTo>
                    <a:pt x="74" y="390"/>
                  </a:lnTo>
                  <a:lnTo>
                    <a:pt x="80" y="402"/>
                  </a:lnTo>
                  <a:lnTo>
                    <a:pt x="82" y="408"/>
                  </a:lnTo>
                  <a:lnTo>
                    <a:pt x="82" y="416"/>
                  </a:lnTo>
                  <a:lnTo>
                    <a:pt x="82" y="416"/>
                  </a:lnTo>
                  <a:lnTo>
                    <a:pt x="64" y="394"/>
                  </a:lnTo>
                  <a:lnTo>
                    <a:pt x="50" y="370"/>
                  </a:lnTo>
                  <a:lnTo>
                    <a:pt x="50" y="370"/>
                  </a:lnTo>
                  <a:lnTo>
                    <a:pt x="46" y="364"/>
                  </a:lnTo>
                  <a:lnTo>
                    <a:pt x="42" y="356"/>
                  </a:lnTo>
                  <a:lnTo>
                    <a:pt x="40" y="342"/>
                  </a:lnTo>
                  <a:lnTo>
                    <a:pt x="38" y="328"/>
                  </a:lnTo>
                  <a:lnTo>
                    <a:pt x="36" y="312"/>
                  </a:lnTo>
                  <a:lnTo>
                    <a:pt x="36" y="312"/>
                  </a:lnTo>
                  <a:lnTo>
                    <a:pt x="32" y="306"/>
                  </a:lnTo>
                  <a:lnTo>
                    <a:pt x="28" y="302"/>
                  </a:lnTo>
                  <a:lnTo>
                    <a:pt x="20" y="294"/>
                  </a:lnTo>
                  <a:lnTo>
                    <a:pt x="12" y="288"/>
                  </a:lnTo>
                  <a:lnTo>
                    <a:pt x="8" y="284"/>
                  </a:lnTo>
                  <a:lnTo>
                    <a:pt x="4" y="278"/>
                  </a:lnTo>
                  <a:lnTo>
                    <a:pt x="4" y="278"/>
                  </a:lnTo>
                  <a:lnTo>
                    <a:pt x="0" y="272"/>
                  </a:lnTo>
                  <a:lnTo>
                    <a:pt x="0" y="266"/>
                  </a:lnTo>
                  <a:lnTo>
                    <a:pt x="0" y="260"/>
                  </a:lnTo>
                  <a:lnTo>
                    <a:pt x="2" y="254"/>
                  </a:lnTo>
                  <a:lnTo>
                    <a:pt x="8" y="242"/>
                  </a:lnTo>
                  <a:lnTo>
                    <a:pt x="12" y="230"/>
                  </a:lnTo>
                  <a:lnTo>
                    <a:pt x="12" y="230"/>
                  </a:lnTo>
                  <a:lnTo>
                    <a:pt x="14" y="216"/>
                  </a:lnTo>
                  <a:lnTo>
                    <a:pt x="14" y="200"/>
                  </a:lnTo>
                  <a:lnTo>
                    <a:pt x="10" y="170"/>
                  </a:lnTo>
                  <a:lnTo>
                    <a:pt x="10" y="170"/>
                  </a:lnTo>
                  <a:lnTo>
                    <a:pt x="6" y="160"/>
                  </a:lnTo>
                  <a:lnTo>
                    <a:pt x="4" y="154"/>
                  </a:lnTo>
                  <a:lnTo>
                    <a:pt x="2" y="148"/>
                  </a:lnTo>
                  <a:lnTo>
                    <a:pt x="2" y="148"/>
                  </a:lnTo>
                  <a:lnTo>
                    <a:pt x="2" y="140"/>
                  </a:lnTo>
                  <a:lnTo>
                    <a:pt x="4" y="136"/>
                  </a:lnTo>
                  <a:lnTo>
                    <a:pt x="10" y="122"/>
                  </a:lnTo>
                  <a:lnTo>
                    <a:pt x="10" y="122"/>
                  </a:lnTo>
                  <a:lnTo>
                    <a:pt x="12" y="114"/>
                  </a:lnTo>
                  <a:lnTo>
                    <a:pt x="12" y="104"/>
                  </a:lnTo>
                  <a:lnTo>
                    <a:pt x="10" y="84"/>
                  </a:lnTo>
                  <a:lnTo>
                    <a:pt x="8" y="62"/>
                  </a:lnTo>
                  <a:lnTo>
                    <a:pt x="6" y="46"/>
                  </a:lnTo>
                  <a:lnTo>
                    <a:pt x="6" y="46"/>
                  </a:lnTo>
                  <a:lnTo>
                    <a:pt x="8" y="32"/>
                  </a:lnTo>
                  <a:lnTo>
                    <a:pt x="12" y="24"/>
                  </a:lnTo>
                  <a:lnTo>
                    <a:pt x="18" y="16"/>
                  </a:lnTo>
                  <a:lnTo>
                    <a:pt x="26" y="12"/>
                  </a:lnTo>
                  <a:lnTo>
                    <a:pt x="42" y="6"/>
                  </a:lnTo>
                  <a:lnTo>
                    <a:pt x="48" y="4"/>
                  </a:lnTo>
                  <a:lnTo>
                    <a:pt x="5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7" name="Freeform 22"/>
            <p:cNvSpPr>
              <a:spLocks/>
            </p:cNvSpPr>
            <p:nvPr/>
          </p:nvSpPr>
          <p:spPr bwMode="auto">
            <a:xfrm>
              <a:off x="1804" y="2840"/>
              <a:ext cx="150" cy="5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32"/>
                </a:cxn>
                <a:cxn ang="0">
                  <a:pos x="44" y="36"/>
                </a:cxn>
                <a:cxn ang="0">
                  <a:pos x="68" y="36"/>
                </a:cxn>
                <a:cxn ang="0">
                  <a:pos x="90" y="36"/>
                </a:cxn>
                <a:cxn ang="0">
                  <a:pos x="90" y="36"/>
                </a:cxn>
                <a:cxn ang="0">
                  <a:pos x="100" y="32"/>
                </a:cxn>
                <a:cxn ang="0">
                  <a:pos x="106" y="30"/>
                </a:cxn>
                <a:cxn ang="0">
                  <a:pos x="108" y="24"/>
                </a:cxn>
                <a:cxn ang="0">
                  <a:pos x="108" y="24"/>
                </a:cxn>
                <a:cxn ang="0">
                  <a:pos x="110" y="20"/>
                </a:cxn>
                <a:cxn ang="0">
                  <a:pos x="110" y="16"/>
                </a:cxn>
                <a:cxn ang="0">
                  <a:pos x="106" y="10"/>
                </a:cxn>
                <a:cxn ang="0">
                  <a:pos x="100" y="4"/>
                </a:cxn>
                <a:cxn ang="0">
                  <a:pos x="94" y="0"/>
                </a:cxn>
                <a:cxn ang="0">
                  <a:pos x="94" y="0"/>
                </a:cxn>
                <a:cxn ang="0">
                  <a:pos x="122" y="6"/>
                </a:cxn>
                <a:cxn ang="0">
                  <a:pos x="136" y="10"/>
                </a:cxn>
                <a:cxn ang="0">
                  <a:pos x="142" y="12"/>
                </a:cxn>
                <a:cxn ang="0">
                  <a:pos x="146" y="16"/>
                </a:cxn>
                <a:cxn ang="0">
                  <a:pos x="146" y="16"/>
                </a:cxn>
                <a:cxn ang="0">
                  <a:pos x="150" y="20"/>
                </a:cxn>
                <a:cxn ang="0">
                  <a:pos x="150" y="26"/>
                </a:cxn>
                <a:cxn ang="0">
                  <a:pos x="150" y="30"/>
                </a:cxn>
                <a:cxn ang="0">
                  <a:pos x="148" y="34"/>
                </a:cxn>
                <a:cxn ang="0">
                  <a:pos x="138" y="42"/>
                </a:cxn>
                <a:cxn ang="0">
                  <a:pos x="130" y="50"/>
                </a:cxn>
                <a:cxn ang="0">
                  <a:pos x="130" y="50"/>
                </a:cxn>
                <a:cxn ang="0">
                  <a:pos x="116" y="56"/>
                </a:cxn>
                <a:cxn ang="0">
                  <a:pos x="100" y="58"/>
                </a:cxn>
                <a:cxn ang="0">
                  <a:pos x="86" y="58"/>
                </a:cxn>
                <a:cxn ang="0">
                  <a:pos x="70" y="56"/>
                </a:cxn>
                <a:cxn ang="0">
                  <a:pos x="54" y="52"/>
                </a:cxn>
                <a:cxn ang="0">
                  <a:pos x="40" y="46"/>
                </a:cxn>
                <a:cxn ang="0">
                  <a:pos x="12" y="36"/>
                </a:cxn>
                <a:cxn ang="0">
                  <a:pos x="0" y="32"/>
                </a:cxn>
              </a:cxnLst>
              <a:rect l="0" t="0" r="r" b="b"/>
              <a:pathLst>
                <a:path w="150" h="58">
                  <a:moveTo>
                    <a:pt x="0" y="32"/>
                  </a:moveTo>
                  <a:lnTo>
                    <a:pt x="0" y="32"/>
                  </a:lnTo>
                  <a:lnTo>
                    <a:pt x="44" y="36"/>
                  </a:lnTo>
                  <a:lnTo>
                    <a:pt x="68" y="36"/>
                  </a:lnTo>
                  <a:lnTo>
                    <a:pt x="90" y="36"/>
                  </a:lnTo>
                  <a:lnTo>
                    <a:pt x="90" y="36"/>
                  </a:lnTo>
                  <a:lnTo>
                    <a:pt x="100" y="32"/>
                  </a:lnTo>
                  <a:lnTo>
                    <a:pt x="106" y="30"/>
                  </a:lnTo>
                  <a:lnTo>
                    <a:pt x="108" y="24"/>
                  </a:lnTo>
                  <a:lnTo>
                    <a:pt x="108" y="24"/>
                  </a:lnTo>
                  <a:lnTo>
                    <a:pt x="110" y="20"/>
                  </a:lnTo>
                  <a:lnTo>
                    <a:pt x="110" y="16"/>
                  </a:lnTo>
                  <a:lnTo>
                    <a:pt x="106" y="10"/>
                  </a:lnTo>
                  <a:lnTo>
                    <a:pt x="100" y="4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122" y="6"/>
                  </a:lnTo>
                  <a:lnTo>
                    <a:pt x="136" y="10"/>
                  </a:lnTo>
                  <a:lnTo>
                    <a:pt x="142" y="12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50" y="20"/>
                  </a:lnTo>
                  <a:lnTo>
                    <a:pt x="150" y="26"/>
                  </a:lnTo>
                  <a:lnTo>
                    <a:pt x="150" y="30"/>
                  </a:lnTo>
                  <a:lnTo>
                    <a:pt x="148" y="34"/>
                  </a:lnTo>
                  <a:lnTo>
                    <a:pt x="138" y="42"/>
                  </a:lnTo>
                  <a:lnTo>
                    <a:pt x="130" y="50"/>
                  </a:lnTo>
                  <a:lnTo>
                    <a:pt x="130" y="50"/>
                  </a:lnTo>
                  <a:lnTo>
                    <a:pt x="116" y="56"/>
                  </a:lnTo>
                  <a:lnTo>
                    <a:pt x="100" y="58"/>
                  </a:lnTo>
                  <a:lnTo>
                    <a:pt x="86" y="58"/>
                  </a:lnTo>
                  <a:lnTo>
                    <a:pt x="70" y="56"/>
                  </a:lnTo>
                  <a:lnTo>
                    <a:pt x="54" y="52"/>
                  </a:lnTo>
                  <a:lnTo>
                    <a:pt x="40" y="46"/>
                  </a:lnTo>
                  <a:lnTo>
                    <a:pt x="12" y="36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CDB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8" name="Freeform 23"/>
            <p:cNvSpPr>
              <a:spLocks/>
            </p:cNvSpPr>
            <p:nvPr/>
          </p:nvSpPr>
          <p:spPr bwMode="auto">
            <a:xfrm>
              <a:off x="1804" y="2840"/>
              <a:ext cx="150" cy="5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32"/>
                </a:cxn>
                <a:cxn ang="0">
                  <a:pos x="44" y="36"/>
                </a:cxn>
                <a:cxn ang="0">
                  <a:pos x="68" y="36"/>
                </a:cxn>
                <a:cxn ang="0">
                  <a:pos x="90" y="36"/>
                </a:cxn>
                <a:cxn ang="0">
                  <a:pos x="90" y="36"/>
                </a:cxn>
                <a:cxn ang="0">
                  <a:pos x="100" y="32"/>
                </a:cxn>
                <a:cxn ang="0">
                  <a:pos x="106" y="30"/>
                </a:cxn>
                <a:cxn ang="0">
                  <a:pos x="108" y="24"/>
                </a:cxn>
                <a:cxn ang="0">
                  <a:pos x="108" y="24"/>
                </a:cxn>
                <a:cxn ang="0">
                  <a:pos x="110" y="20"/>
                </a:cxn>
                <a:cxn ang="0">
                  <a:pos x="110" y="16"/>
                </a:cxn>
                <a:cxn ang="0">
                  <a:pos x="106" y="10"/>
                </a:cxn>
                <a:cxn ang="0">
                  <a:pos x="100" y="4"/>
                </a:cxn>
                <a:cxn ang="0">
                  <a:pos x="94" y="0"/>
                </a:cxn>
                <a:cxn ang="0">
                  <a:pos x="94" y="0"/>
                </a:cxn>
                <a:cxn ang="0">
                  <a:pos x="122" y="6"/>
                </a:cxn>
                <a:cxn ang="0">
                  <a:pos x="136" y="10"/>
                </a:cxn>
                <a:cxn ang="0">
                  <a:pos x="142" y="12"/>
                </a:cxn>
                <a:cxn ang="0">
                  <a:pos x="146" y="16"/>
                </a:cxn>
                <a:cxn ang="0">
                  <a:pos x="146" y="16"/>
                </a:cxn>
                <a:cxn ang="0">
                  <a:pos x="150" y="20"/>
                </a:cxn>
                <a:cxn ang="0">
                  <a:pos x="150" y="26"/>
                </a:cxn>
                <a:cxn ang="0">
                  <a:pos x="150" y="30"/>
                </a:cxn>
                <a:cxn ang="0">
                  <a:pos x="148" y="34"/>
                </a:cxn>
                <a:cxn ang="0">
                  <a:pos x="138" y="42"/>
                </a:cxn>
                <a:cxn ang="0">
                  <a:pos x="130" y="50"/>
                </a:cxn>
                <a:cxn ang="0">
                  <a:pos x="130" y="50"/>
                </a:cxn>
                <a:cxn ang="0">
                  <a:pos x="116" y="56"/>
                </a:cxn>
                <a:cxn ang="0">
                  <a:pos x="100" y="58"/>
                </a:cxn>
                <a:cxn ang="0">
                  <a:pos x="86" y="58"/>
                </a:cxn>
                <a:cxn ang="0">
                  <a:pos x="70" y="56"/>
                </a:cxn>
                <a:cxn ang="0">
                  <a:pos x="54" y="52"/>
                </a:cxn>
                <a:cxn ang="0">
                  <a:pos x="40" y="46"/>
                </a:cxn>
                <a:cxn ang="0">
                  <a:pos x="12" y="36"/>
                </a:cxn>
              </a:cxnLst>
              <a:rect l="0" t="0" r="r" b="b"/>
              <a:pathLst>
                <a:path w="150" h="58">
                  <a:moveTo>
                    <a:pt x="0" y="32"/>
                  </a:moveTo>
                  <a:lnTo>
                    <a:pt x="0" y="32"/>
                  </a:lnTo>
                  <a:lnTo>
                    <a:pt x="44" y="36"/>
                  </a:lnTo>
                  <a:lnTo>
                    <a:pt x="68" y="36"/>
                  </a:lnTo>
                  <a:lnTo>
                    <a:pt x="90" y="36"/>
                  </a:lnTo>
                  <a:lnTo>
                    <a:pt x="90" y="36"/>
                  </a:lnTo>
                  <a:lnTo>
                    <a:pt x="100" y="32"/>
                  </a:lnTo>
                  <a:lnTo>
                    <a:pt x="106" y="30"/>
                  </a:lnTo>
                  <a:lnTo>
                    <a:pt x="108" y="24"/>
                  </a:lnTo>
                  <a:lnTo>
                    <a:pt x="108" y="24"/>
                  </a:lnTo>
                  <a:lnTo>
                    <a:pt x="110" y="20"/>
                  </a:lnTo>
                  <a:lnTo>
                    <a:pt x="110" y="16"/>
                  </a:lnTo>
                  <a:lnTo>
                    <a:pt x="106" y="10"/>
                  </a:lnTo>
                  <a:lnTo>
                    <a:pt x="100" y="4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122" y="6"/>
                  </a:lnTo>
                  <a:lnTo>
                    <a:pt x="136" y="10"/>
                  </a:lnTo>
                  <a:lnTo>
                    <a:pt x="142" y="12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50" y="20"/>
                  </a:lnTo>
                  <a:lnTo>
                    <a:pt x="150" y="26"/>
                  </a:lnTo>
                  <a:lnTo>
                    <a:pt x="150" y="30"/>
                  </a:lnTo>
                  <a:lnTo>
                    <a:pt x="148" y="34"/>
                  </a:lnTo>
                  <a:lnTo>
                    <a:pt x="138" y="42"/>
                  </a:lnTo>
                  <a:lnTo>
                    <a:pt x="130" y="50"/>
                  </a:lnTo>
                  <a:lnTo>
                    <a:pt x="130" y="50"/>
                  </a:lnTo>
                  <a:lnTo>
                    <a:pt x="116" y="56"/>
                  </a:lnTo>
                  <a:lnTo>
                    <a:pt x="100" y="58"/>
                  </a:lnTo>
                  <a:lnTo>
                    <a:pt x="86" y="58"/>
                  </a:lnTo>
                  <a:lnTo>
                    <a:pt x="70" y="56"/>
                  </a:lnTo>
                  <a:lnTo>
                    <a:pt x="54" y="52"/>
                  </a:lnTo>
                  <a:lnTo>
                    <a:pt x="40" y="46"/>
                  </a:lnTo>
                  <a:lnTo>
                    <a:pt x="12" y="3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9" name="Freeform 24"/>
            <p:cNvSpPr>
              <a:spLocks/>
            </p:cNvSpPr>
            <p:nvPr/>
          </p:nvSpPr>
          <p:spPr bwMode="auto">
            <a:xfrm>
              <a:off x="1616" y="2204"/>
              <a:ext cx="304" cy="688"/>
            </a:xfrm>
            <a:custGeom>
              <a:avLst/>
              <a:gdLst/>
              <a:ahLst/>
              <a:cxnLst>
                <a:cxn ang="0">
                  <a:pos x="60" y="0"/>
                </a:cxn>
                <a:cxn ang="0">
                  <a:pos x="42" y="64"/>
                </a:cxn>
                <a:cxn ang="0">
                  <a:pos x="28" y="144"/>
                </a:cxn>
                <a:cxn ang="0">
                  <a:pos x="20" y="232"/>
                </a:cxn>
                <a:cxn ang="0">
                  <a:pos x="22" y="326"/>
                </a:cxn>
                <a:cxn ang="0">
                  <a:pos x="38" y="418"/>
                </a:cxn>
                <a:cxn ang="0">
                  <a:pos x="52" y="462"/>
                </a:cxn>
                <a:cxn ang="0">
                  <a:pos x="72" y="506"/>
                </a:cxn>
                <a:cxn ang="0">
                  <a:pos x="96" y="546"/>
                </a:cxn>
                <a:cxn ang="0">
                  <a:pos x="128" y="582"/>
                </a:cxn>
                <a:cxn ang="0">
                  <a:pos x="166" y="616"/>
                </a:cxn>
                <a:cxn ang="0">
                  <a:pos x="210" y="644"/>
                </a:cxn>
                <a:cxn ang="0">
                  <a:pos x="222" y="652"/>
                </a:cxn>
                <a:cxn ang="0">
                  <a:pos x="244" y="660"/>
                </a:cxn>
                <a:cxn ang="0">
                  <a:pos x="260" y="662"/>
                </a:cxn>
                <a:cxn ang="0">
                  <a:pos x="268" y="658"/>
                </a:cxn>
                <a:cxn ang="0">
                  <a:pos x="268" y="654"/>
                </a:cxn>
                <a:cxn ang="0">
                  <a:pos x="270" y="664"/>
                </a:cxn>
                <a:cxn ang="0">
                  <a:pos x="278" y="668"/>
                </a:cxn>
                <a:cxn ang="0">
                  <a:pos x="300" y="662"/>
                </a:cxn>
                <a:cxn ang="0">
                  <a:pos x="304" y="662"/>
                </a:cxn>
                <a:cxn ang="0">
                  <a:pos x="296" y="672"/>
                </a:cxn>
                <a:cxn ang="0">
                  <a:pos x="280" y="686"/>
                </a:cxn>
                <a:cxn ang="0">
                  <a:pos x="252" y="686"/>
                </a:cxn>
                <a:cxn ang="0">
                  <a:pos x="220" y="678"/>
                </a:cxn>
                <a:cxn ang="0">
                  <a:pos x="180" y="660"/>
                </a:cxn>
                <a:cxn ang="0">
                  <a:pos x="168" y="652"/>
                </a:cxn>
                <a:cxn ang="0">
                  <a:pos x="132" y="622"/>
                </a:cxn>
                <a:cxn ang="0">
                  <a:pos x="92" y="576"/>
                </a:cxn>
                <a:cxn ang="0">
                  <a:pos x="52" y="514"/>
                </a:cxn>
                <a:cxn ang="0">
                  <a:pos x="20" y="434"/>
                </a:cxn>
                <a:cxn ang="0">
                  <a:pos x="8" y="386"/>
                </a:cxn>
                <a:cxn ang="0">
                  <a:pos x="0" y="334"/>
                </a:cxn>
                <a:cxn ang="0">
                  <a:pos x="0" y="278"/>
                </a:cxn>
                <a:cxn ang="0">
                  <a:pos x="4" y="216"/>
                </a:cxn>
                <a:cxn ang="0">
                  <a:pos x="14" y="150"/>
                </a:cxn>
                <a:cxn ang="0">
                  <a:pos x="34" y="78"/>
                </a:cxn>
                <a:cxn ang="0">
                  <a:pos x="60" y="0"/>
                </a:cxn>
              </a:cxnLst>
              <a:rect l="0" t="0" r="r" b="b"/>
              <a:pathLst>
                <a:path w="304" h="688">
                  <a:moveTo>
                    <a:pt x="60" y="0"/>
                  </a:moveTo>
                  <a:lnTo>
                    <a:pt x="60" y="0"/>
                  </a:lnTo>
                  <a:lnTo>
                    <a:pt x="52" y="30"/>
                  </a:lnTo>
                  <a:lnTo>
                    <a:pt x="42" y="64"/>
                  </a:lnTo>
                  <a:lnTo>
                    <a:pt x="34" y="102"/>
                  </a:lnTo>
                  <a:lnTo>
                    <a:pt x="28" y="144"/>
                  </a:lnTo>
                  <a:lnTo>
                    <a:pt x="22" y="188"/>
                  </a:lnTo>
                  <a:lnTo>
                    <a:pt x="20" y="232"/>
                  </a:lnTo>
                  <a:lnTo>
                    <a:pt x="18" y="278"/>
                  </a:lnTo>
                  <a:lnTo>
                    <a:pt x="22" y="326"/>
                  </a:lnTo>
                  <a:lnTo>
                    <a:pt x="28" y="372"/>
                  </a:lnTo>
                  <a:lnTo>
                    <a:pt x="38" y="418"/>
                  </a:lnTo>
                  <a:lnTo>
                    <a:pt x="44" y="440"/>
                  </a:lnTo>
                  <a:lnTo>
                    <a:pt x="52" y="462"/>
                  </a:lnTo>
                  <a:lnTo>
                    <a:pt x="62" y="484"/>
                  </a:lnTo>
                  <a:lnTo>
                    <a:pt x="72" y="506"/>
                  </a:lnTo>
                  <a:lnTo>
                    <a:pt x="84" y="526"/>
                  </a:lnTo>
                  <a:lnTo>
                    <a:pt x="96" y="546"/>
                  </a:lnTo>
                  <a:lnTo>
                    <a:pt x="112" y="564"/>
                  </a:lnTo>
                  <a:lnTo>
                    <a:pt x="128" y="582"/>
                  </a:lnTo>
                  <a:lnTo>
                    <a:pt x="146" y="600"/>
                  </a:lnTo>
                  <a:lnTo>
                    <a:pt x="166" y="616"/>
                  </a:lnTo>
                  <a:lnTo>
                    <a:pt x="186" y="630"/>
                  </a:lnTo>
                  <a:lnTo>
                    <a:pt x="210" y="644"/>
                  </a:lnTo>
                  <a:lnTo>
                    <a:pt x="210" y="644"/>
                  </a:lnTo>
                  <a:lnTo>
                    <a:pt x="222" y="652"/>
                  </a:lnTo>
                  <a:lnTo>
                    <a:pt x="234" y="656"/>
                  </a:lnTo>
                  <a:lnTo>
                    <a:pt x="244" y="660"/>
                  </a:lnTo>
                  <a:lnTo>
                    <a:pt x="252" y="662"/>
                  </a:lnTo>
                  <a:lnTo>
                    <a:pt x="260" y="662"/>
                  </a:lnTo>
                  <a:lnTo>
                    <a:pt x="266" y="660"/>
                  </a:lnTo>
                  <a:lnTo>
                    <a:pt x="268" y="658"/>
                  </a:lnTo>
                  <a:lnTo>
                    <a:pt x="268" y="654"/>
                  </a:lnTo>
                  <a:lnTo>
                    <a:pt x="268" y="654"/>
                  </a:lnTo>
                  <a:lnTo>
                    <a:pt x="268" y="660"/>
                  </a:lnTo>
                  <a:lnTo>
                    <a:pt x="270" y="664"/>
                  </a:lnTo>
                  <a:lnTo>
                    <a:pt x="274" y="666"/>
                  </a:lnTo>
                  <a:lnTo>
                    <a:pt x="278" y="668"/>
                  </a:lnTo>
                  <a:lnTo>
                    <a:pt x="290" y="666"/>
                  </a:lnTo>
                  <a:lnTo>
                    <a:pt x="300" y="662"/>
                  </a:lnTo>
                  <a:lnTo>
                    <a:pt x="300" y="662"/>
                  </a:lnTo>
                  <a:lnTo>
                    <a:pt x="304" y="662"/>
                  </a:lnTo>
                  <a:lnTo>
                    <a:pt x="304" y="664"/>
                  </a:lnTo>
                  <a:lnTo>
                    <a:pt x="296" y="672"/>
                  </a:lnTo>
                  <a:lnTo>
                    <a:pt x="280" y="686"/>
                  </a:lnTo>
                  <a:lnTo>
                    <a:pt x="280" y="686"/>
                  </a:lnTo>
                  <a:lnTo>
                    <a:pt x="274" y="688"/>
                  </a:lnTo>
                  <a:lnTo>
                    <a:pt x="252" y="686"/>
                  </a:lnTo>
                  <a:lnTo>
                    <a:pt x="238" y="684"/>
                  </a:lnTo>
                  <a:lnTo>
                    <a:pt x="220" y="678"/>
                  </a:lnTo>
                  <a:lnTo>
                    <a:pt x="202" y="672"/>
                  </a:lnTo>
                  <a:lnTo>
                    <a:pt x="180" y="660"/>
                  </a:lnTo>
                  <a:lnTo>
                    <a:pt x="180" y="660"/>
                  </a:lnTo>
                  <a:lnTo>
                    <a:pt x="168" y="652"/>
                  </a:lnTo>
                  <a:lnTo>
                    <a:pt x="152" y="638"/>
                  </a:lnTo>
                  <a:lnTo>
                    <a:pt x="132" y="622"/>
                  </a:lnTo>
                  <a:lnTo>
                    <a:pt x="112" y="602"/>
                  </a:lnTo>
                  <a:lnTo>
                    <a:pt x="92" y="576"/>
                  </a:lnTo>
                  <a:lnTo>
                    <a:pt x="70" y="548"/>
                  </a:lnTo>
                  <a:lnTo>
                    <a:pt x="52" y="514"/>
                  </a:lnTo>
                  <a:lnTo>
                    <a:pt x="34" y="476"/>
                  </a:lnTo>
                  <a:lnTo>
                    <a:pt x="20" y="434"/>
                  </a:lnTo>
                  <a:lnTo>
                    <a:pt x="12" y="410"/>
                  </a:lnTo>
                  <a:lnTo>
                    <a:pt x="8" y="386"/>
                  </a:lnTo>
                  <a:lnTo>
                    <a:pt x="4" y="362"/>
                  </a:lnTo>
                  <a:lnTo>
                    <a:pt x="0" y="334"/>
                  </a:lnTo>
                  <a:lnTo>
                    <a:pt x="0" y="308"/>
                  </a:lnTo>
                  <a:lnTo>
                    <a:pt x="0" y="278"/>
                  </a:lnTo>
                  <a:lnTo>
                    <a:pt x="0" y="248"/>
                  </a:lnTo>
                  <a:lnTo>
                    <a:pt x="4" y="216"/>
                  </a:lnTo>
                  <a:lnTo>
                    <a:pt x="8" y="184"/>
                  </a:lnTo>
                  <a:lnTo>
                    <a:pt x="14" y="150"/>
                  </a:lnTo>
                  <a:lnTo>
                    <a:pt x="22" y="114"/>
                  </a:lnTo>
                  <a:lnTo>
                    <a:pt x="34" y="78"/>
                  </a:lnTo>
                  <a:lnTo>
                    <a:pt x="46" y="4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CDB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0" name="Freeform 25"/>
            <p:cNvSpPr>
              <a:spLocks/>
            </p:cNvSpPr>
            <p:nvPr/>
          </p:nvSpPr>
          <p:spPr bwMode="auto">
            <a:xfrm>
              <a:off x="1608" y="1936"/>
              <a:ext cx="136" cy="436"/>
            </a:xfrm>
            <a:custGeom>
              <a:avLst/>
              <a:gdLst/>
              <a:ahLst/>
              <a:cxnLst>
                <a:cxn ang="0">
                  <a:pos x="0" y="436"/>
                </a:cxn>
                <a:cxn ang="0">
                  <a:pos x="0" y="436"/>
                </a:cxn>
                <a:cxn ang="0">
                  <a:pos x="6" y="402"/>
                </a:cxn>
                <a:cxn ang="0">
                  <a:pos x="14" y="366"/>
                </a:cxn>
                <a:cxn ang="0">
                  <a:pos x="30" y="294"/>
                </a:cxn>
                <a:cxn ang="0">
                  <a:pos x="50" y="226"/>
                </a:cxn>
                <a:cxn ang="0">
                  <a:pos x="72" y="162"/>
                </a:cxn>
                <a:cxn ang="0">
                  <a:pos x="94" y="106"/>
                </a:cxn>
                <a:cxn ang="0">
                  <a:pos x="112" y="58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10" y="76"/>
                </a:cxn>
                <a:cxn ang="0">
                  <a:pos x="70" y="194"/>
                </a:cxn>
                <a:cxn ang="0">
                  <a:pos x="30" y="324"/>
                </a:cxn>
                <a:cxn ang="0">
                  <a:pos x="14" y="384"/>
                </a:cxn>
                <a:cxn ang="0">
                  <a:pos x="0" y="436"/>
                </a:cxn>
                <a:cxn ang="0">
                  <a:pos x="0" y="436"/>
                </a:cxn>
              </a:cxnLst>
              <a:rect l="0" t="0" r="r" b="b"/>
              <a:pathLst>
                <a:path w="136" h="436">
                  <a:moveTo>
                    <a:pt x="0" y="436"/>
                  </a:moveTo>
                  <a:lnTo>
                    <a:pt x="0" y="436"/>
                  </a:lnTo>
                  <a:lnTo>
                    <a:pt x="6" y="402"/>
                  </a:lnTo>
                  <a:lnTo>
                    <a:pt x="14" y="366"/>
                  </a:lnTo>
                  <a:lnTo>
                    <a:pt x="30" y="294"/>
                  </a:lnTo>
                  <a:lnTo>
                    <a:pt x="50" y="226"/>
                  </a:lnTo>
                  <a:lnTo>
                    <a:pt x="72" y="162"/>
                  </a:lnTo>
                  <a:lnTo>
                    <a:pt x="94" y="106"/>
                  </a:lnTo>
                  <a:lnTo>
                    <a:pt x="112" y="58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10" y="76"/>
                  </a:lnTo>
                  <a:lnTo>
                    <a:pt x="70" y="194"/>
                  </a:lnTo>
                  <a:lnTo>
                    <a:pt x="30" y="324"/>
                  </a:lnTo>
                  <a:lnTo>
                    <a:pt x="14" y="384"/>
                  </a:lnTo>
                  <a:lnTo>
                    <a:pt x="0" y="436"/>
                  </a:lnTo>
                  <a:lnTo>
                    <a:pt x="0" y="4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1" name="Freeform 26"/>
            <p:cNvSpPr>
              <a:spLocks/>
            </p:cNvSpPr>
            <p:nvPr/>
          </p:nvSpPr>
          <p:spPr bwMode="auto">
            <a:xfrm>
              <a:off x="2060" y="2540"/>
              <a:ext cx="310" cy="426"/>
            </a:xfrm>
            <a:custGeom>
              <a:avLst/>
              <a:gdLst/>
              <a:ahLst/>
              <a:cxnLst>
                <a:cxn ang="0">
                  <a:pos x="310" y="0"/>
                </a:cxn>
                <a:cxn ang="0">
                  <a:pos x="310" y="0"/>
                </a:cxn>
                <a:cxn ang="0">
                  <a:pos x="306" y="32"/>
                </a:cxn>
                <a:cxn ang="0">
                  <a:pos x="300" y="80"/>
                </a:cxn>
                <a:cxn ang="0">
                  <a:pos x="294" y="108"/>
                </a:cxn>
                <a:cxn ang="0">
                  <a:pos x="284" y="138"/>
                </a:cxn>
                <a:cxn ang="0">
                  <a:pos x="274" y="170"/>
                </a:cxn>
                <a:cxn ang="0">
                  <a:pos x="260" y="204"/>
                </a:cxn>
                <a:cxn ang="0">
                  <a:pos x="244" y="236"/>
                </a:cxn>
                <a:cxn ang="0">
                  <a:pos x="222" y="268"/>
                </a:cxn>
                <a:cxn ang="0">
                  <a:pos x="198" y="300"/>
                </a:cxn>
                <a:cxn ang="0">
                  <a:pos x="168" y="332"/>
                </a:cxn>
                <a:cxn ang="0">
                  <a:pos x="152" y="346"/>
                </a:cxn>
                <a:cxn ang="0">
                  <a:pos x="134" y="360"/>
                </a:cxn>
                <a:cxn ang="0">
                  <a:pos x="116" y="372"/>
                </a:cxn>
                <a:cxn ang="0">
                  <a:pos x="96" y="384"/>
                </a:cxn>
                <a:cxn ang="0">
                  <a:pos x="74" y="396"/>
                </a:cxn>
                <a:cxn ang="0">
                  <a:pos x="50" y="408"/>
                </a:cxn>
                <a:cxn ang="0">
                  <a:pos x="26" y="416"/>
                </a:cxn>
                <a:cxn ang="0">
                  <a:pos x="0" y="426"/>
                </a:cxn>
                <a:cxn ang="0">
                  <a:pos x="0" y="426"/>
                </a:cxn>
                <a:cxn ang="0">
                  <a:pos x="48" y="410"/>
                </a:cxn>
                <a:cxn ang="0">
                  <a:pos x="74" y="400"/>
                </a:cxn>
                <a:cxn ang="0">
                  <a:pos x="100" y="390"/>
                </a:cxn>
                <a:cxn ang="0">
                  <a:pos x="126" y="376"/>
                </a:cxn>
                <a:cxn ang="0">
                  <a:pos x="152" y="360"/>
                </a:cxn>
                <a:cxn ang="0">
                  <a:pos x="176" y="340"/>
                </a:cxn>
                <a:cxn ang="0">
                  <a:pos x="200" y="318"/>
                </a:cxn>
                <a:cxn ang="0">
                  <a:pos x="222" y="294"/>
                </a:cxn>
                <a:cxn ang="0">
                  <a:pos x="242" y="264"/>
                </a:cxn>
                <a:cxn ang="0">
                  <a:pos x="262" y="232"/>
                </a:cxn>
                <a:cxn ang="0">
                  <a:pos x="278" y="196"/>
                </a:cxn>
                <a:cxn ang="0">
                  <a:pos x="290" y="154"/>
                </a:cxn>
                <a:cxn ang="0">
                  <a:pos x="300" y="108"/>
                </a:cxn>
                <a:cxn ang="0">
                  <a:pos x="308" y="56"/>
                </a:cxn>
                <a:cxn ang="0">
                  <a:pos x="310" y="0"/>
                </a:cxn>
                <a:cxn ang="0">
                  <a:pos x="310" y="0"/>
                </a:cxn>
              </a:cxnLst>
              <a:rect l="0" t="0" r="r" b="b"/>
              <a:pathLst>
                <a:path w="310" h="426">
                  <a:moveTo>
                    <a:pt x="310" y="0"/>
                  </a:moveTo>
                  <a:lnTo>
                    <a:pt x="310" y="0"/>
                  </a:lnTo>
                  <a:lnTo>
                    <a:pt x="306" y="32"/>
                  </a:lnTo>
                  <a:lnTo>
                    <a:pt x="300" y="80"/>
                  </a:lnTo>
                  <a:lnTo>
                    <a:pt x="294" y="108"/>
                  </a:lnTo>
                  <a:lnTo>
                    <a:pt x="284" y="138"/>
                  </a:lnTo>
                  <a:lnTo>
                    <a:pt x="274" y="170"/>
                  </a:lnTo>
                  <a:lnTo>
                    <a:pt x="260" y="204"/>
                  </a:lnTo>
                  <a:lnTo>
                    <a:pt x="244" y="236"/>
                  </a:lnTo>
                  <a:lnTo>
                    <a:pt x="222" y="268"/>
                  </a:lnTo>
                  <a:lnTo>
                    <a:pt x="198" y="300"/>
                  </a:lnTo>
                  <a:lnTo>
                    <a:pt x="168" y="332"/>
                  </a:lnTo>
                  <a:lnTo>
                    <a:pt x="152" y="346"/>
                  </a:lnTo>
                  <a:lnTo>
                    <a:pt x="134" y="360"/>
                  </a:lnTo>
                  <a:lnTo>
                    <a:pt x="116" y="372"/>
                  </a:lnTo>
                  <a:lnTo>
                    <a:pt x="96" y="384"/>
                  </a:lnTo>
                  <a:lnTo>
                    <a:pt x="74" y="396"/>
                  </a:lnTo>
                  <a:lnTo>
                    <a:pt x="50" y="408"/>
                  </a:lnTo>
                  <a:lnTo>
                    <a:pt x="26" y="416"/>
                  </a:lnTo>
                  <a:lnTo>
                    <a:pt x="0" y="426"/>
                  </a:lnTo>
                  <a:lnTo>
                    <a:pt x="0" y="426"/>
                  </a:lnTo>
                  <a:lnTo>
                    <a:pt x="48" y="410"/>
                  </a:lnTo>
                  <a:lnTo>
                    <a:pt x="74" y="400"/>
                  </a:lnTo>
                  <a:lnTo>
                    <a:pt x="100" y="390"/>
                  </a:lnTo>
                  <a:lnTo>
                    <a:pt x="126" y="376"/>
                  </a:lnTo>
                  <a:lnTo>
                    <a:pt x="152" y="360"/>
                  </a:lnTo>
                  <a:lnTo>
                    <a:pt x="176" y="340"/>
                  </a:lnTo>
                  <a:lnTo>
                    <a:pt x="200" y="318"/>
                  </a:lnTo>
                  <a:lnTo>
                    <a:pt x="222" y="294"/>
                  </a:lnTo>
                  <a:lnTo>
                    <a:pt x="242" y="264"/>
                  </a:lnTo>
                  <a:lnTo>
                    <a:pt x="262" y="232"/>
                  </a:lnTo>
                  <a:lnTo>
                    <a:pt x="278" y="196"/>
                  </a:lnTo>
                  <a:lnTo>
                    <a:pt x="290" y="154"/>
                  </a:lnTo>
                  <a:lnTo>
                    <a:pt x="300" y="108"/>
                  </a:lnTo>
                  <a:lnTo>
                    <a:pt x="308" y="56"/>
                  </a:lnTo>
                  <a:lnTo>
                    <a:pt x="310" y="0"/>
                  </a:lnTo>
                  <a:lnTo>
                    <a:pt x="31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2" name="Freeform 27"/>
            <p:cNvSpPr>
              <a:spLocks/>
            </p:cNvSpPr>
            <p:nvPr/>
          </p:nvSpPr>
          <p:spPr bwMode="auto">
            <a:xfrm>
              <a:off x="2000" y="2610"/>
              <a:ext cx="270" cy="270"/>
            </a:xfrm>
            <a:custGeom>
              <a:avLst/>
              <a:gdLst/>
              <a:ahLst/>
              <a:cxnLst>
                <a:cxn ang="0">
                  <a:pos x="270" y="0"/>
                </a:cxn>
                <a:cxn ang="0">
                  <a:pos x="270" y="0"/>
                </a:cxn>
                <a:cxn ang="0">
                  <a:pos x="264" y="28"/>
                </a:cxn>
                <a:cxn ang="0">
                  <a:pos x="250" y="66"/>
                </a:cxn>
                <a:cxn ang="0">
                  <a:pos x="242" y="86"/>
                </a:cxn>
                <a:cxn ang="0">
                  <a:pos x="232" y="108"/>
                </a:cxn>
                <a:cxn ang="0">
                  <a:pos x="218" y="132"/>
                </a:cxn>
                <a:cxn ang="0">
                  <a:pos x="204" y="154"/>
                </a:cxn>
                <a:cxn ang="0">
                  <a:pos x="186" y="176"/>
                </a:cxn>
                <a:cxn ang="0">
                  <a:pos x="168" y="198"/>
                </a:cxn>
                <a:cxn ang="0">
                  <a:pos x="146" y="216"/>
                </a:cxn>
                <a:cxn ang="0">
                  <a:pos x="122" y="234"/>
                </a:cxn>
                <a:cxn ang="0">
                  <a:pos x="96" y="248"/>
                </a:cxn>
                <a:cxn ang="0">
                  <a:pos x="66" y="258"/>
                </a:cxn>
                <a:cxn ang="0">
                  <a:pos x="36" y="266"/>
                </a:cxn>
                <a:cxn ang="0">
                  <a:pos x="18" y="268"/>
                </a:cxn>
                <a:cxn ang="0">
                  <a:pos x="0" y="270"/>
                </a:cxn>
                <a:cxn ang="0">
                  <a:pos x="0" y="270"/>
                </a:cxn>
                <a:cxn ang="0">
                  <a:pos x="38" y="270"/>
                </a:cxn>
                <a:cxn ang="0">
                  <a:pos x="58" y="268"/>
                </a:cxn>
                <a:cxn ang="0">
                  <a:pos x="78" y="264"/>
                </a:cxn>
                <a:cxn ang="0">
                  <a:pos x="98" y="260"/>
                </a:cxn>
                <a:cxn ang="0">
                  <a:pos x="118" y="252"/>
                </a:cxn>
                <a:cxn ang="0">
                  <a:pos x="138" y="242"/>
                </a:cxn>
                <a:cxn ang="0">
                  <a:pos x="156" y="230"/>
                </a:cxn>
                <a:cxn ang="0">
                  <a:pos x="176" y="214"/>
                </a:cxn>
                <a:cxn ang="0">
                  <a:pos x="194" y="196"/>
                </a:cxn>
                <a:cxn ang="0">
                  <a:pos x="210" y="174"/>
                </a:cxn>
                <a:cxn ang="0">
                  <a:pos x="226" y="148"/>
                </a:cxn>
                <a:cxn ang="0">
                  <a:pos x="240" y="118"/>
                </a:cxn>
                <a:cxn ang="0">
                  <a:pos x="252" y="84"/>
                </a:cxn>
                <a:cxn ang="0">
                  <a:pos x="262" y="44"/>
                </a:cxn>
                <a:cxn ang="0">
                  <a:pos x="270" y="0"/>
                </a:cxn>
                <a:cxn ang="0">
                  <a:pos x="270" y="0"/>
                </a:cxn>
              </a:cxnLst>
              <a:rect l="0" t="0" r="r" b="b"/>
              <a:pathLst>
                <a:path w="270" h="270">
                  <a:moveTo>
                    <a:pt x="270" y="0"/>
                  </a:moveTo>
                  <a:lnTo>
                    <a:pt x="270" y="0"/>
                  </a:lnTo>
                  <a:lnTo>
                    <a:pt x="264" y="28"/>
                  </a:lnTo>
                  <a:lnTo>
                    <a:pt x="250" y="66"/>
                  </a:lnTo>
                  <a:lnTo>
                    <a:pt x="242" y="86"/>
                  </a:lnTo>
                  <a:lnTo>
                    <a:pt x="232" y="108"/>
                  </a:lnTo>
                  <a:lnTo>
                    <a:pt x="218" y="132"/>
                  </a:lnTo>
                  <a:lnTo>
                    <a:pt x="204" y="154"/>
                  </a:lnTo>
                  <a:lnTo>
                    <a:pt x="186" y="176"/>
                  </a:lnTo>
                  <a:lnTo>
                    <a:pt x="168" y="198"/>
                  </a:lnTo>
                  <a:lnTo>
                    <a:pt x="146" y="216"/>
                  </a:lnTo>
                  <a:lnTo>
                    <a:pt x="122" y="234"/>
                  </a:lnTo>
                  <a:lnTo>
                    <a:pt x="96" y="248"/>
                  </a:lnTo>
                  <a:lnTo>
                    <a:pt x="66" y="258"/>
                  </a:lnTo>
                  <a:lnTo>
                    <a:pt x="36" y="266"/>
                  </a:lnTo>
                  <a:lnTo>
                    <a:pt x="18" y="268"/>
                  </a:lnTo>
                  <a:lnTo>
                    <a:pt x="0" y="270"/>
                  </a:lnTo>
                  <a:lnTo>
                    <a:pt x="0" y="270"/>
                  </a:lnTo>
                  <a:lnTo>
                    <a:pt x="38" y="270"/>
                  </a:lnTo>
                  <a:lnTo>
                    <a:pt x="58" y="268"/>
                  </a:lnTo>
                  <a:lnTo>
                    <a:pt x="78" y="264"/>
                  </a:lnTo>
                  <a:lnTo>
                    <a:pt x="98" y="260"/>
                  </a:lnTo>
                  <a:lnTo>
                    <a:pt x="118" y="252"/>
                  </a:lnTo>
                  <a:lnTo>
                    <a:pt x="138" y="242"/>
                  </a:lnTo>
                  <a:lnTo>
                    <a:pt x="156" y="230"/>
                  </a:lnTo>
                  <a:lnTo>
                    <a:pt x="176" y="214"/>
                  </a:lnTo>
                  <a:lnTo>
                    <a:pt x="194" y="196"/>
                  </a:lnTo>
                  <a:lnTo>
                    <a:pt x="210" y="174"/>
                  </a:lnTo>
                  <a:lnTo>
                    <a:pt x="226" y="148"/>
                  </a:lnTo>
                  <a:lnTo>
                    <a:pt x="240" y="118"/>
                  </a:lnTo>
                  <a:lnTo>
                    <a:pt x="252" y="84"/>
                  </a:lnTo>
                  <a:lnTo>
                    <a:pt x="262" y="44"/>
                  </a:lnTo>
                  <a:lnTo>
                    <a:pt x="270" y="0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A5647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3" name="Freeform 28"/>
            <p:cNvSpPr>
              <a:spLocks/>
            </p:cNvSpPr>
            <p:nvPr/>
          </p:nvSpPr>
          <p:spPr bwMode="auto">
            <a:xfrm>
              <a:off x="2084" y="2668"/>
              <a:ext cx="172" cy="194"/>
            </a:xfrm>
            <a:custGeom>
              <a:avLst/>
              <a:gdLst/>
              <a:ahLst/>
              <a:cxnLst>
                <a:cxn ang="0">
                  <a:pos x="0" y="194"/>
                </a:cxn>
                <a:cxn ang="0">
                  <a:pos x="0" y="194"/>
                </a:cxn>
                <a:cxn ang="0">
                  <a:pos x="16" y="188"/>
                </a:cxn>
                <a:cxn ang="0">
                  <a:pos x="32" y="178"/>
                </a:cxn>
                <a:cxn ang="0">
                  <a:pos x="46" y="168"/>
                </a:cxn>
                <a:cxn ang="0">
                  <a:pos x="60" y="158"/>
                </a:cxn>
                <a:cxn ang="0">
                  <a:pos x="86" y="134"/>
                </a:cxn>
                <a:cxn ang="0">
                  <a:pos x="110" y="106"/>
                </a:cxn>
                <a:cxn ang="0">
                  <a:pos x="130" y="78"/>
                </a:cxn>
                <a:cxn ang="0">
                  <a:pos x="146" y="52"/>
                </a:cxn>
                <a:cxn ang="0">
                  <a:pos x="160" y="24"/>
                </a:cxn>
                <a:cxn ang="0">
                  <a:pos x="172" y="0"/>
                </a:cxn>
                <a:cxn ang="0">
                  <a:pos x="172" y="0"/>
                </a:cxn>
                <a:cxn ang="0">
                  <a:pos x="166" y="20"/>
                </a:cxn>
                <a:cxn ang="0">
                  <a:pos x="154" y="46"/>
                </a:cxn>
                <a:cxn ang="0">
                  <a:pos x="138" y="74"/>
                </a:cxn>
                <a:cxn ang="0">
                  <a:pos x="118" y="104"/>
                </a:cxn>
                <a:cxn ang="0">
                  <a:pos x="94" y="132"/>
                </a:cxn>
                <a:cxn ang="0">
                  <a:pos x="80" y="146"/>
                </a:cxn>
                <a:cxn ang="0">
                  <a:pos x="66" y="158"/>
                </a:cxn>
                <a:cxn ang="0">
                  <a:pos x="50" y="170"/>
                </a:cxn>
                <a:cxn ang="0">
                  <a:pos x="34" y="180"/>
                </a:cxn>
                <a:cxn ang="0">
                  <a:pos x="18" y="188"/>
                </a:cxn>
                <a:cxn ang="0">
                  <a:pos x="0" y="194"/>
                </a:cxn>
                <a:cxn ang="0">
                  <a:pos x="0" y="194"/>
                </a:cxn>
              </a:cxnLst>
              <a:rect l="0" t="0" r="r" b="b"/>
              <a:pathLst>
                <a:path w="172" h="194">
                  <a:moveTo>
                    <a:pt x="0" y="194"/>
                  </a:moveTo>
                  <a:lnTo>
                    <a:pt x="0" y="194"/>
                  </a:lnTo>
                  <a:lnTo>
                    <a:pt x="16" y="188"/>
                  </a:lnTo>
                  <a:lnTo>
                    <a:pt x="32" y="178"/>
                  </a:lnTo>
                  <a:lnTo>
                    <a:pt x="46" y="168"/>
                  </a:lnTo>
                  <a:lnTo>
                    <a:pt x="60" y="158"/>
                  </a:lnTo>
                  <a:lnTo>
                    <a:pt x="86" y="134"/>
                  </a:lnTo>
                  <a:lnTo>
                    <a:pt x="110" y="106"/>
                  </a:lnTo>
                  <a:lnTo>
                    <a:pt x="130" y="78"/>
                  </a:lnTo>
                  <a:lnTo>
                    <a:pt x="146" y="52"/>
                  </a:lnTo>
                  <a:lnTo>
                    <a:pt x="160" y="24"/>
                  </a:lnTo>
                  <a:lnTo>
                    <a:pt x="172" y="0"/>
                  </a:lnTo>
                  <a:lnTo>
                    <a:pt x="172" y="0"/>
                  </a:lnTo>
                  <a:lnTo>
                    <a:pt x="166" y="20"/>
                  </a:lnTo>
                  <a:lnTo>
                    <a:pt x="154" y="46"/>
                  </a:lnTo>
                  <a:lnTo>
                    <a:pt x="138" y="74"/>
                  </a:lnTo>
                  <a:lnTo>
                    <a:pt x="118" y="104"/>
                  </a:lnTo>
                  <a:lnTo>
                    <a:pt x="94" y="132"/>
                  </a:lnTo>
                  <a:lnTo>
                    <a:pt x="80" y="146"/>
                  </a:lnTo>
                  <a:lnTo>
                    <a:pt x="66" y="158"/>
                  </a:lnTo>
                  <a:lnTo>
                    <a:pt x="50" y="170"/>
                  </a:lnTo>
                  <a:lnTo>
                    <a:pt x="34" y="180"/>
                  </a:lnTo>
                  <a:lnTo>
                    <a:pt x="18" y="188"/>
                  </a:lnTo>
                  <a:lnTo>
                    <a:pt x="0" y="194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rgbClr val="D8BEC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" name="Freeform 29"/>
            <p:cNvSpPr>
              <a:spLocks/>
            </p:cNvSpPr>
            <p:nvPr/>
          </p:nvSpPr>
          <p:spPr bwMode="auto">
            <a:xfrm>
              <a:off x="2214" y="2076"/>
              <a:ext cx="40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4" y="24"/>
                </a:cxn>
                <a:cxn ang="0">
                  <a:pos x="8" y="50"/>
                </a:cxn>
                <a:cxn ang="0">
                  <a:pos x="10" y="92"/>
                </a:cxn>
                <a:cxn ang="0">
                  <a:pos x="10" y="92"/>
                </a:cxn>
                <a:cxn ang="0">
                  <a:pos x="12" y="106"/>
                </a:cxn>
                <a:cxn ang="0">
                  <a:pos x="18" y="122"/>
                </a:cxn>
                <a:cxn ang="0">
                  <a:pos x="28" y="142"/>
                </a:cxn>
                <a:cxn ang="0">
                  <a:pos x="40" y="168"/>
                </a:cxn>
                <a:cxn ang="0">
                  <a:pos x="40" y="168"/>
                </a:cxn>
                <a:cxn ang="0">
                  <a:pos x="40" y="150"/>
                </a:cxn>
                <a:cxn ang="0">
                  <a:pos x="38" y="138"/>
                </a:cxn>
                <a:cxn ang="0">
                  <a:pos x="36" y="128"/>
                </a:cxn>
                <a:cxn ang="0">
                  <a:pos x="34" y="118"/>
                </a:cxn>
                <a:cxn ang="0">
                  <a:pos x="26" y="104"/>
                </a:cxn>
                <a:cxn ang="0">
                  <a:pos x="24" y="96"/>
                </a:cxn>
                <a:cxn ang="0">
                  <a:pos x="24" y="86"/>
                </a:cxn>
                <a:cxn ang="0">
                  <a:pos x="24" y="86"/>
                </a:cxn>
                <a:cxn ang="0">
                  <a:pos x="22" y="76"/>
                </a:cxn>
                <a:cxn ang="0">
                  <a:pos x="20" y="62"/>
                </a:cxn>
                <a:cxn ang="0">
                  <a:pos x="12" y="3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0" h="168">
                  <a:moveTo>
                    <a:pt x="0" y="0"/>
                  </a:moveTo>
                  <a:lnTo>
                    <a:pt x="0" y="0"/>
                  </a:lnTo>
                  <a:lnTo>
                    <a:pt x="4" y="24"/>
                  </a:lnTo>
                  <a:lnTo>
                    <a:pt x="8" y="50"/>
                  </a:lnTo>
                  <a:lnTo>
                    <a:pt x="10" y="92"/>
                  </a:lnTo>
                  <a:lnTo>
                    <a:pt x="10" y="92"/>
                  </a:lnTo>
                  <a:lnTo>
                    <a:pt x="12" y="106"/>
                  </a:lnTo>
                  <a:lnTo>
                    <a:pt x="18" y="122"/>
                  </a:lnTo>
                  <a:lnTo>
                    <a:pt x="28" y="142"/>
                  </a:lnTo>
                  <a:lnTo>
                    <a:pt x="40" y="168"/>
                  </a:lnTo>
                  <a:lnTo>
                    <a:pt x="40" y="168"/>
                  </a:lnTo>
                  <a:lnTo>
                    <a:pt x="40" y="150"/>
                  </a:lnTo>
                  <a:lnTo>
                    <a:pt x="38" y="138"/>
                  </a:lnTo>
                  <a:lnTo>
                    <a:pt x="36" y="128"/>
                  </a:lnTo>
                  <a:lnTo>
                    <a:pt x="34" y="118"/>
                  </a:lnTo>
                  <a:lnTo>
                    <a:pt x="26" y="104"/>
                  </a:lnTo>
                  <a:lnTo>
                    <a:pt x="24" y="96"/>
                  </a:lnTo>
                  <a:lnTo>
                    <a:pt x="24" y="86"/>
                  </a:lnTo>
                  <a:lnTo>
                    <a:pt x="24" y="86"/>
                  </a:lnTo>
                  <a:lnTo>
                    <a:pt x="22" y="76"/>
                  </a:lnTo>
                  <a:lnTo>
                    <a:pt x="20" y="62"/>
                  </a:lnTo>
                  <a:lnTo>
                    <a:pt x="12" y="3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5647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5" name="Freeform 30"/>
            <p:cNvSpPr>
              <a:spLocks/>
            </p:cNvSpPr>
            <p:nvPr/>
          </p:nvSpPr>
          <p:spPr bwMode="auto">
            <a:xfrm>
              <a:off x="1556" y="2144"/>
              <a:ext cx="74" cy="524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74" y="0"/>
                </a:cxn>
                <a:cxn ang="0">
                  <a:pos x="64" y="30"/>
                </a:cxn>
                <a:cxn ang="0">
                  <a:pos x="50" y="78"/>
                </a:cxn>
                <a:cxn ang="0">
                  <a:pos x="36" y="136"/>
                </a:cxn>
                <a:cxn ang="0">
                  <a:pos x="30" y="170"/>
                </a:cxn>
                <a:cxn ang="0">
                  <a:pos x="24" y="206"/>
                </a:cxn>
                <a:cxn ang="0">
                  <a:pos x="20" y="244"/>
                </a:cxn>
                <a:cxn ang="0">
                  <a:pos x="16" y="284"/>
                </a:cxn>
                <a:cxn ang="0">
                  <a:pos x="16" y="324"/>
                </a:cxn>
                <a:cxn ang="0">
                  <a:pos x="18" y="364"/>
                </a:cxn>
                <a:cxn ang="0">
                  <a:pos x="22" y="404"/>
                </a:cxn>
                <a:cxn ang="0">
                  <a:pos x="28" y="446"/>
                </a:cxn>
                <a:cxn ang="0">
                  <a:pos x="38" y="486"/>
                </a:cxn>
                <a:cxn ang="0">
                  <a:pos x="52" y="524"/>
                </a:cxn>
                <a:cxn ang="0">
                  <a:pos x="52" y="524"/>
                </a:cxn>
                <a:cxn ang="0">
                  <a:pos x="38" y="496"/>
                </a:cxn>
                <a:cxn ang="0">
                  <a:pos x="24" y="454"/>
                </a:cxn>
                <a:cxn ang="0">
                  <a:pos x="18" y="430"/>
                </a:cxn>
                <a:cxn ang="0">
                  <a:pos x="12" y="402"/>
                </a:cxn>
                <a:cxn ang="0">
                  <a:pos x="6" y="372"/>
                </a:cxn>
                <a:cxn ang="0">
                  <a:pos x="2" y="340"/>
                </a:cxn>
                <a:cxn ang="0">
                  <a:pos x="0" y="306"/>
                </a:cxn>
                <a:cxn ang="0">
                  <a:pos x="2" y="268"/>
                </a:cxn>
                <a:cxn ang="0">
                  <a:pos x="4" y="228"/>
                </a:cxn>
                <a:cxn ang="0">
                  <a:pos x="10" y="186"/>
                </a:cxn>
                <a:cxn ang="0">
                  <a:pos x="20" y="142"/>
                </a:cxn>
                <a:cxn ang="0">
                  <a:pos x="34" y="98"/>
                </a:cxn>
                <a:cxn ang="0">
                  <a:pos x="52" y="50"/>
                </a:cxn>
                <a:cxn ang="0">
                  <a:pos x="74" y="0"/>
                </a:cxn>
                <a:cxn ang="0">
                  <a:pos x="74" y="0"/>
                </a:cxn>
              </a:cxnLst>
              <a:rect l="0" t="0" r="r" b="b"/>
              <a:pathLst>
                <a:path w="74" h="524">
                  <a:moveTo>
                    <a:pt x="74" y="0"/>
                  </a:moveTo>
                  <a:lnTo>
                    <a:pt x="74" y="0"/>
                  </a:lnTo>
                  <a:lnTo>
                    <a:pt x="64" y="30"/>
                  </a:lnTo>
                  <a:lnTo>
                    <a:pt x="50" y="78"/>
                  </a:lnTo>
                  <a:lnTo>
                    <a:pt x="36" y="136"/>
                  </a:lnTo>
                  <a:lnTo>
                    <a:pt x="30" y="170"/>
                  </a:lnTo>
                  <a:lnTo>
                    <a:pt x="24" y="206"/>
                  </a:lnTo>
                  <a:lnTo>
                    <a:pt x="20" y="244"/>
                  </a:lnTo>
                  <a:lnTo>
                    <a:pt x="16" y="284"/>
                  </a:lnTo>
                  <a:lnTo>
                    <a:pt x="16" y="324"/>
                  </a:lnTo>
                  <a:lnTo>
                    <a:pt x="18" y="364"/>
                  </a:lnTo>
                  <a:lnTo>
                    <a:pt x="22" y="404"/>
                  </a:lnTo>
                  <a:lnTo>
                    <a:pt x="28" y="446"/>
                  </a:lnTo>
                  <a:lnTo>
                    <a:pt x="38" y="486"/>
                  </a:lnTo>
                  <a:lnTo>
                    <a:pt x="52" y="524"/>
                  </a:lnTo>
                  <a:lnTo>
                    <a:pt x="52" y="524"/>
                  </a:lnTo>
                  <a:lnTo>
                    <a:pt x="38" y="496"/>
                  </a:lnTo>
                  <a:lnTo>
                    <a:pt x="24" y="454"/>
                  </a:lnTo>
                  <a:lnTo>
                    <a:pt x="18" y="430"/>
                  </a:lnTo>
                  <a:lnTo>
                    <a:pt x="12" y="402"/>
                  </a:lnTo>
                  <a:lnTo>
                    <a:pt x="6" y="372"/>
                  </a:lnTo>
                  <a:lnTo>
                    <a:pt x="2" y="340"/>
                  </a:lnTo>
                  <a:lnTo>
                    <a:pt x="0" y="306"/>
                  </a:lnTo>
                  <a:lnTo>
                    <a:pt x="2" y="268"/>
                  </a:lnTo>
                  <a:lnTo>
                    <a:pt x="4" y="228"/>
                  </a:lnTo>
                  <a:lnTo>
                    <a:pt x="10" y="186"/>
                  </a:lnTo>
                  <a:lnTo>
                    <a:pt x="20" y="142"/>
                  </a:lnTo>
                  <a:lnTo>
                    <a:pt x="34" y="98"/>
                  </a:lnTo>
                  <a:lnTo>
                    <a:pt x="52" y="50"/>
                  </a:lnTo>
                  <a:lnTo>
                    <a:pt x="74" y="0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A5647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6" name="Freeform 31"/>
            <p:cNvSpPr>
              <a:spLocks/>
            </p:cNvSpPr>
            <p:nvPr/>
          </p:nvSpPr>
          <p:spPr bwMode="auto">
            <a:xfrm>
              <a:off x="1788" y="2178"/>
              <a:ext cx="274" cy="494"/>
            </a:xfrm>
            <a:custGeom>
              <a:avLst/>
              <a:gdLst/>
              <a:ahLst/>
              <a:cxnLst>
                <a:cxn ang="0">
                  <a:pos x="274" y="0"/>
                </a:cxn>
                <a:cxn ang="0">
                  <a:pos x="230" y="6"/>
                </a:cxn>
                <a:cxn ang="0">
                  <a:pos x="186" y="0"/>
                </a:cxn>
                <a:cxn ang="0">
                  <a:pos x="174" y="2"/>
                </a:cxn>
                <a:cxn ang="0">
                  <a:pos x="158" y="26"/>
                </a:cxn>
                <a:cxn ang="0">
                  <a:pos x="132" y="52"/>
                </a:cxn>
                <a:cxn ang="0">
                  <a:pos x="102" y="72"/>
                </a:cxn>
                <a:cxn ang="0">
                  <a:pos x="72" y="86"/>
                </a:cxn>
                <a:cxn ang="0">
                  <a:pos x="72" y="96"/>
                </a:cxn>
                <a:cxn ang="0">
                  <a:pos x="60" y="126"/>
                </a:cxn>
                <a:cxn ang="0">
                  <a:pos x="40" y="156"/>
                </a:cxn>
                <a:cxn ang="0">
                  <a:pos x="16" y="180"/>
                </a:cxn>
                <a:cxn ang="0">
                  <a:pos x="4" y="184"/>
                </a:cxn>
                <a:cxn ang="0">
                  <a:pos x="10" y="188"/>
                </a:cxn>
                <a:cxn ang="0">
                  <a:pos x="18" y="200"/>
                </a:cxn>
                <a:cxn ang="0">
                  <a:pos x="22" y="222"/>
                </a:cxn>
                <a:cxn ang="0">
                  <a:pos x="18" y="254"/>
                </a:cxn>
                <a:cxn ang="0">
                  <a:pos x="8" y="294"/>
                </a:cxn>
                <a:cxn ang="0">
                  <a:pos x="14" y="306"/>
                </a:cxn>
                <a:cxn ang="0">
                  <a:pos x="18" y="338"/>
                </a:cxn>
                <a:cxn ang="0">
                  <a:pos x="14" y="372"/>
                </a:cxn>
                <a:cxn ang="0">
                  <a:pos x="0" y="414"/>
                </a:cxn>
                <a:cxn ang="0">
                  <a:pos x="10" y="428"/>
                </a:cxn>
                <a:cxn ang="0">
                  <a:pos x="20" y="454"/>
                </a:cxn>
                <a:cxn ang="0">
                  <a:pos x="20" y="486"/>
                </a:cxn>
                <a:cxn ang="0">
                  <a:pos x="28" y="494"/>
                </a:cxn>
                <a:cxn ang="0">
                  <a:pos x="28" y="476"/>
                </a:cxn>
                <a:cxn ang="0">
                  <a:pos x="26" y="458"/>
                </a:cxn>
                <a:cxn ang="0">
                  <a:pos x="22" y="420"/>
                </a:cxn>
                <a:cxn ang="0">
                  <a:pos x="16" y="410"/>
                </a:cxn>
                <a:cxn ang="0">
                  <a:pos x="24" y="392"/>
                </a:cxn>
                <a:cxn ang="0">
                  <a:pos x="30" y="358"/>
                </a:cxn>
                <a:cxn ang="0">
                  <a:pos x="28" y="314"/>
                </a:cxn>
                <a:cxn ang="0">
                  <a:pos x="28" y="282"/>
                </a:cxn>
                <a:cxn ang="0">
                  <a:pos x="36" y="234"/>
                </a:cxn>
                <a:cxn ang="0">
                  <a:pos x="36" y="216"/>
                </a:cxn>
                <a:cxn ang="0">
                  <a:pos x="36" y="200"/>
                </a:cxn>
                <a:cxn ang="0">
                  <a:pos x="38" y="184"/>
                </a:cxn>
                <a:cxn ang="0">
                  <a:pos x="54" y="156"/>
                </a:cxn>
                <a:cxn ang="0">
                  <a:pos x="64" y="142"/>
                </a:cxn>
                <a:cxn ang="0">
                  <a:pos x="78" y="116"/>
                </a:cxn>
                <a:cxn ang="0">
                  <a:pos x="90" y="98"/>
                </a:cxn>
                <a:cxn ang="0">
                  <a:pos x="96" y="92"/>
                </a:cxn>
                <a:cxn ang="0">
                  <a:pos x="152" y="50"/>
                </a:cxn>
                <a:cxn ang="0">
                  <a:pos x="178" y="26"/>
                </a:cxn>
                <a:cxn ang="0">
                  <a:pos x="200" y="14"/>
                </a:cxn>
                <a:cxn ang="0">
                  <a:pos x="208" y="12"/>
                </a:cxn>
                <a:cxn ang="0">
                  <a:pos x="258" y="4"/>
                </a:cxn>
                <a:cxn ang="0">
                  <a:pos x="274" y="0"/>
                </a:cxn>
              </a:cxnLst>
              <a:rect l="0" t="0" r="r" b="b"/>
              <a:pathLst>
                <a:path w="274" h="494">
                  <a:moveTo>
                    <a:pt x="274" y="0"/>
                  </a:moveTo>
                  <a:lnTo>
                    <a:pt x="274" y="0"/>
                  </a:lnTo>
                  <a:lnTo>
                    <a:pt x="252" y="2"/>
                  </a:lnTo>
                  <a:lnTo>
                    <a:pt x="230" y="6"/>
                  </a:lnTo>
                  <a:lnTo>
                    <a:pt x="208" y="4"/>
                  </a:lnTo>
                  <a:lnTo>
                    <a:pt x="186" y="0"/>
                  </a:lnTo>
                  <a:lnTo>
                    <a:pt x="174" y="2"/>
                  </a:lnTo>
                  <a:lnTo>
                    <a:pt x="174" y="2"/>
                  </a:lnTo>
                  <a:lnTo>
                    <a:pt x="168" y="14"/>
                  </a:lnTo>
                  <a:lnTo>
                    <a:pt x="158" y="26"/>
                  </a:lnTo>
                  <a:lnTo>
                    <a:pt x="146" y="40"/>
                  </a:lnTo>
                  <a:lnTo>
                    <a:pt x="132" y="52"/>
                  </a:lnTo>
                  <a:lnTo>
                    <a:pt x="118" y="62"/>
                  </a:lnTo>
                  <a:lnTo>
                    <a:pt x="102" y="72"/>
                  </a:lnTo>
                  <a:lnTo>
                    <a:pt x="86" y="80"/>
                  </a:lnTo>
                  <a:lnTo>
                    <a:pt x="72" y="86"/>
                  </a:lnTo>
                  <a:lnTo>
                    <a:pt x="72" y="86"/>
                  </a:lnTo>
                  <a:lnTo>
                    <a:pt x="72" y="96"/>
                  </a:lnTo>
                  <a:lnTo>
                    <a:pt x="68" y="110"/>
                  </a:lnTo>
                  <a:lnTo>
                    <a:pt x="60" y="126"/>
                  </a:lnTo>
                  <a:lnTo>
                    <a:pt x="50" y="142"/>
                  </a:lnTo>
                  <a:lnTo>
                    <a:pt x="40" y="156"/>
                  </a:lnTo>
                  <a:lnTo>
                    <a:pt x="28" y="170"/>
                  </a:lnTo>
                  <a:lnTo>
                    <a:pt x="16" y="180"/>
                  </a:lnTo>
                  <a:lnTo>
                    <a:pt x="10" y="182"/>
                  </a:lnTo>
                  <a:lnTo>
                    <a:pt x="4" y="184"/>
                  </a:lnTo>
                  <a:lnTo>
                    <a:pt x="4" y="184"/>
                  </a:lnTo>
                  <a:lnTo>
                    <a:pt x="10" y="188"/>
                  </a:lnTo>
                  <a:lnTo>
                    <a:pt x="14" y="194"/>
                  </a:lnTo>
                  <a:lnTo>
                    <a:pt x="18" y="200"/>
                  </a:lnTo>
                  <a:lnTo>
                    <a:pt x="20" y="206"/>
                  </a:lnTo>
                  <a:lnTo>
                    <a:pt x="22" y="222"/>
                  </a:lnTo>
                  <a:lnTo>
                    <a:pt x="20" y="238"/>
                  </a:lnTo>
                  <a:lnTo>
                    <a:pt x="18" y="254"/>
                  </a:lnTo>
                  <a:lnTo>
                    <a:pt x="14" y="270"/>
                  </a:lnTo>
                  <a:lnTo>
                    <a:pt x="8" y="294"/>
                  </a:lnTo>
                  <a:lnTo>
                    <a:pt x="8" y="294"/>
                  </a:lnTo>
                  <a:lnTo>
                    <a:pt x="14" y="306"/>
                  </a:lnTo>
                  <a:lnTo>
                    <a:pt x="18" y="320"/>
                  </a:lnTo>
                  <a:lnTo>
                    <a:pt x="18" y="338"/>
                  </a:lnTo>
                  <a:lnTo>
                    <a:pt x="16" y="354"/>
                  </a:lnTo>
                  <a:lnTo>
                    <a:pt x="14" y="372"/>
                  </a:lnTo>
                  <a:lnTo>
                    <a:pt x="10" y="388"/>
                  </a:lnTo>
                  <a:lnTo>
                    <a:pt x="0" y="414"/>
                  </a:lnTo>
                  <a:lnTo>
                    <a:pt x="0" y="414"/>
                  </a:lnTo>
                  <a:lnTo>
                    <a:pt x="10" y="428"/>
                  </a:lnTo>
                  <a:lnTo>
                    <a:pt x="18" y="444"/>
                  </a:lnTo>
                  <a:lnTo>
                    <a:pt x="20" y="454"/>
                  </a:lnTo>
                  <a:lnTo>
                    <a:pt x="22" y="464"/>
                  </a:lnTo>
                  <a:lnTo>
                    <a:pt x="20" y="486"/>
                  </a:lnTo>
                  <a:lnTo>
                    <a:pt x="20" y="486"/>
                  </a:lnTo>
                  <a:lnTo>
                    <a:pt x="28" y="494"/>
                  </a:lnTo>
                  <a:lnTo>
                    <a:pt x="28" y="494"/>
                  </a:lnTo>
                  <a:lnTo>
                    <a:pt x="28" y="476"/>
                  </a:lnTo>
                  <a:lnTo>
                    <a:pt x="26" y="458"/>
                  </a:lnTo>
                  <a:lnTo>
                    <a:pt x="26" y="458"/>
                  </a:lnTo>
                  <a:lnTo>
                    <a:pt x="26" y="432"/>
                  </a:lnTo>
                  <a:lnTo>
                    <a:pt x="22" y="420"/>
                  </a:lnTo>
                  <a:lnTo>
                    <a:pt x="20" y="414"/>
                  </a:lnTo>
                  <a:lnTo>
                    <a:pt x="16" y="410"/>
                  </a:lnTo>
                  <a:lnTo>
                    <a:pt x="16" y="410"/>
                  </a:lnTo>
                  <a:lnTo>
                    <a:pt x="24" y="392"/>
                  </a:lnTo>
                  <a:lnTo>
                    <a:pt x="28" y="374"/>
                  </a:lnTo>
                  <a:lnTo>
                    <a:pt x="30" y="358"/>
                  </a:lnTo>
                  <a:lnTo>
                    <a:pt x="30" y="344"/>
                  </a:lnTo>
                  <a:lnTo>
                    <a:pt x="28" y="314"/>
                  </a:lnTo>
                  <a:lnTo>
                    <a:pt x="28" y="298"/>
                  </a:lnTo>
                  <a:lnTo>
                    <a:pt x="28" y="282"/>
                  </a:lnTo>
                  <a:lnTo>
                    <a:pt x="28" y="282"/>
                  </a:lnTo>
                  <a:lnTo>
                    <a:pt x="36" y="234"/>
                  </a:lnTo>
                  <a:lnTo>
                    <a:pt x="36" y="234"/>
                  </a:lnTo>
                  <a:lnTo>
                    <a:pt x="36" y="216"/>
                  </a:lnTo>
                  <a:lnTo>
                    <a:pt x="36" y="200"/>
                  </a:lnTo>
                  <a:lnTo>
                    <a:pt x="36" y="200"/>
                  </a:lnTo>
                  <a:lnTo>
                    <a:pt x="36" y="192"/>
                  </a:lnTo>
                  <a:lnTo>
                    <a:pt x="38" y="184"/>
                  </a:lnTo>
                  <a:lnTo>
                    <a:pt x="44" y="170"/>
                  </a:lnTo>
                  <a:lnTo>
                    <a:pt x="54" y="156"/>
                  </a:lnTo>
                  <a:lnTo>
                    <a:pt x="64" y="142"/>
                  </a:lnTo>
                  <a:lnTo>
                    <a:pt x="64" y="142"/>
                  </a:lnTo>
                  <a:lnTo>
                    <a:pt x="72" y="130"/>
                  </a:lnTo>
                  <a:lnTo>
                    <a:pt x="78" y="116"/>
                  </a:lnTo>
                  <a:lnTo>
                    <a:pt x="86" y="102"/>
                  </a:lnTo>
                  <a:lnTo>
                    <a:pt x="90" y="98"/>
                  </a:lnTo>
                  <a:lnTo>
                    <a:pt x="96" y="92"/>
                  </a:lnTo>
                  <a:lnTo>
                    <a:pt x="96" y="92"/>
                  </a:lnTo>
                  <a:lnTo>
                    <a:pt x="126" y="72"/>
                  </a:lnTo>
                  <a:lnTo>
                    <a:pt x="152" y="50"/>
                  </a:lnTo>
                  <a:lnTo>
                    <a:pt x="152" y="50"/>
                  </a:lnTo>
                  <a:lnTo>
                    <a:pt x="178" y="26"/>
                  </a:lnTo>
                  <a:lnTo>
                    <a:pt x="192" y="18"/>
                  </a:lnTo>
                  <a:lnTo>
                    <a:pt x="200" y="14"/>
                  </a:lnTo>
                  <a:lnTo>
                    <a:pt x="208" y="12"/>
                  </a:lnTo>
                  <a:lnTo>
                    <a:pt x="208" y="12"/>
                  </a:lnTo>
                  <a:lnTo>
                    <a:pt x="242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DF95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7" name="Freeform 32"/>
            <p:cNvSpPr>
              <a:spLocks/>
            </p:cNvSpPr>
            <p:nvPr/>
          </p:nvSpPr>
          <p:spPr bwMode="auto">
            <a:xfrm>
              <a:off x="1946" y="2120"/>
              <a:ext cx="232" cy="48"/>
            </a:xfrm>
            <a:custGeom>
              <a:avLst/>
              <a:gdLst/>
              <a:ahLst/>
              <a:cxnLst>
                <a:cxn ang="0">
                  <a:pos x="2" y="40"/>
                </a:cxn>
                <a:cxn ang="0">
                  <a:pos x="2" y="40"/>
                </a:cxn>
                <a:cxn ang="0">
                  <a:pos x="8" y="36"/>
                </a:cxn>
                <a:cxn ang="0">
                  <a:pos x="16" y="36"/>
                </a:cxn>
                <a:cxn ang="0">
                  <a:pos x="34" y="38"/>
                </a:cxn>
                <a:cxn ang="0">
                  <a:pos x="54" y="42"/>
                </a:cxn>
                <a:cxn ang="0">
                  <a:pos x="68" y="46"/>
                </a:cxn>
                <a:cxn ang="0">
                  <a:pos x="68" y="46"/>
                </a:cxn>
                <a:cxn ang="0">
                  <a:pos x="88" y="44"/>
                </a:cxn>
                <a:cxn ang="0">
                  <a:pos x="104" y="40"/>
                </a:cxn>
                <a:cxn ang="0">
                  <a:pos x="120" y="36"/>
                </a:cxn>
                <a:cxn ang="0">
                  <a:pos x="136" y="30"/>
                </a:cxn>
                <a:cxn ang="0">
                  <a:pos x="136" y="30"/>
                </a:cxn>
                <a:cxn ang="0">
                  <a:pos x="144" y="30"/>
                </a:cxn>
                <a:cxn ang="0">
                  <a:pos x="152" y="32"/>
                </a:cxn>
                <a:cxn ang="0">
                  <a:pos x="166" y="36"/>
                </a:cxn>
                <a:cxn ang="0">
                  <a:pos x="180" y="44"/>
                </a:cxn>
                <a:cxn ang="0">
                  <a:pos x="186" y="46"/>
                </a:cxn>
                <a:cxn ang="0">
                  <a:pos x="194" y="48"/>
                </a:cxn>
                <a:cxn ang="0">
                  <a:pos x="194" y="48"/>
                </a:cxn>
                <a:cxn ang="0">
                  <a:pos x="204" y="48"/>
                </a:cxn>
                <a:cxn ang="0">
                  <a:pos x="212" y="44"/>
                </a:cxn>
                <a:cxn ang="0">
                  <a:pos x="218" y="40"/>
                </a:cxn>
                <a:cxn ang="0">
                  <a:pos x="224" y="34"/>
                </a:cxn>
                <a:cxn ang="0">
                  <a:pos x="228" y="28"/>
                </a:cxn>
                <a:cxn ang="0">
                  <a:pos x="232" y="18"/>
                </a:cxn>
                <a:cxn ang="0">
                  <a:pos x="232" y="10"/>
                </a:cxn>
                <a:cxn ang="0">
                  <a:pos x="232" y="0"/>
                </a:cxn>
                <a:cxn ang="0">
                  <a:pos x="232" y="0"/>
                </a:cxn>
                <a:cxn ang="0">
                  <a:pos x="224" y="14"/>
                </a:cxn>
                <a:cxn ang="0">
                  <a:pos x="216" y="26"/>
                </a:cxn>
                <a:cxn ang="0">
                  <a:pos x="212" y="30"/>
                </a:cxn>
                <a:cxn ang="0">
                  <a:pos x="206" y="30"/>
                </a:cxn>
                <a:cxn ang="0">
                  <a:pos x="198" y="30"/>
                </a:cxn>
                <a:cxn ang="0">
                  <a:pos x="188" y="28"/>
                </a:cxn>
                <a:cxn ang="0">
                  <a:pos x="188" y="28"/>
                </a:cxn>
                <a:cxn ang="0">
                  <a:pos x="172" y="22"/>
                </a:cxn>
                <a:cxn ang="0">
                  <a:pos x="158" y="18"/>
                </a:cxn>
                <a:cxn ang="0">
                  <a:pos x="144" y="18"/>
                </a:cxn>
                <a:cxn ang="0">
                  <a:pos x="126" y="22"/>
                </a:cxn>
                <a:cxn ang="0">
                  <a:pos x="126" y="22"/>
                </a:cxn>
                <a:cxn ang="0">
                  <a:pos x="110" y="28"/>
                </a:cxn>
                <a:cxn ang="0">
                  <a:pos x="92" y="30"/>
                </a:cxn>
                <a:cxn ang="0">
                  <a:pos x="60" y="30"/>
                </a:cxn>
                <a:cxn ang="0">
                  <a:pos x="60" y="30"/>
                </a:cxn>
                <a:cxn ang="0">
                  <a:pos x="28" y="28"/>
                </a:cxn>
                <a:cxn ang="0">
                  <a:pos x="18" y="30"/>
                </a:cxn>
                <a:cxn ang="0">
                  <a:pos x="12" y="30"/>
                </a:cxn>
                <a:cxn ang="0">
                  <a:pos x="4" y="34"/>
                </a:cxn>
                <a:cxn ang="0">
                  <a:pos x="0" y="38"/>
                </a:cxn>
                <a:cxn ang="0">
                  <a:pos x="2" y="40"/>
                </a:cxn>
              </a:cxnLst>
              <a:rect l="0" t="0" r="r" b="b"/>
              <a:pathLst>
                <a:path w="232" h="48">
                  <a:moveTo>
                    <a:pt x="2" y="40"/>
                  </a:moveTo>
                  <a:lnTo>
                    <a:pt x="2" y="40"/>
                  </a:lnTo>
                  <a:lnTo>
                    <a:pt x="8" y="36"/>
                  </a:lnTo>
                  <a:lnTo>
                    <a:pt x="16" y="36"/>
                  </a:lnTo>
                  <a:lnTo>
                    <a:pt x="34" y="38"/>
                  </a:lnTo>
                  <a:lnTo>
                    <a:pt x="54" y="42"/>
                  </a:lnTo>
                  <a:lnTo>
                    <a:pt x="68" y="46"/>
                  </a:lnTo>
                  <a:lnTo>
                    <a:pt x="68" y="46"/>
                  </a:lnTo>
                  <a:lnTo>
                    <a:pt x="88" y="44"/>
                  </a:lnTo>
                  <a:lnTo>
                    <a:pt x="104" y="40"/>
                  </a:lnTo>
                  <a:lnTo>
                    <a:pt x="120" y="36"/>
                  </a:lnTo>
                  <a:lnTo>
                    <a:pt x="136" y="30"/>
                  </a:lnTo>
                  <a:lnTo>
                    <a:pt x="136" y="30"/>
                  </a:lnTo>
                  <a:lnTo>
                    <a:pt x="144" y="30"/>
                  </a:lnTo>
                  <a:lnTo>
                    <a:pt x="152" y="32"/>
                  </a:lnTo>
                  <a:lnTo>
                    <a:pt x="166" y="36"/>
                  </a:lnTo>
                  <a:lnTo>
                    <a:pt x="180" y="44"/>
                  </a:lnTo>
                  <a:lnTo>
                    <a:pt x="186" y="46"/>
                  </a:lnTo>
                  <a:lnTo>
                    <a:pt x="194" y="48"/>
                  </a:lnTo>
                  <a:lnTo>
                    <a:pt x="194" y="48"/>
                  </a:lnTo>
                  <a:lnTo>
                    <a:pt x="204" y="48"/>
                  </a:lnTo>
                  <a:lnTo>
                    <a:pt x="212" y="44"/>
                  </a:lnTo>
                  <a:lnTo>
                    <a:pt x="218" y="40"/>
                  </a:lnTo>
                  <a:lnTo>
                    <a:pt x="224" y="34"/>
                  </a:lnTo>
                  <a:lnTo>
                    <a:pt x="228" y="28"/>
                  </a:lnTo>
                  <a:lnTo>
                    <a:pt x="232" y="18"/>
                  </a:lnTo>
                  <a:lnTo>
                    <a:pt x="232" y="10"/>
                  </a:lnTo>
                  <a:lnTo>
                    <a:pt x="232" y="0"/>
                  </a:lnTo>
                  <a:lnTo>
                    <a:pt x="232" y="0"/>
                  </a:lnTo>
                  <a:lnTo>
                    <a:pt x="224" y="14"/>
                  </a:lnTo>
                  <a:lnTo>
                    <a:pt x="216" y="26"/>
                  </a:lnTo>
                  <a:lnTo>
                    <a:pt x="212" y="30"/>
                  </a:lnTo>
                  <a:lnTo>
                    <a:pt x="206" y="30"/>
                  </a:lnTo>
                  <a:lnTo>
                    <a:pt x="198" y="30"/>
                  </a:lnTo>
                  <a:lnTo>
                    <a:pt x="188" y="28"/>
                  </a:lnTo>
                  <a:lnTo>
                    <a:pt x="188" y="28"/>
                  </a:lnTo>
                  <a:lnTo>
                    <a:pt x="172" y="22"/>
                  </a:lnTo>
                  <a:lnTo>
                    <a:pt x="158" y="18"/>
                  </a:lnTo>
                  <a:lnTo>
                    <a:pt x="144" y="18"/>
                  </a:lnTo>
                  <a:lnTo>
                    <a:pt x="126" y="22"/>
                  </a:lnTo>
                  <a:lnTo>
                    <a:pt x="126" y="22"/>
                  </a:lnTo>
                  <a:lnTo>
                    <a:pt x="110" y="28"/>
                  </a:lnTo>
                  <a:lnTo>
                    <a:pt x="92" y="30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28" y="28"/>
                  </a:lnTo>
                  <a:lnTo>
                    <a:pt x="18" y="30"/>
                  </a:lnTo>
                  <a:lnTo>
                    <a:pt x="12" y="30"/>
                  </a:lnTo>
                  <a:lnTo>
                    <a:pt x="4" y="34"/>
                  </a:lnTo>
                  <a:lnTo>
                    <a:pt x="0" y="38"/>
                  </a:lnTo>
                  <a:lnTo>
                    <a:pt x="2" y="40"/>
                  </a:lnTo>
                  <a:close/>
                </a:path>
              </a:pathLst>
            </a:custGeom>
            <a:solidFill>
              <a:srgbClr val="FAC8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8" name="Freeform 33"/>
            <p:cNvSpPr>
              <a:spLocks/>
            </p:cNvSpPr>
            <p:nvPr/>
          </p:nvSpPr>
          <p:spPr bwMode="auto">
            <a:xfrm>
              <a:off x="1946" y="2120"/>
              <a:ext cx="232" cy="48"/>
            </a:xfrm>
            <a:custGeom>
              <a:avLst/>
              <a:gdLst/>
              <a:ahLst/>
              <a:cxnLst>
                <a:cxn ang="0">
                  <a:pos x="2" y="40"/>
                </a:cxn>
                <a:cxn ang="0">
                  <a:pos x="2" y="40"/>
                </a:cxn>
                <a:cxn ang="0">
                  <a:pos x="8" y="36"/>
                </a:cxn>
                <a:cxn ang="0">
                  <a:pos x="16" y="36"/>
                </a:cxn>
                <a:cxn ang="0">
                  <a:pos x="34" y="38"/>
                </a:cxn>
                <a:cxn ang="0">
                  <a:pos x="54" y="42"/>
                </a:cxn>
                <a:cxn ang="0">
                  <a:pos x="68" y="46"/>
                </a:cxn>
                <a:cxn ang="0">
                  <a:pos x="68" y="46"/>
                </a:cxn>
                <a:cxn ang="0">
                  <a:pos x="88" y="44"/>
                </a:cxn>
                <a:cxn ang="0">
                  <a:pos x="104" y="40"/>
                </a:cxn>
                <a:cxn ang="0">
                  <a:pos x="120" y="36"/>
                </a:cxn>
                <a:cxn ang="0">
                  <a:pos x="136" y="30"/>
                </a:cxn>
                <a:cxn ang="0">
                  <a:pos x="136" y="30"/>
                </a:cxn>
                <a:cxn ang="0">
                  <a:pos x="144" y="30"/>
                </a:cxn>
                <a:cxn ang="0">
                  <a:pos x="152" y="32"/>
                </a:cxn>
                <a:cxn ang="0">
                  <a:pos x="166" y="36"/>
                </a:cxn>
                <a:cxn ang="0">
                  <a:pos x="180" y="44"/>
                </a:cxn>
                <a:cxn ang="0">
                  <a:pos x="186" y="46"/>
                </a:cxn>
                <a:cxn ang="0">
                  <a:pos x="194" y="48"/>
                </a:cxn>
                <a:cxn ang="0">
                  <a:pos x="194" y="48"/>
                </a:cxn>
                <a:cxn ang="0">
                  <a:pos x="204" y="48"/>
                </a:cxn>
                <a:cxn ang="0">
                  <a:pos x="212" y="44"/>
                </a:cxn>
                <a:cxn ang="0">
                  <a:pos x="218" y="40"/>
                </a:cxn>
                <a:cxn ang="0">
                  <a:pos x="224" y="34"/>
                </a:cxn>
                <a:cxn ang="0">
                  <a:pos x="228" y="28"/>
                </a:cxn>
                <a:cxn ang="0">
                  <a:pos x="232" y="18"/>
                </a:cxn>
                <a:cxn ang="0">
                  <a:pos x="232" y="10"/>
                </a:cxn>
                <a:cxn ang="0">
                  <a:pos x="232" y="0"/>
                </a:cxn>
                <a:cxn ang="0">
                  <a:pos x="232" y="0"/>
                </a:cxn>
                <a:cxn ang="0">
                  <a:pos x="224" y="14"/>
                </a:cxn>
                <a:cxn ang="0">
                  <a:pos x="216" y="26"/>
                </a:cxn>
                <a:cxn ang="0">
                  <a:pos x="212" y="30"/>
                </a:cxn>
                <a:cxn ang="0">
                  <a:pos x="206" y="30"/>
                </a:cxn>
                <a:cxn ang="0">
                  <a:pos x="198" y="30"/>
                </a:cxn>
                <a:cxn ang="0">
                  <a:pos x="188" y="28"/>
                </a:cxn>
                <a:cxn ang="0">
                  <a:pos x="188" y="28"/>
                </a:cxn>
                <a:cxn ang="0">
                  <a:pos x="172" y="22"/>
                </a:cxn>
                <a:cxn ang="0">
                  <a:pos x="158" y="18"/>
                </a:cxn>
                <a:cxn ang="0">
                  <a:pos x="144" y="18"/>
                </a:cxn>
                <a:cxn ang="0">
                  <a:pos x="126" y="22"/>
                </a:cxn>
                <a:cxn ang="0">
                  <a:pos x="126" y="22"/>
                </a:cxn>
                <a:cxn ang="0">
                  <a:pos x="110" y="28"/>
                </a:cxn>
                <a:cxn ang="0">
                  <a:pos x="92" y="30"/>
                </a:cxn>
                <a:cxn ang="0">
                  <a:pos x="60" y="30"/>
                </a:cxn>
                <a:cxn ang="0">
                  <a:pos x="60" y="30"/>
                </a:cxn>
                <a:cxn ang="0">
                  <a:pos x="28" y="28"/>
                </a:cxn>
                <a:cxn ang="0">
                  <a:pos x="18" y="30"/>
                </a:cxn>
                <a:cxn ang="0">
                  <a:pos x="12" y="30"/>
                </a:cxn>
                <a:cxn ang="0">
                  <a:pos x="4" y="34"/>
                </a:cxn>
                <a:cxn ang="0">
                  <a:pos x="0" y="38"/>
                </a:cxn>
              </a:cxnLst>
              <a:rect l="0" t="0" r="r" b="b"/>
              <a:pathLst>
                <a:path w="232" h="48">
                  <a:moveTo>
                    <a:pt x="2" y="40"/>
                  </a:moveTo>
                  <a:lnTo>
                    <a:pt x="2" y="40"/>
                  </a:lnTo>
                  <a:lnTo>
                    <a:pt x="8" y="36"/>
                  </a:lnTo>
                  <a:lnTo>
                    <a:pt x="16" y="36"/>
                  </a:lnTo>
                  <a:lnTo>
                    <a:pt x="34" y="38"/>
                  </a:lnTo>
                  <a:lnTo>
                    <a:pt x="54" y="42"/>
                  </a:lnTo>
                  <a:lnTo>
                    <a:pt x="68" y="46"/>
                  </a:lnTo>
                  <a:lnTo>
                    <a:pt x="68" y="46"/>
                  </a:lnTo>
                  <a:lnTo>
                    <a:pt x="88" y="44"/>
                  </a:lnTo>
                  <a:lnTo>
                    <a:pt x="104" y="40"/>
                  </a:lnTo>
                  <a:lnTo>
                    <a:pt x="120" y="36"/>
                  </a:lnTo>
                  <a:lnTo>
                    <a:pt x="136" y="30"/>
                  </a:lnTo>
                  <a:lnTo>
                    <a:pt x="136" y="30"/>
                  </a:lnTo>
                  <a:lnTo>
                    <a:pt x="144" y="30"/>
                  </a:lnTo>
                  <a:lnTo>
                    <a:pt x="152" y="32"/>
                  </a:lnTo>
                  <a:lnTo>
                    <a:pt x="166" y="36"/>
                  </a:lnTo>
                  <a:lnTo>
                    <a:pt x="180" y="44"/>
                  </a:lnTo>
                  <a:lnTo>
                    <a:pt x="186" y="46"/>
                  </a:lnTo>
                  <a:lnTo>
                    <a:pt x="194" y="48"/>
                  </a:lnTo>
                  <a:lnTo>
                    <a:pt x="194" y="48"/>
                  </a:lnTo>
                  <a:lnTo>
                    <a:pt x="204" y="48"/>
                  </a:lnTo>
                  <a:lnTo>
                    <a:pt x="212" y="44"/>
                  </a:lnTo>
                  <a:lnTo>
                    <a:pt x="218" y="40"/>
                  </a:lnTo>
                  <a:lnTo>
                    <a:pt x="224" y="34"/>
                  </a:lnTo>
                  <a:lnTo>
                    <a:pt x="228" y="28"/>
                  </a:lnTo>
                  <a:lnTo>
                    <a:pt x="232" y="18"/>
                  </a:lnTo>
                  <a:lnTo>
                    <a:pt x="232" y="10"/>
                  </a:lnTo>
                  <a:lnTo>
                    <a:pt x="232" y="0"/>
                  </a:lnTo>
                  <a:lnTo>
                    <a:pt x="232" y="0"/>
                  </a:lnTo>
                  <a:lnTo>
                    <a:pt x="224" y="14"/>
                  </a:lnTo>
                  <a:lnTo>
                    <a:pt x="216" y="26"/>
                  </a:lnTo>
                  <a:lnTo>
                    <a:pt x="212" y="30"/>
                  </a:lnTo>
                  <a:lnTo>
                    <a:pt x="206" y="30"/>
                  </a:lnTo>
                  <a:lnTo>
                    <a:pt x="198" y="30"/>
                  </a:lnTo>
                  <a:lnTo>
                    <a:pt x="188" y="28"/>
                  </a:lnTo>
                  <a:lnTo>
                    <a:pt x="188" y="28"/>
                  </a:lnTo>
                  <a:lnTo>
                    <a:pt x="172" y="22"/>
                  </a:lnTo>
                  <a:lnTo>
                    <a:pt x="158" y="18"/>
                  </a:lnTo>
                  <a:lnTo>
                    <a:pt x="144" y="18"/>
                  </a:lnTo>
                  <a:lnTo>
                    <a:pt x="126" y="22"/>
                  </a:lnTo>
                  <a:lnTo>
                    <a:pt x="126" y="22"/>
                  </a:lnTo>
                  <a:lnTo>
                    <a:pt x="110" y="28"/>
                  </a:lnTo>
                  <a:lnTo>
                    <a:pt x="92" y="30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28" y="28"/>
                  </a:lnTo>
                  <a:lnTo>
                    <a:pt x="18" y="30"/>
                  </a:lnTo>
                  <a:lnTo>
                    <a:pt x="12" y="30"/>
                  </a:lnTo>
                  <a:lnTo>
                    <a:pt x="4" y="34"/>
                  </a:lnTo>
                  <a:lnTo>
                    <a:pt x="0" y="3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9" name="Freeform 34"/>
            <p:cNvSpPr>
              <a:spLocks/>
            </p:cNvSpPr>
            <p:nvPr/>
          </p:nvSpPr>
          <p:spPr bwMode="auto">
            <a:xfrm>
              <a:off x="1768" y="2252"/>
              <a:ext cx="78" cy="200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78" y="0"/>
                </a:cxn>
                <a:cxn ang="0">
                  <a:pos x="70" y="28"/>
                </a:cxn>
                <a:cxn ang="0">
                  <a:pos x="64" y="40"/>
                </a:cxn>
                <a:cxn ang="0">
                  <a:pos x="58" y="52"/>
                </a:cxn>
                <a:cxn ang="0">
                  <a:pos x="50" y="64"/>
                </a:cxn>
                <a:cxn ang="0">
                  <a:pos x="42" y="74"/>
                </a:cxn>
                <a:cxn ang="0">
                  <a:pos x="32" y="84"/>
                </a:cxn>
                <a:cxn ang="0">
                  <a:pos x="20" y="94"/>
                </a:cxn>
                <a:cxn ang="0">
                  <a:pos x="20" y="94"/>
                </a:cxn>
                <a:cxn ang="0">
                  <a:pos x="12" y="100"/>
                </a:cxn>
                <a:cxn ang="0">
                  <a:pos x="10" y="102"/>
                </a:cxn>
                <a:cxn ang="0">
                  <a:pos x="10" y="108"/>
                </a:cxn>
                <a:cxn ang="0">
                  <a:pos x="10" y="108"/>
                </a:cxn>
                <a:cxn ang="0">
                  <a:pos x="10" y="114"/>
                </a:cxn>
                <a:cxn ang="0">
                  <a:pos x="12" y="118"/>
                </a:cxn>
                <a:cxn ang="0">
                  <a:pos x="16" y="130"/>
                </a:cxn>
                <a:cxn ang="0">
                  <a:pos x="16" y="130"/>
                </a:cxn>
                <a:cxn ang="0">
                  <a:pos x="18" y="148"/>
                </a:cxn>
                <a:cxn ang="0">
                  <a:pos x="16" y="166"/>
                </a:cxn>
                <a:cxn ang="0">
                  <a:pos x="14" y="184"/>
                </a:cxn>
                <a:cxn ang="0">
                  <a:pos x="8" y="200"/>
                </a:cxn>
                <a:cxn ang="0">
                  <a:pos x="8" y="200"/>
                </a:cxn>
                <a:cxn ang="0">
                  <a:pos x="10" y="186"/>
                </a:cxn>
                <a:cxn ang="0">
                  <a:pos x="10" y="170"/>
                </a:cxn>
                <a:cxn ang="0">
                  <a:pos x="6" y="136"/>
                </a:cxn>
                <a:cxn ang="0">
                  <a:pos x="6" y="136"/>
                </a:cxn>
                <a:cxn ang="0">
                  <a:pos x="4" y="128"/>
                </a:cxn>
                <a:cxn ang="0">
                  <a:pos x="2" y="116"/>
                </a:cxn>
                <a:cxn ang="0">
                  <a:pos x="0" y="106"/>
                </a:cxn>
                <a:cxn ang="0">
                  <a:pos x="0" y="102"/>
                </a:cxn>
                <a:cxn ang="0">
                  <a:pos x="0" y="98"/>
                </a:cxn>
                <a:cxn ang="0">
                  <a:pos x="0" y="98"/>
                </a:cxn>
                <a:cxn ang="0">
                  <a:pos x="8" y="90"/>
                </a:cxn>
                <a:cxn ang="0">
                  <a:pos x="16" y="84"/>
                </a:cxn>
                <a:cxn ang="0">
                  <a:pos x="26" y="78"/>
                </a:cxn>
                <a:cxn ang="0">
                  <a:pos x="34" y="70"/>
                </a:cxn>
                <a:cxn ang="0">
                  <a:pos x="34" y="70"/>
                </a:cxn>
                <a:cxn ang="0">
                  <a:pos x="46" y="58"/>
                </a:cxn>
                <a:cxn ang="0">
                  <a:pos x="58" y="44"/>
                </a:cxn>
                <a:cxn ang="0">
                  <a:pos x="66" y="28"/>
                </a:cxn>
                <a:cxn ang="0">
                  <a:pos x="70" y="20"/>
                </a:cxn>
                <a:cxn ang="0">
                  <a:pos x="72" y="12"/>
                </a:cxn>
                <a:cxn ang="0">
                  <a:pos x="78" y="0"/>
                </a:cxn>
              </a:cxnLst>
              <a:rect l="0" t="0" r="r" b="b"/>
              <a:pathLst>
                <a:path w="78" h="200">
                  <a:moveTo>
                    <a:pt x="78" y="0"/>
                  </a:moveTo>
                  <a:lnTo>
                    <a:pt x="78" y="0"/>
                  </a:lnTo>
                  <a:lnTo>
                    <a:pt x="70" y="28"/>
                  </a:lnTo>
                  <a:lnTo>
                    <a:pt x="64" y="40"/>
                  </a:lnTo>
                  <a:lnTo>
                    <a:pt x="58" y="52"/>
                  </a:lnTo>
                  <a:lnTo>
                    <a:pt x="50" y="64"/>
                  </a:lnTo>
                  <a:lnTo>
                    <a:pt x="42" y="74"/>
                  </a:lnTo>
                  <a:lnTo>
                    <a:pt x="32" y="84"/>
                  </a:lnTo>
                  <a:lnTo>
                    <a:pt x="20" y="94"/>
                  </a:lnTo>
                  <a:lnTo>
                    <a:pt x="20" y="94"/>
                  </a:lnTo>
                  <a:lnTo>
                    <a:pt x="12" y="100"/>
                  </a:lnTo>
                  <a:lnTo>
                    <a:pt x="10" y="102"/>
                  </a:lnTo>
                  <a:lnTo>
                    <a:pt x="10" y="108"/>
                  </a:lnTo>
                  <a:lnTo>
                    <a:pt x="10" y="108"/>
                  </a:lnTo>
                  <a:lnTo>
                    <a:pt x="10" y="114"/>
                  </a:lnTo>
                  <a:lnTo>
                    <a:pt x="12" y="118"/>
                  </a:lnTo>
                  <a:lnTo>
                    <a:pt x="16" y="130"/>
                  </a:lnTo>
                  <a:lnTo>
                    <a:pt x="16" y="130"/>
                  </a:lnTo>
                  <a:lnTo>
                    <a:pt x="18" y="148"/>
                  </a:lnTo>
                  <a:lnTo>
                    <a:pt x="16" y="166"/>
                  </a:lnTo>
                  <a:lnTo>
                    <a:pt x="14" y="184"/>
                  </a:lnTo>
                  <a:lnTo>
                    <a:pt x="8" y="200"/>
                  </a:lnTo>
                  <a:lnTo>
                    <a:pt x="8" y="200"/>
                  </a:lnTo>
                  <a:lnTo>
                    <a:pt x="10" y="186"/>
                  </a:lnTo>
                  <a:lnTo>
                    <a:pt x="10" y="170"/>
                  </a:lnTo>
                  <a:lnTo>
                    <a:pt x="6" y="136"/>
                  </a:lnTo>
                  <a:lnTo>
                    <a:pt x="6" y="136"/>
                  </a:lnTo>
                  <a:lnTo>
                    <a:pt x="4" y="128"/>
                  </a:lnTo>
                  <a:lnTo>
                    <a:pt x="2" y="116"/>
                  </a:lnTo>
                  <a:lnTo>
                    <a:pt x="0" y="106"/>
                  </a:lnTo>
                  <a:lnTo>
                    <a:pt x="0" y="102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8" y="90"/>
                  </a:lnTo>
                  <a:lnTo>
                    <a:pt x="16" y="84"/>
                  </a:lnTo>
                  <a:lnTo>
                    <a:pt x="26" y="78"/>
                  </a:lnTo>
                  <a:lnTo>
                    <a:pt x="34" y="70"/>
                  </a:lnTo>
                  <a:lnTo>
                    <a:pt x="34" y="70"/>
                  </a:lnTo>
                  <a:lnTo>
                    <a:pt x="46" y="58"/>
                  </a:lnTo>
                  <a:lnTo>
                    <a:pt x="58" y="44"/>
                  </a:lnTo>
                  <a:lnTo>
                    <a:pt x="66" y="28"/>
                  </a:lnTo>
                  <a:lnTo>
                    <a:pt x="70" y="20"/>
                  </a:lnTo>
                  <a:lnTo>
                    <a:pt x="72" y="12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FAC8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0" name="Freeform 35"/>
            <p:cNvSpPr>
              <a:spLocks/>
            </p:cNvSpPr>
            <p:nvPr/>
          </p:nvSpPr>
          <p:spPr bwMode="auto">
            <a:xfrm>
              <a:off x="1768" y="2252"/>
              <a:ext cx="78" cy="200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78" y="0"/>
                </a:cxn>
                <a:cxn ang="0">
                  <a:pos x="70" y="28"/>
                </a:cxn>
                <a:cxn ang="0">
                  <a:pos x="64" y="40"/>
                </a:cxn>
                <a:cxn ang="0">
                  <a:pos x="58" y="52"/>
                </a:cxn>
                <a:cxn ang="0">
                  <a:pos x="50" y="64"/>
                </a:cxn>
                <a:cxn ang="0">
                  <a:pos x="42" y="74"/>
                </a:cxn>
                <a:cxn ang="0">
                  <a:pos x="32" y="84"/>
                </a:cxn>
                <a:cxn ang="0">
                  <a:pos x="20" y="94"/>
                </a:cxn>
                <a:cxn ang="0">
                  <a:pos x="20" y="94"/>
                </a:cxn>
                <a:cxn ang="0">
                  <a:pos x="12" y="100"/>
                </a:cxn>
                <a:cxn ang="0">
                  <a:pos x="10" y="102"/>
                </a:cxn>
                <a:cxn ang="0">
                  <a:pos x="10" y="108"/>
                </a:cxn>
                <a:cxn ang="0">
                  <a:pos x="10" y="108"/>
                </a:cxn>
                <a:cxn ang="0">
                  <a:pos x="10" y="114"/>
                </a:cxn>
                <a:cxn ang="0">
                  <a:pos x="12" y="118"/>
                </a:cxn>
                <a:cxn ang="0">
                  <a:pos x="16" y="130"/>
                </a:cxn>
                <a:cxn ang="0">
                  <a:pos x="16" y="130"/>
                </a:cxn>
                <a:cxn ang="0">
                  <a:pos x="18" y="148"/>
                </a:cxn>
                <a:cxn ang="0">
                  <a:pos x="16" y="166"/>
                </a:cxn>
                <a:cxn ang="0">
                  <a:pos x="14" y="184"/>
                </a:cxn>
                <a:cxn ang="0">
                  <a:pos x="8" y="200"/>
                </a:cxn>
                <a:cxn ang="0">
                  <a:pos x="8" y="200"/>
                </a:cxn>
                <a:cxn ang="0">
                  <a:pos x="10" y="186"/>
                </a:cxn>
                <a:cxn ang="0">
                  <a:pos x="10" y="170"/>
                </a:cxn>
                <a:cxn ang="0">
                  <a:pos x="6" y="136"/>
                </a:cxn>
                <a:cxn ang="0">
                  <a:pos x="6" y="136"/>
                </a:cxn>
                <a:cxn ang="0">
                  <a:pos x="4" y="128"/>
                </a:cxn>
                <a:cxn ang="0">
                  <a:pos x="2" y="116"/>
                </a:cxn>
                <a:cxn ang="0">
                  <a:pos x="0" y="106"/>
                </a:cxn>
                <a:cxn ang="0">
                  <a:pos x="0" y="102"/>
                </a:cxn>
                <a:cxn ang="0">
                  <a:pos x="0" y="98"/>
                </a:cxn>
                <a:cxn ang="0">
                  <a:pos x="0" y="98"/>
                </a:cxn>
                <a:cxn ang="0">
                  <a:pos x="8" y="90"/>
                </a:cxn>
                <a:cxn ang="0">
                  <a:pos x="16" y="84"/>
                </a:cxn>
                <a:cxn ang="0">
                  <a:pos x="26" y="78"/>
                </a:cxn>
                <a:cxn ang="0">
                  <a:pos x="34" y="70"/>
                </a:cxn>
                <a:cxn ang="0">
                  <a:pos x="34" y="70"/>
                </a:cxn>
                <a:cxn ang="0">
                  <a:pos x="46" y="58"/>
                </a:cxn>
                <a:cxn ang="0">
                  <a:pos x="58" y="44"/>
                </a:cxn>
                <a:cxn ang="0">
                  <a:pos x="66" y="28"/>
                </a:cxn>
                <a:cxn ang="0">
                  <a:pos x="70" y="20"/>
                </a:cxn>
                <a:cxn ang="0">
                  <a:pos x="72" y="12"/>
                </a:cxn>
              </a:cxnLst>
              <a:rect l="0" t="0" r="r" b="b"/>
              <a:pathLst>
                <a:path w="78" h="200">
                  <a:moveTo>
                    <a:pt x="78" y="0"/>
                  </a:moveTo>
                  <a:lnTo>
                    <a:pt x="78" y="0"/>
                  </a:lnTo>
                  <a:lnTo>
                    <a:pt x="70" y="28"/>
                  </a:lnTo>
                  <a:lnTo>
                    <a:pt x="64" y="40"/>
                  </a:lnTo>
                  <a:lnTo>
                    <a:pt x="58" y="52"/>
                  </a:lnTo>
                  <a:lnTo>
                    <a:pt x="50" y="64"/>
                  </a:lnTo>
                  <a:lnTo>
                    <a:pt x="42" y="74"/>
                  </a:lnTo>
                  <a:lnTo>
                    <a:pt x="32" y="84"/>
                  </a:lnTo>
                  <a:lnTo>
                    <a:pt x="20" y="94"/>
                  </a:lnTo>
                  <a:lnTo>
                    <a:pt x="20" y="94"/>
                  </a:lnTo>
                  <a:lnTo>
                    <a:pt x="12" y="100"/>
                  </a:lnTo>
                  <a:lnTo>
                    <a:pt x="10" y="102"/>
                  </a:lnTo>
                  <a:lnTo>
                    <a:pt x="10" y="108"/>
                  </a:lnTo>
                  <a:lnTo>
                    <a:pt x="10" y="108"/>
                  </a:lnTo>
                  <a:lnTo>
                    <a:pt x="10" y="114"/>
                  </a:lnTo>
                  <a:lnTo>
                    <a:pt x="12" y="118"/>
                  </a:lnTo>
                  <a:lnTo>
                    <a:pt x="16" y="130"/>
                  </a:lnTo>
                  <a:lnTo>
                    <a:pt x="16" y="130"/>
                  </a:lnTo>
                  <a:lnTo>
                    <a:pt x="18" y="148"/>
                  </a:lnTo>
                  <a:lnTo>
                    <a:pt x="16" y="166"/>
                  </a:lnTo>
                  <a:lnTo>
                    <a:pt x="14" y="184"/>
                  </a:lnTo>
                  <a:lnTo>
                    <a:pt x="8" y="200"/>
                  </a:lnTo>
                  <a:lnTo>
                    <a:pt x="8" y="200"/>
                  </a:lnTo>
                  <a:lnTo>
                    <a:pt x="10" y="186"/>
                  </a:lnTo>
                  <a:lnTo>
                    <a:pt x="10" y="170"/>
                  </a:lnTo>
                  <a:lnTo>
                    <a:pt x="6" y="136"/>
                  </a:lnTo>
                  <a:lnTo>
                    <a:pt x="6" y="136"/>
                  </a:lnTo>
                  <a:lnTo>
                    <a:pt x="4" y="128"/>
                  </a:lnTo>
                  <a:lnTo>
                    <a:pt x="2" y="116"/>
                  </a:lnTo>
                  <a:lnTo>
                    <a:pt x="0" y="106"/>
                  </a:lnTo>
                  <a:lnTo>
                    <a:pt x="0" y="102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8" y="90"/>
                  </a:lnTo>
                  <a:lnTo>
                    <a:pt x="16" y="84"/>
                  </a:lnTo>
                  <a:lnTo>
                    <a:pt x="26" y="78"/>
                  </a:lnTo>
                  <a:lnTo>
                    <a:pt x="34" y="70"/>
                  </a:lnTo>
                  <a:lnTo>
                    <a:pt x="34" y="70"/>
                  </a:lnTo>
                  <a:lnTo>
                    <a:pt x="46" y="58"/>
                  </a:lnTo>
                  <a:lnTo>
                    <a:pt x="58" y="44"/>
                  </a:lnTo>
                  <a:lnTo>
                    <a:pt x="66" y="28"/>
                  </a:lnTo>
                  <a:lnTo>
                    <a:pt x="70" y="20"/>
                  </a:lnTo>
                  <a:lnTo>
                    <a:pt x="72" y="1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1" name="Freeform 36"/>
            <p:cNvSpPr>
              <a:spLocks/>
            </p:cNvSpPr>
            <p:nvPr/>
          </p:nvSpPr>
          <p:spPr bwMode="auto">
            <a:xfrm>
              <a:off x="1432" y="2046"/>
              <a:ext cx="30" cy="4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" y="6"/>
                </a:cxn>
                <a:cxn ang="0">
                  <a:pos x="2" y="6"/>
                </a:cxn>
                <a:cxn ang="0">
                  <a:pos x="8" y="34"/>
                </a:cxn>
                <a:cxn ang="0">
                  <a:pos x="12" y="66"/>
                </a:cxn>
                <a:cxn ang="0">
                  <a:pos x="16" y="134"/>
                </a:cxn>
                <a:cxn ang="0">
                  <a:pos x="18" y="196"/>
                </a:cxn>
                <a:cxn ang="0">
                  <a:pos x="18" y="238"/>
                </a:cxn>
                <a:cxn ang="0">
                  <a:pos x="18" y="238"/>
                </a:cxn>
                <a:cxn ang="0">
                  <a:pos x="16" y="252"/>
                </a:cxn>
                <a:cxn ang="0">
                  <a:pos x="12" y="264"/>
                </a:cxn>
                <a:cxn ang="0">
                  <a:pos x="6" y="286"/>
                </a:cxn>
                <a:cxn ang="0">
                  <a:pos x="4" y="296"/>
                </a:cxn>
                <a:cxn ang="0">
                  <a:pos x="2" y="308"/>
                </a:cxn>
                <a:cxn ang="0">
                  <a:pos x="4" y="324"/>
                </a:cxn>
                <a:cxn ang="0">
                  <a:pos x="8" y="342"/>
                </a:cxn>
                <a:cxn ang="0">
                  <a:pos x="8" y="342"/>
                </a:cxn>
                <a:cxn ang="0">
                  <a:pos x="22" y="392"/>
                </a:cxn>
                <a:cxn ang="0">
                  <a:pos x="24" y="406"/>
                </a:cxn>
                <a:cxn ang="0">
                  <a:pos x="24" y="424"/>
                </a:cxn>
                <a:cxn ang="0">
                  <a:pos x="24" y="424"/>
                </a:cxn>
                <a:cxn ang="0">
                  <a:pos x="26" y="408"/>
                </a:cxn>
                <a:cxn ang="0">
                  <a:pos x="28" y="392"/>
                </a:cxn>
                <a:cxn ang="0">
                  <a:pos x="28" y="380"/>
                </a:cxn>
                <a:cxn ang="0">
                  <a:pos x="26" y="370"/>
                </a:cxn>
                <a:cxn ang="0">
                  <a:pos x="22" y="350"/>
                </a:cxn>
                <a:cxn ang="0">
                  <a:pos x="20" y="328"/>
                </a:cxn>
                <a:cxn ang="0">
                  <a:pos x="20" y="328"/>
                </a:cxn>
                <a:cxn ang="0">
                  <a:pos x="20" y="318"/>
                </a:cxn>
                <a:cxn ang="0">
                  <a:pos x="20" y="304"/>
                </a:cxn>
                <a:cxn ang="0">
                  <a:pos x="24" y="278"/>
                </a:cxn>
                <a:cxn ang="0">
                  <a:pos x="30" y="242"/>
                </a:cxn>
                <a:cxn ang="0">
                  <a:pos x="30" y="222"/>
                </a:cxn>
                <a:cxn ang="0">
                  <a:pos x="30" y="200"/>
                </a:cxn>
                <a:cxn ang="0">
                  <a:pos x="0" y="0"/>
                </a:cxn>
              </a:cxnLst>
              <a:rect l="0" t="0" r="r" b="b"/>
              <a:pathLst>
                <a:path w="30" h="424">
                  <a:moveTo>
                    <a:pt x="0" y="0"/>
                  </a:moveTo>
                  <a:lnTo>
                    <a:pt x="0" y="0"/>
                  </a:lnTo>
                  <a:lnTo>
                    <a:pt x="2" y="6"/>
                  </a:lnTo>
                  <a:lnTo>
                    <a:pt x="2" y="6"/>
                  </a:lnTo>
                  <a:lnTo>
                    <a:pt x="8" y="34"/>
                  </a:lnTo>
                  <a:lnTo>
                    <a:pt x="12" y="66"/>
                  </a:lnTo>
                  <a:lnTo>
                    <a:pt x="16" y="134"/>
                  </a:lnTo>
                  <a:lnTo>
                    <a:pt x="18" y="196"/>
                  </a:lnTo>
                  <a:lnTo>
                    <a:pt x="18" y="238"/>
                  </a:lnTo>
                  <a:lnTo>
                    <a:pt x="18" y="238"/>
                  </a:lnTo>
                  <a:lnTo>
                    <a:pt x="16" y="252"/>
                  </a:lnTo>
                  <a:lnTo>
                    <a:pt x="12" y="264"/>
                  </a:lnTo>
                  <a:lnTo>
                    <a:pt x="6" y="286"/>
                  </a:lnTo>
                  <a:lnTo>
                    <a:pt x="4" y="296"/>
                  </a:lnTo>
                  <a:lnTo>
                    <a:pt x="2" y="308"/>
                  </a:lnTo>
                  <a:lnTo>
                    <a:pt x="4" y="324"/>
                  </a:lnTo>
                  <a:lnTo>
                    <a:pt x="8" y="342"/>
                  </a:lnTo>
                  <a:lnTo>
                    <a:pt x="8" y="342"/>
                  </a:lnTo>
                  <a:lnTo>
                    <a:pt x="22" y="392"/>
                  </a:lnTo>
                  <a:lnTo>
                    <a:pt x="24" y="406"/>
                  </a:lnTo>
                  <a:lnTo>
                    <a:pt x="24" y="424"/>
                  </a:lnTo>
                  <a:lnTo>
                    <a:pt x="24" y="424"/>
                  </a:lnTo>
                  <a:lnTo>
                    <a:pt x="26" y="408"/>
                  </a:lnTo>
                  <a:lnTo>
                    <a:pt x="28" y="392"/>
                  </a:lnTo>
                  <a:lnTo>
                    <a:pt x="28" y="380"/>
                  </a:lnTo>
                  <a:lnTo>
                    <a:pt x="26" y="370"/>
                  </a:lnTo>
                  <a:lnTo>
                    <a:pt x="22" y="350"/>
                  </a:lnTo>
                  <a:lnTo>
                    <a:pt x="20" y="328"/>
                  </a:lnTo>
                  <a:lnTo>
                    <a:pt x="20" y="328"/>
                  </a:lnTo>
                  <a:lnTo>
                    <a:pt x="20" y="318"/>
                  </a:lnTo>
                  <a:lnTo>
                    <a:pt x="20" y="304"/>
                  </a:lnTo>
                  <a:lnTo>
                    <a:pt x="24" y="278"/>
                  </a:lnTo>
                  <a:lnTo>
                    <a:pt x="30" y="242"/>
                  </a:lnTo>
                  <a:lnTo>
                    <a:pt x="30" y="222"/>
                  </a:lnTo>
                  <a:lnTo>
                    <a:pt x="30" y="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2" name="Freeform 37"/>
            <p:cNvSpPr>
              <a:spLocks/>
            </p:cNvSpPr>
            <p:nvPr/>
          </p:nvSpPr>
          <p:spPr bwMode="auto">
            <a:xfrm>
              <a:off x="1432" y="2046"/>
              <a:ext cx="30" cy="4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" y="6"/>
                </a:cxn>
                <a:cxn ang="0">
                  <a:pos x="2" y="6"/>
                </a:cxn>
                <a:cxn ang="0">
                  <a:pos x="8" y="34"/>
                </a:cxn>
                <a:cxn ang="0">
                  <a:pos x="12" y="66"/>
                </a:cxn>
                <a:cxn ang="0">
                  <a:pos x="16" y="134"/>
                </a:cxn>
                <a:cxn ang="0">
                  <a:pos x="18" y="196"/>
                </a:cxn>
                <a:cxn ang="0">
                  <a:pos x="18" y="238"/>
                </a:cxn>
                <a:cxn ang="0">
                  <a:pos x="18" y="238"/>
                </a:cxn>
                <a:cxn ang="0">
                  <a:pos x="16" y="252"/>
                </a:cxn>
                <a:cxn ang="0">
                  <a:pos x="12" y="264"/>
                </a:cxn>
                <a:cxn ang="0">
                  <a:pos x="6" y="286"/>
                </a:cxn>
                <a:cxn ang="0">
                  <a:pos x="4" y="296"/>
                </a:cxn>
                <a:cxn ang="0">
                  <a:pos x="2" y="308"/>
                </a:cxn>
                <a:cxn ang="0">
                  <a:pos x="4" y="324"/>
                </a:cxn>
                <a:cxn ang="0">
                  <a:pos x="8" y="342"/>
                </a:cxn>
                <a:cxn ang="0">
                  <a:pos x="8" y="342"/>
                </a:cxn>
                <a:cxn ang="0">
                  <a:pos x="22" y="392"/>
                </a:cxn>
                <a:cxn ang="0">
                  <a:pos x="24" y="406"/>
                </a:cxn>
                <a:cxn ang="0">
                  <a:pos x="24" y="424"/>
                </a:cxn>
                <a:cxn ang="0">
                  <a:pos x="24" y="424"/>
                </a:cxn>
                <a:cxn ang="0">
                  <a:pos x="26" y="408"/>
                </a:cxn>
                <a:cxn ang="0">
                  <a:pos x="28" y="392"/>
                </a:cxn>
                <a:cxn ang="0">
                  <a:pos x="28" y="380"/>
                </a:cxn>
                <a:cxn ang="0">
                  <a:pos x="26" y="370"/>
                </a:cxn>
                <a:cxn ang="0">
                  <a:pos x="22" y="350"/>
                </a:cxn>
                <a:cxn ang="0">
                  <a:pos x="20" y="328"/>
                </a:cxn>
                <a:cxn ang="0">
                  <a:pos x="20" y="328"/>
                </a:cxn>
                <a:cxn ang="0">
                  <a:pos x="20" y="318"/>
                </a:cxn>
                <a:cxn ang="0">
                  <a:pos x="20" y="304"/>
                </a:cxn>
                <a:cxn ang="0">
                  <a:pos x="24" y="278"/>
                </a:cxn>
                <a:cxn ang="0">
                  <a:pos x="30" y="242"/>
                </a:cxn>
                <a:cxn ang="0">
                  <a:pos x="30" y="222"/>
                </a:cxn>
                <a:cxn ang="0">
                  <a:pos x="30" y="200"/>
                </a:cxn>
              </a:cxnLst>
              <a:rect l="0" t="0" r="r" b="b"/>
              <a:pathLst>
                <a:path w="30" h="424">
                  <a:moveTo>
                    <a:pt x="0" y="0"/>
                  </a:moveTo>
                  <a:lnTo>
                    <a:pt x="0" y="0"/>
                  </a:lnTo>
                  <a:lnTo>
                    <a:pt x="2" y="6"/>
                  </a:lnTo>
                  <a:lnTo>
                    <a:pt x="2" y="6"/>
                  </a:lnTo>
                  <a:lnTo>
                    <a:pt x="8" y="34"/>
                  </a:lnTo>
                  <a:lnTo>
                    <a:pt x="12" y="66"/>
                  </a:lnTo>
                  <a:lnTo>
                    <a:pt x="16" y="134"/>
                  </a:lnTo>
                  <a:lnTo>
                    <a:pt x="18" y="196"/>
                  </a:lnTo>
                  <a:lnTo>
                    <a:pt x="18" y="238"/>
                  </a:lnTo>
                  <a:lnTo>
                    <a:pt x="18" y="238"/>
                  </a:lnTo>
                  <a:lnTo>
                    <a:pt x="16" y="252"/>
                  </a:lnTo>
                  <a:lnTo>
                    <a:pt x="12" y="264"/>
                  </a:lnTo>
                  <a:lnTo>
                    <a:pt x="6" y="286"/>
                  </a:lnTo>
                  <a:lnTo>
                    <a:pt x="4" y="296"/>
                  </a:lnTo>
                  <a:lnTo>
                    <a:pt x="2" y="308"/>
                  </a:lnTo>
                  <a:lnTo>
                    <a:pt x="4" y="324"/>
                  </a:lnTo>
                  <a:lnTo>
                    <a:pt x="8" y="342"/>
                  </a:lnTo>
                  <a:lnTo>
                    <a:pt x="8" y="342"/>
                  </a:lnTo>
                  <a:lnTo>
                    <a:pt x="22" y="392"/>
                  </a:lnTo>
                  <a:lnTo>
                    <a:pt x="24" y="406"/>
                  </a:lnTo>
                  <a:lnTo>
                    <a:pt x="24" y="424"/>
                  </a:lnTo>
                  <a:lnTo>
                    <a:pt x="24" y="424"/>
                  </a:lnTo>
                  <a:lnTo>
                    <a:pt x="26" y="408"/>
                  </a:lnTo>
                  <a:lnTo>
                    <a:pt x="28" y="392"/>
                  </a:lnTo>
                  <a:lnTo>
                    <a:pt x="28" y="380"/>
                  </a:lnTo>
                  <a:lnTo>
                    <a:pt x="26" y="370"/>
                  </a:lnTo>
                  <a:lnTo>
                    <a:pt x="22" y="350"/>
                  </a:lnTo>
                  <a:lnTo>
                    <a:pt x="20" y="328"/>
                  </a:lnTo>
                  <a:lnTo>
                    <a:pt x="20" y="328"/>
                  </a:lnTo>
                  <a:lnTo>
                    <a:pt x="20" y="318"/>
                  </a:lnTo>
                  <a:lnTo>
                    <a:pt x="20" y="304"/>
                  </a:lnTo>
                  <a:lnTo>
                    <a:pt x="24" y="278"/>
                  </a:lnTo>
                  <a:lnTo>
                    <a:pt x="30" y="242"/>
                  </a:lnTo>
                  <a:lnTo>
                    <a:pt x="30" y="222"/>
                  </a:lnTo>
                  <a:lnTo>
                    <a:pt x="30" y="20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3" name="Freeform 38"/>
            <p:cNvSpPr>
              <a:spLocks/>
            </p:cNvSpPr>
            <p:nvPr/>
          </p:nvSpPr>
          <p:spPr bwMode="auto">
            <a:xfrm>
              <a:off x="1634" y="2158"/>
              <a:ext cx="250" cy="708"/>
            </a:xfrm>
            <a:custGeom>
              <a:avLst/>
              <a:gdLst/>
              <a:ahLst/>
              <a:cxnLst>
                <a:cxn ang="0">
                  <a:pos x="250" y="700"/>
                </a:cxn>
                <a:cxn ang="0">
                  <a:pos x="250" y="700"/>
                </a:cxn>
                <a:cxn ang="0">
                  <a:pos x="250" y="704"/>
                </a:cxn>
                <a:cxn ang="0">
                  <a:pos x="248" y="706"/>
                </a:cxn>
                <a:cxn ang="0">
                  <a:pos x="242" y="708"/>
                </a:cxn>
                <a:cxn ang="0">
                  <a:pos x="234" y="708"/>
                </a:cxn>
                <a:cxn ang="0">
                  <a:pos x="226" y="706"/>
                </a:cxn>
                <a:cxn ang="0">
                  <a:pos x="216" y="702"/>
                </a:cxn>
                <a:cxn ang="0">
                  <a:pos x="204" y="698"/>
                </a:cxn>
                <a:cxn ang="0">
                  <a:pos x="192" y="690"/>
                </a:cxn>
                <a:cxn ang="0">
                  <a:pos x="192" y="690"/>
                </a:cxn>
                <a:cxn ang="0">
                  <a:pos x="168" y="676"/>
                </a:cxn>
                <a:cxn ang="0">
                  <a:pos x="148" y="662"/>
                </a:cxn>
                <a:cxn ang="0">
                  <a:pos x="128" y="646"/>
                </a:cxn>
                <a:cxn ang="0">
                  <a:pos x="110" y="628"/>
                </a:cxn>
                <a:cxn ang="0">
                  <a:pos x="94" y="610"/>
                </a:cxn>
                <a:cxn ang="0">
                  <a:pos x="78" y="592"/>
                </a:cxn>
                <a:cxn ang="0">
                  <a:pos x="66" y="572"/>
                </a:cxn>
                <a:cxn ang="0">
                  <a:pos x="54" y="552"/>
                </a:cxn>
                <a:cxn ang="0">
                  <a:pos x="44" y="530"/>
                </a:cxn>
                <a:cxn ang="0">
                  <a:pos x="34" y="508"/>
                </a:cxn>
                <a:cxn ang="0">
                  <a:pos x="26" y="486"/>
                </a:cxn>
                <a:cxn ang="0">
                  <a:pos x="20" y="464"/>
                </a:cxn>
                <a:cxn ang="0">
                  <a:pos x="10" y="418"/>
                </a:cxn>
                <a:cxn ang="0">
                  <a:pos x="4" y="372"/>
                </a:cxn>
                <a:cxn ang="0">
                  <a:pos x="0" y="324"/>
                </a:cxn>
                <a:cxn ang="0">
                  <a:pos x="2" y="278"/>
                </a:cxn>
                <a:cxn ang="0">
                  <a:pos x="4" y="234"/>
                </a:cxn>
                <a:cxn ang="0">
                  <a:pos x="10" y="190"/>
                </a:cxn>
                <a:cxn ang="0">
                  <a:pos x="16" y="148"/>
                </a:cxn>
                <a:cxn ang="0">
                  <a:pos x="24" y="110"/>
                </a:cxn>
                <a:cxn ang="0">
                  <a:pos x="34" y="76"/>
                </a:cxn>
                <a:cxn ang="0">
                  <a:pos x="42" y="46"/>
                </a:cxn>
                <a:cxn ang="0">
                  <a:pos x="42" y="46"/>
                </a:cxn>
                <a:cxn ang="0">
                  <a:pos x="54" y="16"/>
                </a:cxn>
                <a:cxn ang="0">
                  <a:pos x="60" y="0"/>
                </a:cxn>
              </a:cxnLst>
              <a:rect l="0" t="0" r="r" b="b"/>
              <a:pathLst>
                <a:path w="250" h="708">
                  <a:moveTo>
                    <a:pt x="250" y="700"/>
                  </a:moveTo>
                  <a:lnTo>
                    <a:pt x="250" y="700"/>
                  </a:lnTo>
                  <a:lnTo>
                    <a:pt x="250" y="704"/>
                  </a:lnTo>
                  <a:lnTo>
                    <a:pt x="248" y="706"/>
                  </a:lnTo>
                  <a:lnTo>
                    <a:pt x="242" y="708"/>
                  </a:lnTo>
                  <a:lnTo>
                    <a:pt x="234" y="708"/>
                  </a:lnTo>
                  <a:lnTo>
                    <a:pt x="226" y="706"/>
                  </a:lnTo>
                  <a:lnTo>
                    <a:pt x="216" y="702"/>
                  </a:lnTo>
                  <a:lnTo>
                    <a:pt x="204" y="698"/>
                  </a:lnTo>
                  <a:lnTo>
                    <a:pt x="192" y="690"/>
                  </a:lnTo>
                  <a:lnTo>
                    <a:pt x="192" y="690"/>
                  </a:lnTo>
                  <a:lnTo>
                    <a:pt x="168" y="676"/>
                  </a:lnTo>
                  <a:lnTo>
                    <a:pt x="148" y="662"/>
                  </a:lnTo>
                  <a:lnTo>
                    <a:pt x="128" y="646"/>
                  </a:lnTo>
                  <a:lnTo>
                    <a:pt x="110" y="628"/>
                  </a:lnTo>
                  <a:lnTo>
                    <a:pt x="94" y="610"/>
                  </a:lnTo>
                  <a:lnTo>
                    <a:pt x="78" y="592"/>
                  </a:lnTo>
                  <a:lnTo>
                    <a:pt x="66" y="572"/>
                  </a:lnTo>
                  <a:lnTo>
                    <a:pt x="54" y="552"/>
                  </a:lnTo>
                  <a:lnTo>
                    <a:pt x="44" y="530"/>
                  </a:lnTo>
                  <a:lnTo>
                    <a:pt x="34" y="508"/>
                  </a:lnTo>
                  <a:lnTo>
                    <a:pt x="26" y="486"/>
                  </a:lnTo>
                  <a:lnTo>
                    <a:pt x="20" y="464"/>
                  </a:lnTo>
                  <a:lnTo>
                    <a:pt x="10" y="418"/>
                  </a:lnTo>
                  <a:lnTo>
                    <a:pt x="4" y="372"/>
                  </a:lnTo>
                  <a:lnTo>
                    <a:pt x="0" y="324"/>
                  </a:lnTo>
                  <a:lnTo>
                    <a:pt x="2" y="278"/>
                  </a:lnTo>
                  <a:lnTo>
                    <a:pt x="4" y="234"/>
                  </a:lnTo>
                  <a:lnTo>
                    <a:pt x="10" y="190"/>
                  </a:lnTo>
                  <a:lnTo>
                    <a:pt x="16" y="148"/>
                  </a:lnTo>
                  <a:lnTo>
                    <a:pt x="24" y="110"/>
                  </a:lnTo>
                  <a:lnTo>
                    <a:pt x="34" y="76"/>
                  </a:lnTo>
                  <a:lnTo>
                    <a:pt x="42" y="46"/>
                  </a:lnTo>
                  <a:lnTo>
                    <a:pt x="42" y="46"/>
                  </a:lnTo>
                  <a:lnTo>
                    <a:pt x="54" y="16"/>
                  </a:lnTo>
                  <a:lnTo>
                    <a:pt x="60" y="0"/>
                  </a:lnTo>
                </a:path>
              </a:pathLst>
            </a:custGeom>
            <a:noFill/>
            <a:ln w="6350">
              <a:solidFill>
                <a:srgbClr val="58585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4" name="Freeform 39"/>
            <p:cNvSpPr>
              <a:spLocks/>
            </p:cNvSpPr>
            <p:nvPr/>
          </p:nvSpPr>
          <p:spPr bwMode="auto">
            <a:xfrm>
              <a:off x="1368" y="1922"/>
              <a:ext cx="1062" cy="1126"/>
            </a:xfrm>
            <a:custGeom>
              <a:avLst/>
              <a:gdLst/>
              <a:ahLst/>
              <a:cxnLst>
                <a:cxn ang="0">
                  <a:pos x="18" y="18"/>
                </a:cxn>
                <a:cxn ang="0">
                  <a:pos x="42" y="80"/>
                </a:cxn>
                <a:cxn ang="0">
                  <a:pos x="62" y="264"/>
                </a:cxn>
                <a:cxn ang="0">
                  <a:pos x="64" y="352"/>
                </a:cxn>
                <a:cxn ang="0">
                  <a:pos x="50" y="426"/>
                </a:cxn>
                <a:cxn ang="0">
                  <a:pos x="52" y="462"/>
                </a:cxn>
                <a:cxn ang="0">
                  <a:pos x="72" y="522"/>
                </a:cxn>
                <a:cxn ang="0">
                  <a:pos x="68" y="552"/>
                </a:cxn>
                <a:cxn ang="0">
                  <a:pos x="66" y="584"/>
                </a:cxn>
                <a:cxn ang="0">
                  <a:pos x="78" y="622"/>
                </a:cxn>
                <a:cxn ang="0">
                  <a:pos x="66" y="656"/>
                </a:cxn>
                <a:cxn ang="0">
                  <a:pos x="74" y="682"/>
                </a:cxn>
                <a:cxn ang="0">
                  <a:pos x="82" y="712"/>
                </a:cxn>
                <a:cxn ang="0">
                  <a:pos x="72" y="742"/>
                </a:cxn>
                <a:cxn ang="0">
                  <a:pos x="88" y="788"/>
                </a:cxn>
                <a:cxn ang="0">
                  <a:pos x="92" y="834"/>
                </a:cxn>
                <a:cxn ang="0">
                  <a:pos x="100" y="876"/>
                </a:cxn>
                <a:cxn ang="0">
                  <a:pos x="138" y="924"/>
                </a:cxn>
                <a:cxn ang="0">
                  <a:pos x="180" y="968"/>
                </a:cxn>
                <a:cxn ang="0">
                  <a:pos x="206" y="1016"/>
                </a:cxn>
                <a:cxn ang="0">
                  <a:pos x="238" y="1042"/>
                </a:cxn>
                <a:cxn ang="0">
                  <a:pos x="364" y="1106"/>
                </a:cxn>
                <a:cxn ang="0">
                  <a:pos x="452" y="1120"/>
                </a:cxn>
                <a:cxn ang="0">
                  <a:pos x="514" y="1122"/>
                </a:cxn>
                <a:cxn ang="0">
                  <a:pos x="576" y="1126"/>
                </a:cxn>
                <a:cxn ang="0">
                  <a:pos x="702" y="1098"/>
                </a:cxn>
                <a:cxn ang="0">
                  <a:pos x="814" y="1074"/>
                </a:cxn>
                <a:cxn ang="0">
                  <a:pos x="862" y="1042"/>
                </a:cxn>
                <a:cxn ang="0">
                  <a:pos x="918" y="964"/>
                </a:cxn>
                <a:cxn ang="0">
                  <a:pos x="952" y="942"/>
                </a:cxn>
                <a:cxn ang="0">
                  <a:pos x="968" y="918"/>
                </a:cxn>
                <a:cxn ang="0">
                  <a:pos x="966" y="890"/>
                </a:cxn>
                <a:cxn ang="0">
                  <a:pos x="972" y="874"/>
                </a:cxn>
                <a:cxn ang="0">
                  <a:pos x="1004" y="854"/>
                </a:cxn>
                <a:cxn ang="0">
                  <a:pos x="1022" y="826"/>
                </a:cxn>
                <a:cxn ang="0">
                  <a:pos x="1036" y="742"/>
                </a:cxn>
                <a:cxn ang="0">
                  <a:pos x="1054" y="686"/>
                </a:cxn>
                <a:cxn ang="0">
                  <a:pos x="1062" y="634"/>
                </a:cxn>
                <a:cxn ang="0">
                  <a:pos x="1050" y="544"/>
                </a:cxn>
                <a:cxn ang="0">
                  <a:pos x="1036" y="520"/>
                </a:cxn>
                <a:cxn ang="0">
                  <a:pos x="1044" y="480"/>
                </a:cxn>
                <a:cxn ang="0">
                  <a:pos x="1022" y="406"/>
                </a:cxn>
                <a:cxn ang="0">
                  <a:pos x="1006" y="354"/>
                </a:cxn>
                <a:cxn ang="0">
                  <a:pos x="1004" y="322"/>
                </a:cxn>
                <a:cxn ang="0">
                  <a:pos x="1004" y="292"/>
                </a:cxn>
                <a:cxn ang="0">
                  <a:pos x="990" y="264"/>
                </a:cxn>
                <a:cxn ang="0">
                  <a:pos x="948" y="120"/>
                </a:cxn>
                <a:cxn ang="0">
                  <a:pos x="920" y="50"/>
                </a:cxn>
              </a:cxnLst>
              <a:rect l="0" t="0" r="r" b="b"/>
              <a:pathLst>
                <a:path w="1062" h="1126">
                  <a:moveTo>
                    <a:pt x="0" y="0"/>
                  </a:moveTo>
                  <a:lnTo>
                    <a:pt x="0" y="0"/>
                  </a:lnTo>
                  <a:lnTo>
                    <a:pt x="10" y="8"/>
                  </a:lnTo>
                  <a:lnTo>
                    <a:pt x="18" y="18"/>
                  </a:lnTo>
                  <a:lnTo>
                    <a:pt x="24" y="30"/>
                  </a:lnTo>
                  <a:lnTo>
                    <a:pt x="32" y="46"/>
                  </a:lnTo>
                  <a:lnTo>
                    <a:pt x="36" y="62"/>
                  </a:lnTo>
                  <a:lnTo>
                    <a:pt x="42" y="80"/>
                  </a:lnTo>
                  <a:lnTo>
                    <a:pt x="48" y="120"/>
                  </a:lnTo>
                  <a:lnTo>
                    <a:pt x="54" y="162"/>
                  </a:lnTo>
                  <a:lnTo>
                    <a:pt x="56" y="202"/>
                  </a:lnTo>
                  <a:lnTo>
                    <a:pt x="62" y="264"/>
                  </a:lnTo>
                  <a:lnTo>
                    <a:pt x="62" y="264"/>
                  </a:lnTo>
                  <a:lnTo>
                    <a:pt x="64" y="308"/>
                  </a:lnTo>
                  <a:lnTo>
                    <a:pt x="64" y="352"/>
                  </a:lnTo>
                  <a:lnTo>
                    <a:pt x="64" y="352"/>
                  </a:lnTo>
                  <a:lnTo>
                    <a:pt x="64" y="364"/>
                  </a:lnTo>
                  <a:lnTo>
                    <a:pt x="60" y="376"/>
                  </a:lnTo>
                  <a:lnTo>
                    <a:pt x="54" y="402"/>
                  </a:lnTo>
                  <a:lnTo>
                    <a:pt x="50" y="426"/>
                  </a:lnTo>
                  <a:lnTo>
                    <a:pt x="48" y="440"/>
                  </a:lnTo>
                  <a:lnTo>
                    <a:pt x="48" y="452"/>
                  </a:lnTo>
                  <a:lnTo>
                    <a:pt x="48" y="452"/>
                  </a:lnTo>
                  <a:lnTo>
                    <a:pt x="52" y="462"/>
                  </a:lnTo>
                  <a:lnTo>
                    <a:pt x="54" y="474"/>
                  </a:lnTo>
                  <a:lnTo>
                    <a:pt x="62" y="492"/>
                  </a:lnTo>
                  <a:lnTo>
                    <a:pt x="70" y="510"/>
                  </a:lnTo>
                  <a:lnTo>
                    <a:pt x="72" y="522"/>
                  </a:lnTo>
                  <a:lnTo>
                    <a:pt x="72" y="532"/>
                  </a:lnTo>
                  <a:lnTo>
                    <a:pt x="72" y="532"/>
                  </a:lnTo>
                  <a:lnTo>
                    <a:pt x="72" y="542"/>
                  </a:lnTo>
                  <a:lnTo>
                    <a:pt x="68" y="552"/>
                  </a:lnTo>
                  <a:lnTo>
                    <a:pt x="64" y="562"/>
                  </a:lnTo>
                  <a:lnTo>
                    <a:pt x="64" y="572"/>
                  </a:lnTo>
                  <a:lnTo>
                    <a:pt x="64" y="572"/>
                  </a:lnTo>
                  <a:lnTo>
                    <a:pt x="66" y="584"/>
                  </a:lnTo>
                  <a:lnTo>
                    <a:pt x="70" y="596"/>
                  </a:lnTo>
                  <a:lnTo>
                    <a:pt x="74" y="610"/>
                  </a:lnTo>
                  <a:lnTo>
                    <a:pt x="78" y="622"/>
                  </a:lnTo>
                  <a:lnTo>
                    <a:pt x="78" y="622"/>
                  </a:lnTo>
                  <a:lnTo>
                    <a:pt x="76" y="632"/>
                  </a:lnTo>
                  <a:lnTo>
                    <a:pt x="70" y="640"/>
                  </a:lnTo>
                  <a:lnTo>
                    <a:pt x="66" y="650"/>
                  </a:lnTo>
                  <a:lnTo>
                    <a:pt x="66" y="656"/>
                  </a:lnTo>
                  <a:lnTo>
                    <a:pt x="66" y="662"/>
                  </a:lnTo>
                  <a:lnTo>
                    <a:pt x="66" y="662"/>
                  </a:lnTo>
                  <a:lnTo>
                    <a:pt x="70" y="672"/>
                  </a:lnTo>
                  <a:lnTo>
                    <a:pt x="74" y="682"/>
                  </a:lnTo>
                  <a:lnTo>
                    <a:pt x="80" y="690"/>
                  </a:lnTo>
                  <a:lnTo>
                    <a:pt x="82" y="700"/>
                  </a:lnTo>
                  <a:lnTo>
                    <a:pt x="82" y="700"/>
                  </a:lnTo>
                  <a:lnTo>
                    <a:pt x="82" y="712"/>
                  </a:lnTo>
                  <a:lnTo>
                    <a:pt x="78" y="722"/>
                  </a:lnTo>
                  <a:lnTo>
                    <a:pt x="74" y="732"/>
                  </a:lnTo>
                  <a:lnTo>
                    <a:pt x="72" y="742"/>
                  </a:lnTo>
                  <a:lnTo>
                    <a:pt x="72" y="742"/>
                  </a:lnTo>
                  <a:lnTo>
                    <a:pt x="74" y="756"/>
                  </a:lnTo>
                  <a:lnTo>
                    <a:pt x="78" y="766"/>
                  </a:lnTo>
                  <a:lnTo>
                    <a:pt x="82" y="778"/>
                  </a:lnTo>
                  <a:lnTo>
                    <a:pt x="88" y="788"/>
                  </a:lnTo>
                  <a:lnTo>
                    <a:pt x="88" y="788"/>
                  </a:lnTo>
                  <a:lnTo>
                    <a:pt x="90" y="800"/>
                  </a:lnTo>
                  <a:lnTo>
                    <a:pt x="92" y="812"/>
                  </a:lnTo>
                  <a:lnTo>
                    <a:pt x="92" y="834"/>
                  </a:lnTo>
                  <a:lnTo>
                    <a:pt x="94" y="856"/>
                  </a:lnTo>
                  <a:lnTo>
                    <a:pt x="96" y="866"/>
                  </a:lnTo>
                  <a:lnTo>
                    <a:pt x="100" y="876"/>
                  </a:lnTo>
                  <a:lnTo>
                    <a:pt x="100" y="876"/>
                  </a:lnTo>
                  <a:lnTo>
                    <a:pt x="106" y="890"/>
                  </a:lnTo>
                  <a:lnTo>
                    <a:pt x="116" y="902"/>
                  </a:lnTo>
                  <a:lnTo>
                    <a:pt x="126" y="914"/>
                  </a:lnTo>
                  <a:lnTo>
                    <a:pt x="138" y="924"/>
                  </a:lnTo>
                  <a:lnTo>
                    <a:pt x="160" y="944"/>
                  </a:lnTo>
                  <a:lnTo>
                    <a:pt x="172" y="954"/>
                  </a:lnTo>
                  <a:lnTo>
                    <a:pt x="180" y="968"/>
                  </a:lnTo>
                  <a:lnTo>
                    <a:pt x="180" y="968"/>
                  </a:lnTo>
                  <a:lnTo>
                    <a:pt x="188" y="978"/>
                  </a:lnTo>
                  <a:lnTo>
                    <a:pt x="192" y="990"/>
                  </a:lnTo>
                  <a:lnTo>
                    <a:pt x="202" y="1008"/>
                  </a:lnTo>
                  <a:lnTo>
                    <a:pt x="206" y="1016"/>
                  </a:lnTo>
                  <a:lnTo>
                    <a:pt x="214" y="1024"/>
                  </a:lnTo>
                  <a:lnTo>
                    <a:pt x="224" y="1032"/>
                  </a:lnTo>
                  <a:lnTo>
                    <a:pt x="238" y="1042"/>
                  </a:lnTo>
                  <a:lnTo>
                    <a:pt x="238" y="1042"/>
                  </a:lnTo>
                  <a:lnTo>
                    <a:pt x="288" y="1068"/>
                  </a:lnTo>
                  <a:lnTo>
                    <a:pt x="336" y="1096"/>
                  </a:lnTo>
                  <a:lnTo>
                    <a:pt x="336" y="1096"/>
                  </a:lnTo>
                  <a:lnTo>
                    <a:pt x="364" y="1106"/>
                  </a:lnTo>
                  <a:lnTo>
                    <a:pt x="394" y="1116"/>
                  </a:lnTo>
                  <a:lnTo>
                    <a:pt x="424" y="1120"/>
                  </a:lnTo>
                  <a:lnTo>
                    <a:pt x="438" y="1120"/>
                  </a:lnTo>
                  <a:lnTo>
                    <a:pt x="452" y="1120"/>
                  </a:lnTo>
                  <a:lnTo>
                    <a:pt x="452" y="1120"/>
                  </a:lnTo>
                  <a:lnTo>
                    <a:pt x="468" y="1120"/>
                  </a:lnTo>
                  <a:lnTo>
                    <a:pt x="484" y="1120"/>
                  </a:lnTo>
                  <a:lnTo>
                    <a:pt x="514" y="1122"/>
                  </a:lnTo>
                  <a:lnTo>
                    <a:pt x="544" y="1126"/>
                  </a:lnTo>
                  <a:lnTo>
                    <a:pt x="560" y="1126"/>
                  </a:lnTo>
                  <a:lnTo>
                    <a:pt x="576" y="1126"/>
                  </a:lnTo>
                  <a:lnTo>
                    <a:pt x="576" y="1126"/>
                  </a:lnTo>
                  <a:lnTo>
                    <a:pt x="604" y="1120"/>
                  </a:lnTo>
                  <a:lnTo>
                    <a:pt x="638" y="1112"/>
                  </a:lnTo>
                  <a:lnTo>
                    <a:pt x="672" y="1104"/>
                  </a:lnTo>
                  <a:lnTo>
                    <a:pt x="702" y="1098"/>
                  </a:lnTo>
                  <a:lnTo>
                    <a:pt x="702" y="1098"/>
                  </a:lnTo>
                  <a:lnTo>
                    <a:pt x="758" y="1088"/>
                  </a:lnTo>
                  <a:lnTo>
                    <a:pt x="786" y="1082"/>
                  </a:lnTo>
                  <a:lnTo>
                    <a:pt x="814" y="1074"/>
                  </a:lnTo>
                  <a:lnTo>
                    <a:pt x="814" y="1074"/>
                  </a:lnTo>
                  <a:lnTo>
                    <a:pt x="834" y="1064"/>
                  </a:lnTo>
                  <a:lnTo>
                    <a:pt x="850" y="1054"/>
                  </a:lnTo>
                  <a:lnTo>
                    <a:pt x="862" y="1042"/>
                  </a:lnTo>
                  <a:lnTo>
                    <a:pt x="872" y="1026"/>
                  </a:lnTo>
                  <a:lnTo>
                    <a:pt x="890" y="996"/>
                  </a:lnTo>
                  <a:lnTo>
                    <a:pt x="902" y="980"/>
                  </a:lnTo>
                  <a:lnTo>
                    <a:pt x="918" y="964"/>
                  </a:lnTo>
                  <a:lnTo>
                    <a:pt x="918" y="964"/>
                  </a:lnTo>
                  <a:lnTo>
                    <a:pt x="932" y="954"/>
                  </a:lnTo>
                  <a:lnTo>
                    <a:pt x="946" y="946"/>
                  </a:lnTo>
                  <a:lnTo>
                    <a:pt x="952" y="942"/>
                  </a:lnTo>
                  <a:lnTo>
                    <a:pt x="958" y="936"/>
                  </a:lnTo>
                  <a:lnTo>
                    <a:pt x="964" y="928"/>
                  </a:lnTo>
                  <a:lnTo>
                    <a:pt x="968" y="918"/>
                  </a:lnTo>
                  <a:lnTo>
                    <a:pt x="968" y="918"/>
                  </a:lnTo>
                  <a:lnTo>
                    <a:pt x="970" y="914"/>
                  </a:lnTo>
                  <a:lnTo>
                    <a:pt x="970" y="908"/>
                  </a:lnTo>
                  <a:lnTo>
                    <a:pt x="966" y="900"/>
                  </a:lnTo>
                  <a:lnTo>
                    <a:pt x="966" y="890"/>
                  </a:lnTo>
                  <a:lnTo>
                    <a:pt x="966" y="884"/>
                  </a:lnTo>
                  <a:lnTo>
                    <a:pt x="968" y="880"/>
                  </a:lnTo>
                  <a:lnTo>
                    <a:pt x="968" y="880"/>
                  </a:lnTo>
                  <a:lnTo>
                    <a:pt x="972" y="874"/>
                  </a:lnTo>
                  <a:lnTo>
                    <a:pt x="976" y="870"/>
                  </a:lnTo>
                  <a:lnTo>
                    <a:pt x="986" y="862"/>
                  </a:lnTo>
                  <a:lnTo>
                    <a:pt x="998" y="858"/>
                  </a:lnTo>
                  <a:lnTo>
                    <a:pt x="1004" y="854"/>
                  </a:lnTo>
                  <a:lnTo>
                    <a:pt x="1008" y="850"/>
                  </a:lnTo>
                  <a:lnTo>
                    <a:pt x="1008" y="850"/>
                  </a:lnTo>
                  <a:lnTo>
                    <a:pt x="1016" y="838"/>
                  </a:lnTo>
                  <a:lnTo>
                    <a:pt x="1022" y="826"/>
                  </a:lnTo>
                  <a:lnTo>
                    <a:pt x="1026" y="812"/>
                  </a:lnTo>
                  <a:lnTo>
                    <a:pt x="1028" y="798"/>
                  </a:lnTo>
                  <a:lnTo>
                    <a:pt x="1032" y="768"/>
                  </a:lnTo>
                  <a:lnTo>
                    <a:pt x="1036" y="742"/>
                  </a:lnTo>
                  <a:lnTo>
                    <a:pt x="1036" y="742"/>
                  </a:lnTo>
                  <a:lnTo>
                    <a:pt x="1040" y="722"/>
                  </a:lnTo>
                  <a:lnTo>
                    <a:pt x="1048" y="704"/>
                  </a:lnTo>
                  <a:lnTo>
                    <a:pt x="1054" y="686"/>
                  </a:lnTo>
                  <a:lnTo>
                    <a:pt x="1060" y="666"/>
                  </a:lnTo>
                  <a:lnTo>
                    <a:pt x="1060" y="666"/>
                  </a:lnTo>
                  <a:lnTo>
                    <a:pt x="1062" y="652"/>
                  </a:lnTo>
                  <a:lnTo>
                    <a:pt x="1062" y="634"/>
                  </a:lnTo>
                  <a:lnTo>
                    <a:pt x="1062" y="610"/>
                  </a:lnTo>
                  <a:lnTo>
                    <a:pt x="1060" y="588"/>
                  </a:lnTo>
                  <a:lnTo>
                    <a:pt x="1056" y="564"/>
                  </a:lnTo>
                  <a:lnTo>
                    <a:pt x="1050" y="544"/>
                  </a:lnTo>
                  <a:lnTo>
                    <a:pt x="1044" y="528"/>
                  </a:lnTo>
                  <a:lnTo>
                    <a:pt x="1040" y="524"/>
                  </a:lnTo>
                  <a:lnTo>
                    <a:pt x="1036" y="520"/>
                  </a:lnTo>
                  <a:lnTo>
                    <a:pt x="1036" y="520"/>
                  </a:lnTo>
                  <a:lnTo>
                    <a:pt x="1040" y="514"/>
                  </a:lnTo>
                  <a:lnTo>
                    <a:pt x="1042" y="508"/>
                  </a:lnTo>
                  <a:lnTo>
                    <a:pt x="1046" y="494"/>
                  </a:lnTo>
                  <a:lnTo>
                    <a:pt x="1044" y="480"/>
                  </a:lnTo>
                  <a:lnTo>
                    <a:pt x="1040" y="466"/>
                  </a:lnTo>
                  <a:lnTo>
                    <a:pt x="1028" y="436"/>
                  </a:lnTo>
                  <a:lnTo>
                    <a:pt x="1024" y="422"/>
                  </a:lnTo>
                  <a:lnTo>
                    <a:pt x="1022" y="406"/>
                  </a:lnTo>
                  <a:lnTo>
                    <a:pt x="1022" y="406"/>
                  </a:lnTo>
                  <a:lnTo>
                    <a:pt x="1018" y="386"/>
                  </a:lnTo>
                  <a:lnTo>
                    <a:pt x="1012" y="370"/>
                  </a:lnTo>
                  <a:lnTo>
                    <a:pt x="1006" y="354"/>
                  </a:lnTo>
                  <a:lnTo>
                    <a:pt x="1000" y="338"/>
                  </a:lnTo>
                  <a:lnTo>
                    <a:pt x="1000" y="338"/>
                  </a:lnTo>
                  <a:lnTo>
                    <a:pt x="1002" y="330"/>
                  </a:lnTo>
                  <a:lnTo>
                    <a:pt x="1004" y="322"/>
                  </a:lnTo>
                  <a:lnTo>
                    <a:pt x="1006" y="312"/>
                  </a:lnTo>
                  <a:lnTo>
                    <a:pt x="1008" y="304"/>
                  </a:lnTo>
                  <a:lnTo>
                    <a:pt x="1008" y="304"/>
                  </a:lnTo>
                  <a:lnTo>
                    <a:pt x="1004" y="292"/>
                  </a:lnTo>
                  <a:lnTo>
                    <a:pt x="1000" y="284"/>
                  </a:lnTo>
                  <a:lnTo>
                    <a:pt x="994" y="274"/>
                  </a:lnTo>
                  <a:lnTo>
                    <a:pt x="990" y="264"/>
                  </a:lnTo>
                  <a:lnTo>
                    <a:pt x="990" y="264"/>
                  </a:lnTo>
                  <a:lnTo>
                    <a:pt x="978" y="228"/>
                  </a:lnTo>
                  <a:lnTo>
                    <a:pt x="966" y="192"/>
                  </a:lnTo>
                  <a:lnTo>
                    <a:pt x="948" y="120"/>
                  </a:lnTo>
                  <a:lnTo>
                    <a:pt x="948" y="120"/>
                  </a:lnTo>
                  <a:lnTo>
                    <a:pt x="942" y="100"/>
                  </a:lnTo>
                  <a:lnTo>
                    <a:pt x="936" y="86"/>
                  </a:lnTo>
                  <a:lnTo>
                    <a:pt x="924" y="62"/>
                  </a:lnTo>
                  <a:lnTo>
                    <a:pt x="920" y="50"/>
                  </a:lnTo>
                  <a:lnTo>
                    <a:pt x="920" y="38"/>
                  </a:lnTo>
                  <a:lnTo>
                    <a:pt x="924" y="22"/>
                  </a:lnTo>
                  <a:lnTo>
                    <a:pt x="932" y="0"/>
                  </a:lnTo>
                </a:path>
              </a:pathLst>
            </a:custGeom>
            <a:noFill/>
            <a:ln w="6350">
              <a:solidFill>
                <a:srgbClr val="58585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5" name="Freeform 40"/>
            <p:cNvSpPr>
              <a:spLocks/>
            </p:cNvSpPr>
            <p:nvPr/>
          </p:nvSpPr>
          <p:spPr bwMode="auto">
            <a:xfrm>
              <a:off x="1346" y="1922"/>
              <a:ext cx="1102" cy="1144"/>
            </a:xfrm>
            <a:custGeom>
              <a:avLst/>
              <a:gdLst/>
              <a:ahLst/>
              <a:cxnLst>
                <a:cxn ang="0">
                  <a:pos x="4" y="6"/>
                </a:cxn>
                <a:cxn ang="0">
                  <a:pos x="26" y="26"/>
                </a:cxn>
                <a:cxn ang="0">
                  <a:pos x="54" y="124"/>
                </a:cxn>
                <a:cxn ang="0">
                  <a:pos x="66" y="266"/>
                </a:cxn>
                <a:cxn ang="0">
                  <a:pos x="66" y="370"/>
                </a:cxn>
                <a:cxn ang="0">
                  <a:pos x="54" y="438"/>
                </a:cxn>
                <a:cxn ang="0">
                  <a:pos x="60" y="476"/>
                </a:cxn>
                <a:cxn ang="0">
                  <a:pos x="76" y="522"/>
                </a:cxn>
                <a:cxn ang="0">
                  <a:pos x="74" y="544"/>
                </a:cxn>
                <a:cxn ang="0">
                  <a:pos x="68" y="574"/>
                </a:cxn>
                <a:cxn ang="0">
                  <a:pos x="80" y="612"/>
                </a:cxn>
                <a:cxn ang="0">
                  <a:pos x="78" y="630"/>
                </a:cxn>
                <a:cxn ang="0">
                  <a:pos x="70" y="664"/>
                </a:cxn>
                <a:cxn ang="0">
                  <a:pos x="82" y="690"/>
                </a:cxn>
                <a:cxn ang="0">
                  <a:pos x="86" y="710"/>
                </a:cxn>
                <a:cxn ang="0">
                  <a:pos x="76" y="742"/>
                </a:cxn>
                <a:cxn ang="0">
                  <a:pos x="88" y="780"/>
                </a:cxn>
                <a:cxn ang="0">
                  <a:pos x="98" y="832"/>
                </a:cxn>
                <a:cxn ang="0">
                  <a:pos x="106" y="882"/>
                </a:cxn>
                <a:cxn ang="0">
                  <a:pos x="140" y="930"/>
                </a:cxn>
                <a:cxn ang="0">
                  <a:pos x="182" y="968"/>
                </a:cxn>
                <a:cxn ang="0">
                  <a:pos x="202" y="1002"/>
                </a:cxn>
                <a:cxn ang="0">
                  <a:pos x="232" y="1042"/>
                </a:cxn>
                <a:cxn ang="0">
                  <a:pos x="352" y="1110"/>
                </a:cxn>
                <a:cxn ang="0">
                  <a:pos x="446" y="1138"/>
                </a:cxn>
                <a:cxn ang="0">
                  <a:pos x="490" y="1136"/>
                </a:cxn>
                <a:cxn ang="0">
                  <a:pos x="566" y="1142"/>
                </a:cxn>
                <a:cxn ang="0">
                  <a:pos x="616" y="1140"/>
                </a:cxn>
                <a:cxn ang="0">
                  <a:pos x="726" y="1114"/>
                </a:cxn>
                <a:cxn ang="0">
                  <a:pos x="814" y="1098"/>
                </a:cxn>
                <a:cxn ang="0">
                  <a:pos x="868" y="1078"/>
                </a:cxn>
                <a:cxn ang="0">
                  <a:pos x="914" y="1024"/>
                </a:cxn>
                <a:cxn ang="0">
                  <a:pos x="950" y="978"/>
                </a:cxn>
                <a:cxn ang="0">
                  <a:pos x="988" y="952"/>
                </a:cxn>
                <a:cxn ang="0">
                  <a:pos x="1008" y="918"/>
                </a:cxn>
                <a:cxn ang="0">
                  <a:pos x="1006" y="896"/>
                </a:cxn>
                <a:cxn ang="0">
                  <a:pos x="1004" y="886"/>
                </a:cxn>
                <a:cxn ang="0">
                  <a:pos x="1018" y="876"/>
                </a:cxn>
                <a:cxn ang="0">
                  <a:pos x="1042" y="860"/>
                </a:cxn>
                <a:cxn ang="0">
                  <a:pos x="1064" y="816"/>
                </a:cxn>
                <a:cxn ang="0">
                  <a:pos x="1074" y="746"/>
                </a:cxn>
                <a:cxn ang="0">
                  <a:pos x="1094" y="690"/>
                </a:cxn>
                <a:cxn ang="0">
                  <a:pos x="1102" y="634"/>
                </a:cxn>
                <a:cxn ang="0">
                  <a:pos x="1094" y="556"/>
                </a:cxn>
                <a:cxn ang="0">
                  <a:pos x="1078" y="518"/>
                </a:cxn>
                <a:cxn ang="0">
                  <a:pos x="1084" y="480"/>
                </a:cxn>
                <a:cxn ang="0">
                  <a:pos x="1064" y="424"/>
                </a:cxn>
                <a:cxn ang="0">
                  <a:pos x="1058" y="392"/>
                </a:cxn>
                <a:cxn ang="0">
                  <a:pos x="1042" y="348"/>
                </a:cxn>
                <a:cxn ang="0">
                  <a:pos x="1042" y="328"/>
                </a:cxn>
                <a:cxn ang="0">
                  <a:pos x="1046" y="302"/>
                </a:cxn>
                <a:cxn ang="0">
                  <a:pos x="1028" y="258"/>
                </a:cxn>
                <a:cxn ang="0">
                  <a:pos x="988" y="116"/>
                </a:cxn>
                <a:cxn ang="0">
                  <a:pos x="972" y="72"/>
                </a:cxn>
                <a:cxn ang="0">
                  <a:pos x="962" y="18"/>
                </a:cxn>
              </a:cxnLst>
              <a:rect l="0" t="0" r="r" b="b"/>
              <a:pathLst>
                <a:path w="1102" h="1144">
                  <a:moveTo>
                    <a:pt x="0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4" y="6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20" y="16"/>
                  </a:lnTo>
                  <a:lnTo>
                    <a:pt x="26" y="26"/>
                  </a:lnTo>
                  <a:lnTo>
                    <a:pt x="32" y="38"/>
                  </a:lnTo>
                  <a:lnTo>
                    <a:pt x="38" y="52"/>
                  </a:lnTo>
                  <a:lnTo>
                    <a:pt x="46" y="86"/>
                  </a:lnTo>
                  <a:lnTo>
                    <a:pt x="54" y="124"/>
                  </a:lnTo>
                  <a:lnTo>
                    <a:pt x="58" y="164"/>
                  </a:lnTo>
                  <a:lnTo>
                    <a:pt x="62" y="204"/>
                  </a:lnTo>
                  <a:lnTo>
                    <a:pt x="66" y="266"/>
                  </a:lnTo>
                  <a:lnTo>
                    <a:pt x="66" y="266"/>
                  </a:lnTo>
                  <a:lnTo>
                    <a:pt x="70" y="308"/>
                  </a:lnTo>
                  <a:lnTo>
                    <a:pt x="70" y="350"/>
                  </a:lnTo>
                  <a:lnTo>
                    <a:pt x="70" y="350"/>
                  </a:lnTo>
                  <a:lnTo>
                    <a:pt x="66" y="370"/>
                  </a:lnTo>
                  <a:lnTo>
                    <a:pt x="62" y="390"/>
                  </a:lnTo>
                  <a:lnTo>
                    <a:pt x="62" y="390"/>
                  </a:lnTo>
                  <a:lnTo>
                    <a:pt x="54" y="422"/>
                  </a:lnTo>
                  <a:lnTo>
                    <a:pt x="54" y="438"/>
                  </a:lnTo>
                  <a:lnTo>
                    <a:pt x="54" y="454"/>
                  </a:lnTo>
                  <a:lnTo>
                    <a:pt x="54" y="454"/>
                  </a:lnTo>
                  <a:lnTo>
                    <a:pt x="56" y="466"/>
                  </a:lnTo>
                  <a:lnTo>
                    <a:pt x="60" y="476"/>
                  </a:lnTo>
                  <a:lnTo>
                    <a:pt x="68" y="496"/>
                  </a:lnTo>
                  <a:lnTo>
                    <a:pt x="68" y="496"/>
                  </a:lnTo>
                  <a:lnTo>
                    <a:pt x="74" y="514"/>
                  </a:lnTo>
                  <a:lnTo>
                    <a:pt x="76" y="522"/>
                  </a:lnTo>
                  <a:lnTo>
                    <a:pt x="78" y="534"/>
                  </a:lnTo>
                  <a:lnTo>
                    <a:pt x="78" y="534"/>
                  </a:lnTo>
                  <a:lnTo>
                    <a:pt x="74" y="544"/>
                  </a:lnTo>
                  <a:lnTo>
                    <a:pt x="74" y="544"/>
                  </a:lnTo>
                  <a:lnTo>
                    <a:pt x="70" y="558"/>
                  </a:lnTo>
                  <a:lnTo>
                    <a:pt x="70" y="564"/>
                  </a:lnTo>
                  <a:lnTo>
                    <a:pt x="68" y="574"/>
                  </a:lnTo>
                  <a:lnTo>
                    <a:pt x="68" y="574"/>
                  </a:lnTo>
                  <a:lnTo>
                    <a:pt x="72" y="588"/>
                  </a:lnTo>
                  <a:lnTo>
                    <a:pt x="76" y="602"/>
                  </a:lnTo>
                  <a:lnTo>
                    <a:pt x="76" y="602"/>
                  </a:lnTo>
                  <a:lnTo>
                    <a:pt x="80" y="612"/>
                  </a:lnTo>
                  <a:lnTo>
                    <a:pt x="82" y="624"/>
                  </a:lnTo>
                  <a:lnTo>
                    <a:pt x="82" y="624"/>
                  </a:lnTo>
                  <a:lnTo>
                    <a:pt x="78" y="630"/>
                  </a:lnTo>
                  <a:lnTo>
                    <a:pt x="78" y="630"/>
                  </a:lnTo>
                  <a:lnTo>
                    <a:pt x="72" y="646"/>
                  </a:lnTo>
                  <a:lnTo>
                    <a:pt x="70" y="654"/>
                  </a:lnTo>
                  <a:lnTo>
                    <a:pt x="70" y="664"/>
                  </a:lnTo>
                  <a:lnTo>
                    <a:pt x="70" y="664"/>
                  </a:lnTo>
                  <a:lnTo>
                    <a:pt x="74" y="672"/>
                  </a:lnTo>
                  <a:lnTo>
                    <a:pt x="76" y="680"/>
                  </a:lnTo>
                  <a:lnTo>
                    <a:pt x="82" y="690"/>
                  </a:lnTo>
                  <a:lnTo>
                    <a:pt x="82" y="690"/>
                  </a:lnTo>
                  <a:lnTo>
                    <a:pt x="86" y="696"/>
                  </a:lnTo>
                  <a:lnTo>
                    <a:pt x="88" y="702"/>
                  </a:lnTo>
                  <a:lnTo>
                    <a:pt x="88" y="702"/>
                  </a:lnTo>
                  <a:lnTo>
                    <a:pt x="86" y="710"/>
                  </a:lnTo>
                  <a:lnTo>
                    <a:pt x="84" y="718"/>
                  </a:lnTo>
                  <a:lnTo>
                    <a:pt x="84" y="718"/>
                  </a:lnTo>
                  <a:lnTo>
                    <a:pt x="80" y="728"/>
                  </a:lnTo>
                  <a:lnTo>
                    <a:pt x="76" y="742"/>
                  </a:lnTo>
                  <a:lnTo>
                    <a:pt x="76" y="742"/>
                  </a:lnTo>
                  <a:lnTo>
                    <a:pt x="78" y="754"/>
                  </a:lnTo>
                  <a:lnTo>
                    <a:pt x="80" y="764"/>
                  </a:lnTo>
                  <a:lnTo>
                    <a:pt x="88" y="780"/>
                  </a:lnTo>
                  <a:lnTo>
                    <a:pt x="94" y="794"/>
                  </a:lnTo>
                  <a:lnTo>
                    <a:pt x="94" y="794"/>
                  </a:lnTo>
                  <a:lnTo>
                    <a:pt x="96" y="812"/>
                  </a:lnTo>
                  <a:lnTo>
                    <a:pt x="98" y="832"/>
                  </a:lnTo>
                  <a:lnTo>
                    <a:pt x="98" y="832"/>
                  </a:lnTo>
                  <a:lnTo>
                    <a:pt x="100" y="856"/>
                  </a:lnTo>
                  <a:lnTo>
                    <a:pt x="102" y="870"/>
                  </a:lnTo>
                  <a:lnTo>
                    <a:pt x="106" y="882"/>
                  </a:lnTo>
                  <a:lnTo>
                    <a:pt x="106" y="882"/>
                  </a:lnTo>
                  <a:lnTo>
                    <a:pt x="114" y="900"/>
                  </a:lnTo>
                  <a:lnTo>
                    <a:pt x="128" y="916"/>
                  </a:lnTo>
                  <a:lnTo>
                    <a:pt x="140" y="930"/>
                  </a:lnTo>
                  <a:lnTo>
                    <a:pt x="156" y="942"/>
                  </a:lnTo>
                  <a:lnTo>
                    <a:pt x="156" y="942"/>
                  </a:lnTo>
                  <a:lnTo>
                    <a:pt x="174" y="958"/>
                  </a:lnTo>
                  <a:lnTo>
                    <a:pt x="182" y="968"/>
                  </a:lnTo>
                  <a:lnTo>
                    <a:pt x="188" y="976"/>
                  </a:lnTo>
                  <a:lnTo>
                    <a:pt x="188" y="976"/>
                  </a:lnTo>
                  <a:lnTo>
                    <a:pt x="196" y="990"/>
                  </a:lnTo>
                  <a:lnTo>
                    <a:pt x="202" y="1002"/>
                  </a:lnTo>
                  <a:lnTo>
                    <a:pt x="202" y="1002"/>
                  </a:lnTo>
                  <a:lnTo>
                    <a:pt x="208" y="1016"/>
                  </a:lnTo>
                  <a:lnTo>
                    <a:pt x="218" y="1028"/>
                  </a:lnTo>
                  <a:lnTo>
                    <a:pt x="232" y="1042"/>
                  </a:lnTo>
                  <a:lnTo>
                    <a:pt x="252" y="1056"/>
                  </a:lnTo>
                  <a:lnTo>
                    <a:pt x="252" y="1056"/>
                  </a:lnTo>
                  <a:lnTo>
                    <a:pt x="294" y="1080"/>
                  </a:lnTo>
                  <a:lnTo>
                    <a:pt x="352" y="1110"/>
                  </a:lnTo>
                  <a:lnTo>
                    <a:pt x="352" y="1110"/>
                  </a:lnTo>
                  <a:lnTo>
                    <a:pt x="382" y="1124"/>
                  </a:lnTo>
                  <a:lnTo>
                    <a:pt x="414" y="1132"/>
                  </a:lnTo>
                  <a:lnTo>
                    <a:pt x="446" y="1138"/>
                  </a:lnTo>
                  <a:lnTo>
                    <a:pt x="460" y="1138"/>
                  </a:lnTo>
                  <a:lnTo>
                    <a:pt x="476" y="1138"/>
                  </a:lnTo>
                  <a:lnTo>
                    <a:pt x="476" y="1138"/>
                  </a:lnTo>
                  <a:lnTo>
                    <a:pt x="490" y="1136"/>
                  </a:lnTo>
                  <a:lnTo>
                    <a:pt x="504" y="1136"/>
                  </a:lnTo>
                  <a:lnTo>
                    <a:pt x="534" y="1140"/>
                  </a:lnTo>
                  <a:lnTo>
                    <a:pt x="534" y="1140"/>
                  </a:lnTo>
                  <a:lnTo>
                    <a:pt x="566" y="1142"/>
                  </a:lnTo>
                  <a:lnTo>
                    <a:pt x="582" y="1144"/>
                  </a:lnTo>
                  <a:lnTo>
                    <a:pt x="598" y="1142"/>
                  </a:lnTo>
                  <a:lnTo>
                    <a:pt x="598" y="1142"/>
                  </a:lnTo>
                  <a:lnTo>
                    <a:pt x="616" y="1140"/>
                  </a:lnTo>
                  <a:lnTo>
                    <a:pt x="636" y="1136"/>
                  </a:lnTo>
                  <a:lnTo>
                    <a:pt x="676" y="1126"/>
                  </a:lnTo>
                  <a:lnTo>
                    <a:pt x="726" y="1114"/>
                  </a:lnTo>
                  <a:lnTo>
                    <a:pt x="726" y="1114"/>
                  </a:lnTo>
                  <a:lnTo>
                    <a:pt x="732" y="1114"/>
                  </a:lnTo>
                  <a:lnTo>
                    <a:pt x="732" y="1114"/>
                  </a:lnTo>
                  <a:lnTo>
                    <a:pt x="786" y="1104"/>
                  </a:lnTo>
                  <a:lnTo>
                    <a:pt x="814" y="1098"/>
                  </a:lnTo>
                  <a:lnTo>
                    <a:pt x="840" y="1090"/>
                  </a:lnTo>
                  <a:lnTo>
                    <a:pt x="840" y="1090"/>
                  </a:lnTo>
                  <a:lnTo>
                    <a:pt x="856" y="1084"/>
                  </a:lnTo>
                  <a:lnTo>
                    <a:pt x="868" y="1078"/>
                  </a:lnTo>
                  <a:lnTo>
                    <a:pt x="880" y="1070"/>
                  </a:lnTo>
                  <a:lnTo>
                    <a:pt x="888" y="1062"/>
                  </a:lnTo>
                  <a:lnTo>
                    <a:pt x="902" y="1044"/>
                  </a:lnTo>
                  <a:lnTo>
                    <a:pt x="914" y="1024"/>
                  </a:lnTo>
                  <a:lnTo>
                    <a:pt x="914" y="1024"/>
                  </a:lnTo>
                  <a:lnTo>
                    <a:pt x="930" y="1000"/>
                  </a:lnTo>
                  <a:lnTo>
                    <a:pt x="938" y="988"/>
                  </a:lnTo>
                  <a:lnTo>
                    <a:pt x="950" y="978"/>
                  </a:lnTo>
                  <a:lnTo>
                    <a:pt x="968" y="966"/>
                  </a:lnTo>
                  <a:lnTo>
                    <a:pt x="968" y="966"/>
                  </a:lnTo>
                  <a:lnTo>
                    <a:pt x="978" y="960"/>
                  </a:lnTo>
                  <a:lnTo>
                    <a:pt x="988" y="952"/>
                  </a:lnTo>
                  <a:lnTo>
                    <a:pt x="998" y="940"/>
                  </a:lnTo>
                  <a:lnTo>
                    <a:pt x="1006" y="924"/>
                  </a:lnTo>
                  <a:lnTo>
                    <a:pt x="1006" y="924"/>
                  </a:lnTo>
                  <a:lnTo>
                    <a:pt x="1008" y="918"/>
                  </a:lnTo>
                  <a:lnTo>
                    <a:pt x="1008" y="912"/>
                  </a:lnTo>
                  <a:lnTo>
                    <a:pt x="1008" y="912"/>
                  </a:lnTo>
                  <a:lnTo>
                    <a:pt x="1008" y="904"/>
                  </a:lnTo>
                  <a:lnTo>
                    <a:pt x="1006" y="896"/>
                  </a:lnTo>
                  <a:lnTo>
                    <a:pt x="1006" y="896"/>
                  </a:lnTo>
                  <a:lnTo>
                    <a:pt x="1004" y="888"/>
                  </a:lnTo>
                  <a:lnTo>
                    <a:pt x="1004" y="888"/>
                  </a:lnTo>
                  <a:lnTo>
                    <a:pt x="1004" y="886"/>
                  </a:lnTo>
                  <a:lnTo>
                    <a:pt x="1004" y="886"/>
                  </a:lnTo>
                  <a:lnTo>
                    <a:pt x="1010" y="882"/>
                  </a:lnTo>
                  <a:lnTo>
                    <a:pt x="1018" y="876"/>
                  </a:lnTo>
                  <a:lnTo>
                    <a:pt x="1018" y="876"/>
                  </a:lnTo>
                  <a:lnTo>
                    <a:pt x="1030" y="870"/>
                  </a:lnTo>
                  <a:lnTo>
                    <a:pt x="1036" y="866"/>
                  </a:lnTo>
                  <a:lnTo>
                    <a:pt x="1042" y="860"/>
                  </a:lnTo>
                  <a:lnTo>
                    <a:pt x="1042" y="860"/>
                  </a:lnTo>
                  <a:lnTo>
                    <a:pt x="1050" y="852"/>
                  </a:lnTo>
                  <a:lnTo>
                    <a:pt x="1056" y="840"/>
                  </a:lnTo>
                  <a:lnTo>
                    <a:pt x="1060" y="828"/>
                  </a:lnTo>
                  <a:lnTo>
                    <a:pt x="1064" y="816"/>
                  </a:lnTo>
                  <a:lnTo>
                    <a:pt x="1068" y="790"/>
                  </a:lnTo>
                  <a:lnTo>
                    <a:pt x="1072" y="766"/>
                  </a:lnTo>
                  <a:lnTo>
                    <a:pt x="1074" y="746"/>
                  </a:lnTo>
                  <a:lnTo>
                    <a:pt x="1074" y="746"/>
                  </a:lnTo>
                  <a:lnTo>
                    <a:pt x="1080" y="726"/>
                  </a:lnTo>
                  <a:lnTo>
                    <a:pt x="1086" y="708"/>
                  </a:lnTo>
                  <a:lnTo>
                    <a:pt x="1086" y="708"/>
                  </a:lnTo>
                  <a:lnTo>
                    <a:pt x="1094" y="690"/>
                  </a:lnTo>
                  <a:lnTo>
                    <a:pt x="1100" y="668"/>
                  </a:lnTo>
                  <a:lnTo>
                    <a:pt x="1100" y="668"/>
                  </a:lnTo>
                  <a:lnTo>
                    <a:pt x="1100" y="656"/>
                  </a:lnTo>
                  <a:lnTo>
                    <a:pt x="1102" y="634"/>
                  </a:lnTo>
                  <a:lnTo>
                    <a:pt x="1102" y="634"/>
                  </a:lnTo>
                  <a:lnTo>
                    <a:pt x="1100" y="604"/>
                  </a:lnTo>
                  <a:lnTo>
                    <a:pt x="1096" y="572"/>
                  </a:lnTo>
                  <a:lnTo>
                    <a:pt x="1094" y="556"/>
                  </a:lnTo>
                  <a:lnTo>
                    <a:pt x="1090" y="542"/>
                  </a:lnTo>
                  <a:lnTo>
                    <a:pt x="1084" y="528"/>
                  </a:lnTo>
                  <a:lnTo>
                    <a:pt x="1078" y="518"/>
                  </a:lnTo>
                  <a:lnTo>
                    <a:pt x="1078" y="518"/>
                  </a:lnTo>
                  <a:lnTo>
                    <a:pt x="1082" y="506"/>
                  </a:lnTo>
                  <a:lnTo>
                    <a:pt x="1084" y="492"/>
                  </a:lnTo>
                  <a:lnTo>
                    <a:pt x="1084" y="492"/>
                  </a:lnTo>
                  <a:lnTo>
                    <a:pt x="1084" y="480"/>
                  </a:lnTo>
                  <a:lnTo>
                    <a:pt x="1080" y="468"/>
                  </a:lnTo>
                  <a:lnTo>
                    <a:pt x="1072" y="444"/>
                  </a:lnTo>
                  <a:lnTo>
                    <a:pt x="1072" y="444"/>
                  </a:lnTo>
                  <a:lnTo>
                    <a:pt x="1064" y="424"/>
                  </a:lnTo>
                  <a:lnTo>
                    <a:pt x="1062" y="414"/>
                  </a:lnTo>
                  <a:lnTo>
                    <a:pt x="1060" y="404"/>
                  </a:lnTo>
                  <a:lnTo>
                    <a:pt x="1060" y="404"/>
                  </a:lnTo>
                  <a:lnTo>
                    <a:pt x="1058" y="392"/>
                  </a:lnTo>
                  <a:lnTo>
                    <a:pt x="1056" y="380"/>
                  </a:lnTo>
                  <a:lnTo>
                    <a:pt x="1048" y="362"/>
                  </a:lnTo>
                  <a:lnTo>
                    <a:pt x="1048" y="362"/>
                  </a:lnTo>
                  <a:lnTo>
                    <a:pt x="1042" y="348"/>
                  </a:lnTo>
                  <a:lnTo>
                    <a:pt x="1038" y="334"/>
                  </a:lnTo>
                  <a:lnTo>
                    <a:pt x="1038" y="334"/>
                  </a:lnTo>
                  <a:lnTo>
                    <a:pt x="1042" y="328"/>
                  </a:lnTo>
                  <a:lnTo>
                    <a:pt x="1042" y="328"/>
                  </a:lnTo>
                  <a:lnTo>
                    <a:pt x="1046" y="316"/>
                  </a:lnTo>
                  <a:lnTo>
                    <a:pt x="1046" y="308"/>
                  </a:lnTo>
                  <a:lnTo>
                    <a:pt x="1046" y="302"/>
                  </a:lnTo>
                  <a:lnTo>
                    <a:pt x="1046" y="302"/>
                  </a:lnTo>
                  <a:lnTo>
                    <a:pt x="1044" y="292"/>
                  </a:lnTo>
                  <a:lnTo>
                    <a:pt x="1042" y="284"/>
                  </a:lnTo>
                  <a:lnTo>
                    <a:pt x="1034" y="270"/>
                  </a:lnTo>
                  <a:lnTo>
                    <a:pt x="1028" y="258"/>
                  </a:lnTo>
                  <a:lnTo>
                    <a:pt x="1028" y="258"/>
                  </a:lnTo>
                  <a:lnTo>
                    <a:pt x="1016" y="224"/>
                  </a:lnTo>
                  <a:lnTo>
                    <a:pt x="1004" y="188"/>
                  </a:lnTo>
                  <a:lnTo>
                    <a:pt x="988" y="116"/>
                  </a:lnTo>
                  <a:lnTo>
                    <a:pt x="984" y="104"/>
                  </a:lnTo>
                  <a:lnTo>
                    <a:pt x="984" y="104"/>
                  </a:lnTo>
                  <a:lnTo>
                    <a:pt x="978" y="86"/>
                  </a:lnTo>
                  <a:lnTo>
                    <a:pt x="972" y="72"/>
                  </a:lnTo>
                  <a:lnTo>
                    <a:pt x="962" y="52"/>
                  </a:lnTo>
                  <a:lnTo>
                    <a:pt x="958" y="42"/>
                  </a:lnTo>
                  <a:lnTo>
                    <a:pt x="958" y="32"/>
                  </a:lnTo>
                  <a:lnTo>
                    <a:pt x="962" y="18"/>
                  </a:lnTo>
                  <a:lnTo>
                    <a:pt x="968" y="0"/>
                  </a:lnTo>
                </a:path>
              </a:pathLst>
            </a:custGeom>
            <a:noFill/>
            <a:ln w="6350">
              <a:solidFill>
                <a:srgbClr val="58585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6" name="Freeform 41"/>
            <p:cNvSpPr>
              <a:spLocks/>
            </p:cNvSpPr>
            <p:nvPr/>
          </p:nvSpPr>
          <p:spPr bwMode="auto">
            <a:xfrm>
              <a:off x="1450" y="1922"/>
              <a:ext cx="906" cy="10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26"/>
                </a:cxn>
                <a:cxn ang="0">
                  <a:pos x="26" y="68"/>
                </a:cxn>
                <a:cxn ang="0">
                  <a:pos x="50" y="196"/>
                </a:cxn>
                <a:cxn ang="0">
                  <a:pos x="64" y="376"/>
                </a:cxn>
                <a:cxn ang="0">
                  <a:pos x="64" y="598"/>
                </a:cxn>
                <a:cxn ang="0">
                  <a:pos x="64" y="620"/>
                </a:cxn>
                <a:cxn ang="0">
                  <a:pos x="68" y="698"/>
                </a:cxn>
                <a:cxn ang="0">
                  <a:pos x="82" y="776"/>
                </a:cxn>
                <a:cxn ang="0">
                  <a:pos x="100" y="832"/>
                </a:cxn>
                <a:cxn ang="0">
                  <a:pos x="124" y="888"/>
                </a:cxn>
                <a:cxn ang="0">
                  <a:pos x="158" y="940"/>
                </a:cxn>
                <a:cxn ang="0">
                  <a:pos x="180" y="964"/>
                </a:cxn>
                <a:cxn ang="0">
                  <a:pos x="228" y="1006"/>
                </a:cxn>
                <a:cxn ang="0">
                  <a:pos x="284" y="1034"/>
                </a:cxn>
                <a:cxn ang="0">
                  <a:pos x="346" y="1052"/>
                </a:cxn>
                <a:cxn ang="0">
                  <a:pos x="416" y="1058"/>
                </a:cxn>
                <a:cxn ang="0">
                  <a:pos x="472" y="1056"/>
                </a:cxn>
                <a:cxn ang="0">
                  <a:pos x="578" y="1038"/>
                </a:cxn>
                <a:cxn ang="0">
                  <a:pos x="626" y="1024"/>
                </a:cxn>
                <a:cxn ang="0">
                  <a:pos x="670" y="1004"/>
                </a:cxn>
                <a:cxn ang="0">
                  <a:pos x="712" y="982"/>
                </a:cxn>
                <a:cxn ang="0">
                  <a:pos x="748" y="956"/>
                </a:cxn>
                <a:cxn ang="0">
                  <a:pos x="782" y="924"/>
                </a:cxn>
                <a:cxn ang="0">
                  <a:pos x="798" y="908"/>
                </a:cxn>
                <a:cxn ang="0">
                  <a:pos x="826" y="872"/>
                </a:cxn>
                <a:cxn ang="0">
                  <a:pos x="850" y="832"/>
                </a:cxn>
                <a:cxn ang="0">
                  <a:pos x="870" y="788"/>
                </a:cxn>
                <a:cxn ang="0">
                  <a:pos x="884" y="742"/>
                </a:cxn>
                <a:cxn ang="0">
                  <a:pos x="900" y="666"/>
                </a:cxn>
                <a:cxn ang="0">
                  <a:pos x="906" y="556"/>
                </a:cxn>
                <a:cxn ang="0">
                  <a:pos x="902" y="500"/>
                </a:cxn>
                <a:cxn ang="0">
                  <a:pos x="888" y="398"/>
                </a:cxn>
                <a:cxn ang="0">
                  <a:pos x="868" y="304"/>
                </a:cxn>
                <a:cxn ang="0">
                  <a:pos x="830" y="176"/>
                </a:cxn>
                <a:cxn ang="0">
                  <a:pos x="818" y="144"/>
                </a:cxn>
                <a:cxn ang="0">
                  <a:pos x="788" y="82"/>
                </a:cxn>
                <a:cxn ang="0">
                  <a:pos x="774" y="46"/>
                </a:cxn>
                <a:cxn ang="0">
                  <a:pos x="772" y="0"/>
                </a:cxn>
              </a:cxnLst>
              <a:rect l="0" t="0" r="r" b="b"/>
              <a:pathLst>
                <a:path w="906" h="1058">
                  <a:moveTo>
                    <a:pt x="0" y="0"/>
                  </a:moveTo>
                  <a:lnTo>
                    <a:pt x="0" y="0"/>
                  </a:lnTo>
                  <a:lnTo>
                    <a:pt x="6" y="12"/>
                  </a:lnTo>
                  <a:lnTo>
                    <a:pt x="12" y="26"/>
                  </a:lnTo>
                  <a:lnTo>
                    <a:pt x="20" y="46"/>
                  </a:lnTo>
                  <a:lnTo>
                    <a:pt x="26" y="68"/>
                  </a:lnTo>
                  <a:lnTo>
                    <a:pt x="38" y="126"/>
                  </a:lnTo>
                  <a:lnTo>
                    <a:pt x="50" y="196"/>
                  </a:lnTo>
                  <a:lnTo>
                    <a:pt x="58" y="280"/>
                  </a:lnTo>
                  <a:lnTo>
                    <a:pt x="64" y="376"/>
                  </a:lnTo>
                  <a:lnTo>
                    <a:pt x="66" y="482"/>
                  </a:lnTo>
                  <a:lnTo>
                    <a:pt x="64" y="598"/>
                  </a:lnTo>
                  <a:lnTo>
                    <a:pt x="64" y="598"/>
                  </a:lnTo>
                  <a:lnTo>
                    <a:pt x="64" y="620"/>
                  </a:lnTo>
                  <a:lnTo>
                    <a:pt x="64" y="654"/>
                  </a:lnTo>
                  <a:lnTo>
                    <a:pt x="68" y="698"/>
                  </a:lnTo>
                  <a:lnTo>
                    <a:pt x="76" y="750"/>
                  </a:lnTo>
                  <a:lnTo>
                    <a:pt x="82" y="776"/>
                  </a:lnTo>
                  <a:lnTo>
                    <a:pt x="90" y="804"/>
                  </a:lnTo>
                  <a:lnTo>
                    <a:pt x="100" y="832"/>
                  </a:lnTo>
                  <a:lnTo>
                    <a:pt x="110" y="860"/>
                  </a:lnTo>
                  <a:lnTo>
                    <a:pt x="124" y="888"/>
                  </a:lnTo>
                  <a:lnTo>
                    <a:pt x="140" y="916"/>
                  </a:lnTo>
                  <a:lnTo>
                    <a:pt x="158" y="940"/>
                  </a:lnTo>
                  <a:lnTo>
                    <a:pt x="180" y="964"/>
                  </a:lnTo>
                  <a:lnTo>
                    <a:pt x="180" y="964"/>
                  </a:lnTo>
                  <a:lnTo>
                    <a:pt x="202" y="986"/>
                  </a:lnTo>
                  <a:lnTo>
                    <a:pt x="228" y="1006"/>
                  </a:lnTo>
                  <a:lnTo>
                    <a:pt x="254" y="1022"/>
                  </a:lnTo>
                  <a:lnTo>
                    <a:pt x="284" y="1034"/>
                  </a:lnTo>
                  <a:lnTo>
                    <a:pt x="314" y="1044"/>
                  </a:lnTo>
                  <a:lnTo>
                    <a:pt x="346" y="1052"/>
                  </a:lnTo>
                  <a:lnTo>
                    <a:pt x="380" y="1056"/>
                  </a:lnTo>
                  <a:lnTo>
                    <a:pt x="416" y="1058"/>
                  </a:lnTo>
                  <a:lnTo>
                    <a:pt x="416" y="1058"/>
                  </a:lnTo>
                  <a:lnTo>
                    <a:pt x="472" y="1056"/>
                  </a:lnTo>
                  <a:lnTo>
                    <a:pt x="526" y="1048"/>
                  </a:lnTo>
                  <a:lnTo>
                    <a:pt x="578" y="1038"/>
                  </a:lnTo>
                  <a:lnTo>
                    <a:pt x="602" y="1032"/>
                  </a:lnTo>
                  <a:lnTo>
                    <a:pt x="626" y="1024"/>
                  </a:lnTo>
                  <a:lnTo>
                    <a:pt x="648" y="1014"/>
                  </a:lnTo>
                  <a:lnTo>
                    <a:pt x="670" y="1004"/>
                  </a:lnTo>
                  <a:lnTo>
                    <a:pt x="692" y="994"/>
                  </a:lnTo>
                  <a:lnTo>
                    <a:pt x="712" y="982"/>
                  </a:lnTo>
                  <a:lnTo>
                    <a:pt x="730" y="970"/>
                  </a:lnTo>
                  <a:lnTo>
                    <a:pt x="748" y="956"/>
                  </a:lnTo>
                  <a:lnTo>
                    <a:pt x="766" y="940"/>
                  </a:lnTo>
                  <a:lnTo>
                    <a:pt x="782" y="924"/>
                  </a:lnTo>
                  <a:lnTo>
                    <a:pt x="782" y="924"/>
                  </a:lnTo>
                  <a:lnTo>
                    <a:pt x="798" y="908"/>
                  </a:lnTo>
                  <a:lnTo>
                    <a:pt x="812" y="890"/>
                  </a:lnTo>
                  <a:lnTo>
                    <a:pt x="826" y="872"/>
                  </a:lnTo>
                  <a:lnTo>
                    <a:pt x="838" y="852"/>
                  </a:lnTo>
                  <a:lnTo>
                    <a:pt x="850" y="832"/>
                  </a:lnTo>
                  <a:lnTo>
                    <a:pt x="860" y="810"/>
                  </a:lnTo>
                  <a:lnTo>
                    <a:pt x="870" y="788"/>
                  </a:lnTo>
                  <a:lnTo>
                    <a:pt x="878" y="766"/>
                  </a:lnTo>
                  <a:lnTo>
                    <a:pt x="884" y="742"/>
                  </a:lnTo>
                  <a:lnTo>
                    <a:pt x="890" y="716"/>
                  </a:lnTo>
                  <a:lnTo>
                    <a:pt x="900" y="666"/>
                  </a:lnTo>
                  <a:lnTo>
                    <a:pt x="904" y="612"/>
                  </a:lnTo>
                  <a:lnTo>
                    <a:pt x="906" y="556"/>
                  </a:lnTo>
                  <a:lnTo>
                    <a:pt x="906" y="556"/>
                  </a:lnTo>
                  <a:lnTo>
                    <a:pt x="902" y="500"/>
                  </a:lnTo>
                  <a:lnTo>
                    <a:pt x="896" y="448"/>
                  </a:lnTo>
                  <a:lnTo>
                    <a:pt x="888" y="398"/>
                  </a:lnTo>
                  <a:lnTo>
                    <a:pt x="878" y="350"/>
                  </a:lnTo>
                  <a:lnTo>
                    <a:pt x="868" y="304"/>
                  </a:lnTo>
                  <a:lnTo>
                    <a:pt x="856" y="260"/>
                  </a:lnTo>
                  <a:lnTo>
                    <a:pt x="830" y="176"/>
                  </a:lnTo>
                  <a:lnTo>
                    <a:pt x="830" y="176"/>
                  </a:lnTo>
                  <a:lnTo>
                    <a:pt x="818" y="144"/>
                  </a:lnTo>
                  <a:lnTo>
                    <a:pt x="808" y="120"/>
                  </a:lnTo>
                  <a:lnTo>
                    <a:pt x="788" y="82"/>
                  </a:lnTo>
                  <a:lnTo>
                    <a:pt x="780" y="64"/>
                  </a:lnTo>
                  <a:lnTo>
                    <a:pt x="774" y="46"/>
                  </a:lnTo>
                  <a:lnTo>
                    <a:pt x="772" y="26"/>
                  </a:lnTo>
                  <a:lnTo>
                    <a:pt x="772" y="0"/>
                  </a:lnTo>
                </a:path>
              </a:pathLst>
            </a:custGeom>
            <a:noFill/>
            <a:ln w="6350">
              <a:solidFill>
                <a:srgbClr val="58585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7" name="Freeform 42"/>
            <p:cNvSpPr>
              <a:spLocks/>
            </p:cNvSpPr>
            <p:nvPr/>
          </p:nvSpPr>
          <p:spPr bwMode="auto">
            <a:xfrm>
              <a:off x="1472" y="1922"/>
              <a:ext cx="862" cy="1034"/>
            </a:xfrm>
            <a:custGeom>
              <a:avLst/>
              <a:gdLst/>
              <a:ahLst/>
              <a:cxnLst>
                <a:cxn ang="0">
                  <a:pos x="726" y="0"/>
                </a:cxn>
                <a:cxn ang="0">
                  <a:pos x="732" y="48"/>
                </a:cxn>
                <a:cxn ang="0">
                  <a:pos x="746" y="86"/>
                </a:cxn>
                <a:cxn ang="0">
                  <a:pos x="776" y="154"/>
                </a:cxn>
                <a:cxn ang="0">
                  <a:pos x="786" y="182"/>
                </a:cxn>
                <a:cxn ang="0">
                  <a:pos x="824" y="308"/>
                </a:cxn>
                <a:cxn ang="0">
                  <a:pos x="844" y="400"/>
                </a:cxn>
                <a:cxn ang="0">
                  <a:pos x="858" y="502"/>
                </a:cxn>
                <a:cxn ang="0">
                  <a:pos x="860" y="556"/>
                </a:cxn>
                <a:cxn ang="0">
                  <a:pos x="862" y="576"/>
                </a:cxn>
                <a:cxn ang="0">
                  <a:pos x="854" y="676"/>
                </a:cxn>
                <a:cxn ang="0">
                  <a:pos x="832" y="766"/>
                </a:cxn>
                <a:cxn ang="0">
                  <a:pos x="796" y="844"/>
                </a:cxn>
                <a:cxn ang="0">
                  <a:pos x="744" y="908"/>
                </a:cxn>
                <a:cxn ang="0">
                  <a:pos x="728" y="924"/>
                </a:cxn>
                <a:cxn ang="0">
                  <a:pos x="696" y="952"/>
                </a:cxn>
                <a:cxn ang="0">
                  <a:pos x="658" y="974"/>
                </a:cxn>
                <a:cxn ang="0">
                  <a:pos x="616" y="994"/>
                </a:cxn>
                <a:cxn ang="0">
                  <a:pos x="550" y="1016"/>
                </a:cxn>
                <a:cxn ang="0">
                  <a:pos x="448" y="1032"/>
                </a:cxn>
                <a:cxn ang="0">
                  <a:pos x="394" y="1034"/>
                </a:cxn>
                <a:cxn ang="0">
                  <a:pos x="328" y="1030"/>
                </a:cxn>
                <a:cxn ang="0">
                  <a:pos x="270" y="1014"/>
                </a:cxn>
                <a:cxn ang="0">
                  <a:pos x="218" y="986"/>
                </a:cxn>
                <a:cxn ang="0">
                  <a:pos x="174" y="948"/>
                </a:cxn>
                <a:cxn ang="0">
                  <a:pos x="156" y="928"/>
                </a:cxn>
                <a:cxn ang="0">
                  <a:pos x="126" y="886"/>
                </a:cxn>
                <a:cxn ang="0">
                  <a:pos x="104" y="838"/>
                </a:cxn>
                <a:cxn ang="0">
                  <a:pos x="88" y="790"/>
                </a:cxn>
                <a:cxn ang="0">
                  <a:pos x="72" y="722"/>
                </a:cxn>
                <a:cxn ang="0">
                  <a:pos x="64" y="644"/>
                </a:cxn>
                <a:cxn ang="0">
                  <a:pos x="64" y="616"/>
                </a:cxn>
                <a:cxn ang="0">
                  <a:pos x="64" y="598"/>
                </a:cxn>
                <a:cxn ang="0">
                  <a:pos x="66" y="484"/>
                </a:cxn>
                <a:cxn ang="0">
                  <a:pos x="62" y="336"/>
                </a:cxn>
                <a:cxn ang="0">
                  <a:pos x="50" y="194"/>
                </a:cxn>
                <a:cxn ang="0">
                  <a:pos x="28" y="76"/>
                </a:cxn>
                <a:cxn ang="0">
                  <a:pos x="16" y="32"/>
                </a:cxn>
                <a:cxn ang="0">
                  <a:pos x="0" y="0"/>
                </a:cxn>
              </a:cxnLst>
              <a:rect l="0" t="0" r="r" b="b"/>
              <a:pathLst>
                <a:path w="862" h="1034">
                  <a:moveTo>
                    <a:pt x="726" y="0"/>
                  </a:moveTo>
                  <a:lnTo>
                    <a:pt x="726" y="0"/>
                  </a:lnTo>
                  <a:lnTo>
                    <a:pt x="728" y="26"/>
                  </a:lnTo>
                  <a:lnTo>
                    <a:pt x="732" y="48"/>
                  </a:lnTo>
                  <a:lnTo>
                    <a:pt x="738" y="68"/>
                  </a:lnTo>
                  <a:lnTo>
                    <a:pt x="746" y="86"/>
                  </a:lnTo>
                  <a:lnTo>
                    <a:pt x="766" y="128"/>
                  </a:lnTo>
                  <a:lnTo>
                    <a:pt x="776" y="154"/>
                  </a:lnTo>
                  <a:lnTo>
                    <a:pt x="786" y="182"/>
                  </a:lnTo>
                  <a:lnTo>
                    <a:pt x="786" y="182"/>
                  </a:lnTo>
                  <a:lnTo>
                    <a:pt x="812" y="264"/>
                  </a:lnTo>
                  <a:lnTo>
                    <a:pt x="824" y="308"/>
                  </a:lnTo>
                  <a:lnTo>
                    <a:pt x="834" y="354"/>
                  </a:lnTo>
                  <a:lnTo>
                    <a:pt x="844" y="400"/>
                  </a:lnTo>
                  <a:lnTo>
                    <a:pt x="852" y="450"/>
                  </a:lnTo>
                  <a:lnTo>
                    <a:pt x="858" y="502"/>
                  </a:lnTo>
                  <a:lnTo>
                    <a:pt x="860" y="556"/>
                  </a:lnTo>
                  <a:lnTo>
                    <a:pt x="860" y="556"/>
                  </a:lnTo>
                  <a:lnTo>
                    <a:pt x="862" y="576"/>
                  </a:lnTo>
                  <a:lnTo>
                    <a:pt x="862" y="576"/>
                  </a:lnTo>
                  <a:lnTo>
                    <a:pt x="860" y="628"/>
                  </a:lnTo>
                  <a:lnTo>
                    <a:pt x="854" y="676"/>
                  </a:lnTo>
                  <a:lnTo>
                    <a:pt x="844" y="722"/>
                  </a:lnTo>
                  <a:lnTo>
                    <a:pt x="832" y="766"/>
                  </a:lnTo>
                  <a:lnTo>
                    <a:pt x="816" y="806"/>
                  </a:lnTo>
                  <a:lnTo>
                    <a:pt x="796" y="844"/>
                  </a:lnTo>
                  <a:lnTo>
                    <a:pt x="772" y="878"/>
                  </a:lnTo>
                  <a:lnTo>
                    <a:pt x="744" y="908"/>
                  </a:lnTo>
                  <a:lnTo>
                    <a:pt x="744" y="908"/>
                  </a:lnTo>
                  <a:lnTo>
                    <a:pt x="728" y="924"/>
                  </a:lnTo>
                  <a:lnTo>
                    <a:pt x="712" y="938"/>
                  </a:lnTo>
                  <a:lnTo>
                    <a:pt x="696" y="952"/>
                  </a:lnTo>
                  <a:lnTo>
                    <a:pt x="676" y="964"/>
                  </a:lnTo>
                  <a:lnTo>
                    <a:pt x="658" y="974"/>
                  </a:lnTo>
                  <a:lnTo>
                    <a:pt x="638" y="984"/>
                  </a:lnTo>
                  <a:lnTo>
                    <a:pt x="616" y="994"/>
                  </a:lnTo>
                  <a:lnTo>
                    <a:pt x="596" y="1002"/>
                  </a:lnTo>
                  <a:lnTo>
                    <a:pt x="550" y="1016"/>
                  </a:lnTo>
                  <a:lnTo>
                    <a:pt x="500" y="1026"/>
                  </a:lnTo>
                  <a:lnTo>
                    <a:pt x="448" y="1032"/>
                  </a:lnTo>
                  <a:lnTo>
                    <a:pt x="394" y="1034"/>
                  </a:lnTo>
                  <a:lnTo>
                    <a:pt x="394" y="1034"/>
                  </a:lnTo>
                  <a:lnTo>
                    <a:pt x="360" y="1034"/>
                  </a:lnTo>
                  <a:lnTo>
                    <a:pt x="328" y="1030"/>
                  </a:lnTo>
                  <a:lnTo>
                    <a:pt x="298" y="1022"/>
                  </a:lnTo>
                  <a:lnTo>
                    <a:pt x="270" y="1014"/>
                  </a:lnTo>
                  <a:lnTo>
                    <a:pt x="244" y="1002"/>
                  </a:lnTo>
                  <a:lnTo>
                    <a:pt x="218" y="986"/>
                  </a:lnTo>
                  <a:lnTo>
                    <a:pt x="194" y="970"/>
                  </a:lnTo>
                  <a:lnTo>
                    <a:pt x="174" y="948"/>
                  </a:lnTo>
                  <a:lnTo>
                    <a:pt x="174" y="948"/>
                  </a:lnTo>
                  <a:lnTo>
                    <a:pt x="156" y="928"/>
                  </a:lnTo>
                  <a:lnTo>
                    <a:pt x="140" y="908"/>
                  </a:lnTo>
                  <a:lnTo>
                    <a:pt x="126" y="886"/>
                  </a:lnTo>
                  <a:lnTo>
                    <a:pt x="114" y="862"/>
                  </a:lnTo>
                  <a:lnTo>
                    <a:pt x="104" y="838"/>
                  </a:lnTo>
                  <a:lnTo>
                    <a:pt x="94" y="814"/>
                  </a:lnTo>
                  <a:lnTo>
                    <a:pt x="88" y="790"/>
                  </a:lnTo>
                  <a:lnTo>
                    <a:pt x="82" y="768"/>
                  </a:lnTo>
                  <a:lnTo>
                    <a:pt x="72" y="722"/>
                  </a:lnTo>
                  <a:lnTo>
                    <a:pt x="66" y="680"/>
                  </a:lnTo>
                  <a:lnTo>
                    <a:pt x="64" y="644"/>
                  </a:lnTo>
                  <a:lnTo>
                    <a:pt x="64" y="616"/>
                  </a:lnTo>
                  <a:lnTo>
                    <a:pt x="64" y="616"/>
                  </a:lnTo>
                  <a:lnTo>
                    <a:pt x="64" y="598"/>
                  </a:lnTo>
                  <a:lnTo>
                    <a:pt x="64" y="598"/>
                  </a:lnTo>
                  <a:lnTo>
                    <a:pt x="66" y="484"/>
                  </a:lnTo>
                  <a:lnTo>
                    <a:pt x="66" y="484"/>
                  </a:lnTo>
                  <a:lnTo>
                    <a:pt x="64" y="410"/>
                  </a:lnTo>
                  <a:lnTo>
                    <a:pt x="62" y="336"/>
                  </a:lnTo>
                  <a:lnTo>
                    <a:pt x="56" y="262"/>
                  </a:lnTo>
                  <a:lnTo>
                    <a:pt x="50" y="194"/>
                  </a:lnTo>
                  <a:lnTo>
                    <a:pt x="40" y="130"/>
                  </a:lnTo>
                  <a:lnTo>
                    <a:pt x="28" y="76"/>
                  </a:lnTo>
                  <a:lnTo>
                    <a:pt x="22" y="52"/>
                  </a:lnTo>
                  <a:lnTo>
                    <a:pt x="16" y="32"/>
                  </a:lnTo>
                  <a:lnTo>
                    <a:pt x="8" y="14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58585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8" name="Freeform 43"/>
            <p:cNvSpPr>
              <a:spLocks/>
            </p:cNvSpPr>
            <p:nvPr/>
          </p:nvSpPr>
          <p:spPr bwMode="auto">
            <a:xfrm>
              <a:off x="1592" y="1922"/>
              <a:ext cx="616" cy="986"/>
            </a:xfrm>
            <a:custGeom>
              <a:avLst/>
              <a:gdLst/>
              <a:ahLst/>
              <a:cxnLst>
                <a:cxn ang="0">
                  <a:pos x="82" y="162"/>
                </a:cxn>
                <a:cxn ang="0">
                  <a:pos x="30" y="314"/>
                </a:cxn>
                <a:cxn ang="0">
                  <a:pos x="4" y="458"/>
                </a:cxn>
                <a:cxn ang="0">
                  <a:pos x="2" y="606"/>
                </a:cxn>
                <a:cxn ang="0">
                  <a:pos x="32" y="748"/>
                </a:cxn>
                <a:cxn ang="0">
                  <a:pos x="60" y="812"/>
                </a:cxn>
                <a:cxn ang="0">
                  <a:pos x="100" y="870"/>
                </a:cxn>
                <a:cxn ang="0">
                  <a:pos x="150" y="922"/>
                </a:cxn>
                <a:cxn ang="0">
                  <a:pos x="212" y="964"/>
                </a:cxn>
                <a:cxn ang="0">
                  <a:pos x="260" y="980"/>
                </a:cxn>
                <a:cxn ang="0">
                  <a:pos x="314" y="986"/>
                </a:cxn>
                <a:cxn ang="0">
                  <a:pos x="348" y="978"/>
                </a:cxn>
                <a:cxn ang="0">
                  <a:pos x="370" y="956"/>
                </a:cxn>
                <a:cxn ang="0">
                  <a:pos x="374" y="940"/>
                </a:cxn>
                <a:cxn ang="0">
                  <a:pos x="362" y="924"/>
                </a:cxn>
                <a:cxn ang="0">
                  <a:pos x="330" y="906"/>
                </a:cxn>
                <a:cxn ang="0">
                  <a:pos x="292" y="882"/>
                </a:cxn>
                <a:cxn ang="0">
                  <a:pos x="282" y="852"/>
                </a:cxn>
                <a:cxn ang="0">
                  <a:pos x="250" y="820"/>
                </a:cxn>
                <a:cxn ang="0">
                  <a:pos x="238" y="778"/>
                </a:cxn>
                <a:cxn ang="0">
                  <a:pos x="224" y="750"/>
                </a:cxn>
                <a:cxn ang="0">
                  <a:pos x="218" y="720"/>
                </a:cxn>
                <a:cxn ang="0">
                  <a:pos x="206" y="684"/>
                </a:cxn>
                <a:cxn ang="0">
                  <a:pos x="206" y="644"/>
                </a:cxn>
                <a:cxn ang="0">
                  <a:pos x="214" y="594"/>
                </a:cxn>
                <a:cxn ang="0">
                  <a:pos x="204" y="550"/>
                </a:cxn>
                <a:cxn ang="0">
                  <a:pos x="214" y="510"/>
                </a:cxn>
                <a:cxn ang="0">
                  <a:pos x="216" y="462"/>
                </a:cxn>
                <a:cxn ang="0">
                  <a:pos x="206" y="444"/>
                </a:cxn>
                <a:cxn ang="0">
                  <a:pos x="206" y="438"/>
                </a:cxn>
                <a:cxn ang="0">
                  <a:pos x="236" y="412"/>
                </a:cxn>
                <a:cxn ang="0">
                  <a:pos x="264" y="366"/>
                </a:cxn>
                <a:cxn ang="0">
                  <a:pos x="268" y="342"/>
                </a:cxn>
                <a:cxn ang="0">
                  <a:pos x="316" y="316"/>
                </a:cxn>
                <a:cxn ang="0">
                  <a:pos x="358" y="278"/>
                </a:cxn>
                <a:cxn ang="0">
                  <a:pos x="370" y="252"/>
                </a:cxn>
                <a:cxn ang="0">
                  <a:pos x="426" y="262"/>
                </a:cxn>
                <a:cxn ang="0">
                  <a:pos x="502" y="248"/>
                </a:cxn>
                <a:cxn ang="0">
                  <a:pos x="508" y="256"/>
                </a:cxn>
                <a:cxn ang="0">
                  <a:pos x="546" y="276"/>
                </a:cxn>
                <a:cxn ang="0">
                  <a:pos x="586" y="274"/>
                </a:cxn>
                <a:cxn ang="0">
                  <a:pos x="606" y="260"/>
                </a:cxn>
                <a:cxn ang="0">
                  <a:pos x="616" y="228"/>
                </a:cxn>
                <a:cxn ang="0">
                  <a:pos x="610" y="176"/>
                </a:cxn>
                <a:cxn ang="0">
                  <a:pos x="594" y="134"/>
                </a:cxn>
                <a:cxn ang="0">
                  <a:pos x="542" y="72"/>
                </a:cxn>
                <a:cxn ang="0">
                  <a:pos x="514" y="48"/>
                </a:cxn>
                <a:cxn ang="0">
                  <a:pos x="458" y="30"/>
                </a:cxn>
                <a:cxn ang="0">
                  <a:pos x="376" y="28"/>
                </a:cxn>
                <a:cxn ang="0">
                  <a:pos x="316" y="36"/>
                </a:cxn>
                <a:cxn ang="0">
                  <a:pos x="256" y="60"/>
                </a:cxn>
                <a:cxn ang="0">
                  <a:pos x="202" y="100"/>
                </a:cxn>
                <a:cxn ang="0">
                  <a:pos x="152" y="152"/>
                </a:cxn>
                <a:cxn ang="0">
                  <a:pos x="112" y="214"/>
                </a:cxn>
                <a:cxn ang="0">
                  <a:pos x="190" y="0"/>
                </a:cxn>
              </a:cxnLst>
              <a:rect l="0" t="0" r="r" b="b"/>
              <a:pathLst>
                <a:path w="616" h="986">
                  <a:moveTo>
                    <a:pt x="142" y="0"/>
                  </a:moveTo>
                  <a:lnTo>
                    <a:pt x="142" y="0"/>
                  </a:lnTo>
                  <a:lnTo>
                    <a:pt x="82" y="162"/>
                  </a:lnTo>
                  <a:lnTo>
                    <a:pt x="42" y="268"/>
                  </a:lnTo>
                  <a:lnTo>
                    <a:pt x="42" y="268"/>
                  </a:lnTo>
                  <a:lnTo>
                    <a:pt x="30" y="314"/>
                  </a:lnTo>
                  <a:lnTo>
                    <a:pt x="18" y="362"/>
                  </a:lnTo>
                  <a:lnTo>
                    <a:pt x="10" y="410"/>
                  </a:lnTo>
                  <a:lnTo>
                    <a:pt x="4" y="458"/>
                  </a:lnTo>
                  <a:lnTo>
                    <a:pt x="0" y="508"/>
                  </a:lnTo>
                  <a:lnTo>
                    <a:pt x="0" y="558"/>
                  </a:lnTo>
                  <a:lnTo>
                    <a:pt x="2" y="606"/>
                  </a:lnTo>
                  <a:lnTo>
                    <a:pt x="8" y="656"/>
                  </a:lnTo>
                  <a:lnTo>
                    <a:pt x="18" y="702"/>
                  </a:lnTo>
                  <a:lnTo>
                    <a:pt x="32" y="748"/>
                  </a:lnTo>
                  <a:lnTo>
                    <a:pt x="40" y="770"/>
                  </a:lnTo>
                  <a:lnTo>
                    <a:pt x="50" y="792"/>
                  </a:lnTo>
                  <a:lnTo>
                    <a:pt x="60" y="812"/>
                  </a:lnTo>
                  <a:lnTo>
                    <a:pt x="72" y="832"/>
                  </a:lnTo>
                  <a:lnTo>
                    <a:pt x="86" y="852"/>
                  </a:lnTo>
                  <a:lnTo>
                    <a:pt x="100" y="870"/>
                  </a:lnTo>
                  <a:lnTo>
                    <a:pt x="116" y="888"/>
                  </a:lnTo>
                  <a:lnTo>
                    <a:pt x="132" y="906"/>
                  </a:lnTo>
                  <a:lnTo>
                    <a:pt x="150" y="922"/>
                  </a:lnTo>
                  <a:lnTo>
                    <a:pt x="170" y="938"/>
                  </a:lnTo>
                  <a:lnTo>
                    <a:pt x="190" y="952"/>
                  </a:lnTo>
                  <a:lnTo>
                    <a:pt x="212" y="964"/>
                  </a:lnTo>
                  <a:lnTo>
                    <a:pt x="212" y="964"/>
                  </a:lnTo>
                  <a:lnTo>
                    <a:pt x="238" y="974"/>
                  </a:lnTo>
                  <a:lnTo>
                    <a:pt x="260" y="980"/>
                  </a:lnTo>
                  <a:lnTo>
                    <a:pt x="280" y="984"/>
                  </a:lnTo>
                  <a:lnTo>
                    <a:pt x="298" y="986"/>
                  </a:lnTo>
                  <a:lnTo>
                    <a:pt x="314" y="986"/>
                  </a:lnTo>
                  <a:lnTo>
                    <a:pt x="326" y="984"/>
                  </a:lnTo>
                  <a:lnTo>
                    <a:pt x="338" y="982"/>
                  </a:lnTo>
                  <a:lnTo>
                    <a:pt x="348" y="978"/>
                  </a:lnTo>
                  <a:lnTo>
                    <a:pt x="356" y="972"/>
                  </a:lnTo>
                  <a:lnTo>
                    <a:pt x="362" y="968"/>
                  </a:lnTo>
                  <a:lnTo>
                    <a:pt x="370" y="956"/>
                  </a:lnTo>
                  <a:lnTo>
                    <a:pt x="374" y="946"/>
                  </a:lnTo>
                  <a:lnTo>
                    <a:pt x="374" y="940"/>
                  </a:lnTo>
                  <a:lnTo>
                    <a:pt x="374" y="940"/>
                  </a:lnTo>
                  <a:lnTo>
                    <a:pt x="372" y="934"/>
                  </a:lnTo>
                  <a:lnTo>
                    <a:pt x="368" y="930"/>
                  </a:lnTo>
                  <a:lnTo>
                    <a:pt x="362" y="924"/>
                  </a:lnTo>
                  <a:lnTo>
                    <a:pt x="354" y="918"/>
                  </a:lnTo>
                  <a:lnTo>
                    <a:pt x="342" y="912"/>
                  </a:lnTo>
                  <a:lnTo>
                    <a:pt x="330" y="906"/>
                  </a:lnTo>
                  <a:lnTo>
                    <a:pt x="294" y="896"/>
                  </a:lnTo>
                  <a:lnTo>
                    <a:pt x="294" y="896"/>
                  </a:lnTo>
                  <a:lnTo>
                    <a:pt x="292" y="882"/>
                  </a:lnTo>
                  <a:lnTo>
                    <a:pt x="290" y="872"/>
                  </a:lnTo>
                  <a:lnTo>
                    <a:pt x="286" y="862"/>
                  </a:lnTo>
                  <a:lnTo>
                    <a:pt x="282" y="852"/>
                  </a:lnTo>
                  <a:lnTo>
                    <a:pt x="274" y="842"/>
                  </a:lnTo>
                  <a:lnTo>
                    <a:pt x="264" y="830"/>
                  </a:lnTo>
                  <a:lnTo>
                    <a:pt x="250" y="820"/>
                  </a:lnTo>
                  <a:lnTo>
                    <a:pt x="250" y="820"/>
                  </a:lnTo>
                  <a:lnTo>
                    <a:pt x="244" y="800"/>
                  </a:lnTo>
                  <a:lnTo>
                    <a:pt x="238" y="778"/>
                  </a:lnTo>
                  <a:lnTo>
                    <a:pt x="234" y="768"/>
                  </a:lnTo>
                  <a:lnTo>
                    <a:pt x="230" y="758"/>
                  </a:lnTo>
                  <a:lnTo>
                    <a:pt x="224" y="750"/>
                  </a:lnTo>
                  <a:lnTo>
                    <a:pt x="216" y="742"/>
                  </a:lnTo>
                  <a:lnTo>
                    <a:pt x="216" y="742"/>
                  </a:lnTo>
                  <a:lnTo>
                    <a:pt x="218" y="720"/>
                  </a:lnTo>
                  <a:lnTo>
                    <a:pt x="216" y="710"/>
                  </a:lnTo>
                  <a:lnTo>
                    <a:pt x="214" y="700"/>
                  </a:lnTo>
                  <a:lnTo>
                    <a:pt x="206" y="684"/>
                  </a:lnTo>
                  <a:lnTo>
                    <a:pt x="196" y="670"/>
                  </a:lnTo>
                  <a:lnTo>
                    <a:pt x="196" y="670"/>
                  </a:lnTo>
                  <a:lnTo>
                    <a:pt x="206" y="644"/>
                  </a:lnTo>
                  <a:lnTo>
                    <a:pt x="210" y="628"/>
                  </a:lnTo>
                  <a:lnTo>
                    <a:pt x="212" y="610"/>
                  </a:lnTo>
                  <a:lnTo>
                    <a:pt x="214" y="594"/>
                  </a:lnTo>
                  <a:lnTo>
                    <a:pt x="214" y="576"/>
                  </a:lnTo>
                  <a:lnTo>
                    <a:pt x="210" y="562"/>
                  </a:lnTo>
                  <a:lnTo>
                    <a:pt x="204" y="550"/>
                  </a:lnTo>
                  <a:lnTo>
                    <a:pt x="204" y="550"/>
                  </a:lnTo>
                  <a:lnTo>
                    <a:pt x="210" y="526"/>
                  </a:lnTo>
                  <a:lnTo>
                    <a:pt x="214" y="510"/>
                  </a:lnTo>
                  <a:lnTo>
                    <a:pt x="216" y="494"/>
                  </a:lnTo>
                  <a:lnTo>
                    <a:pt x="218" y="478"/>
                  </a:lnTo>
                  <a:lnTo>
                    <a:pt x="216" y="462"/>
                  </a:lnTo>
                  <a:lnTo>
                    <a:pt x="214" y="456"/>
                  </a:lnTo>
                  <a:lnTo>
                    <a:pt x="210" y="450"/>
                  </a:lnTo>
                  <a:lnTo>
                    <a:pt x="206" y="444"/>
                  </a:lnTo>
                  <a:lnTo>
                    <a:pt x="200" y="440"/>
                  </a:lnTo>
                  <a:lnTo>
                    <a:pt x="200" y="440"/>
                  </a:lnTo>
                  <a:lnTo>
                    <a:pt x="206" y="438"/>
                  </a:lnTo>
                  <a:lnTo>
                    <a:pt x="212" y="436"/>
                  </a:lnTo>
                  <a:lnTo>
                    <a:pt x="224" y="426"/>
                  </a:lnTo>
                  <a:lnTo>
                    <a:pt x="236" y="412"/>
                  </a:lnTo>
                  <a:lnTo>
                    <a:pt x="246" y="398"/>
                  </a:lnTo>
                  <a:lnTo>
                    <a:pt x="256" y="382"/>
                  </a:lnTo>
                  <a:lnTo>
                    <a:pt x="264" y="366"/>
                  </a:lnTo>
                  <a:lnTo>
                    <a:pt x="268" y="352"/>
                  </a:lnTo>
                  <a:lnTo>
                    <a:pt x="268" y="342"/>
                  </a:lnTo>
                  <a:lnTo>
                    <a:pt x="268" y="342"/>
                  </a:lnTo>
                  <a:lnTo>
                    <a:pt x="284" y="336"/>
                  </a:lnTo>
                  <a:lnTo>
                    <a:pt x="300" y="328"/>
                  </a:lnTo>
                  <a:lnTo>
                    <a:pt x="316" y="316"/>
                  </a:lnTo>
                  <a:lnTo>
                    <a:pt x="332" y="304"/>
                  </a:lnTo>
                  <a:lnTo>
                    <a:pt x="346" y="292"/>
                  </a:lnTo>
                  <a:lnTo>
                    <a:pt x="358" y="278"/>
                  </a:lnTo>
                  <a:lnTo>
                    <a:pt x="366" y="266"/>
                  </a:lnTo>
                  <a:lnTo>
                    <a:pt x="370" y="252"/>
                  </a:lnTo>
                  <a:lnTo>
                    <a:pt x="370" y="252"/>
                  </a:lnTo>
                  <a:lnTo>
                    <a:pt x="388" y="258"/>
                  </a:lnTo>
                  <a:lnTo>
                    <a:pt x="406" y="262"/>
                  </a:lnTo>
                  <a:lnTo>
                    <a:pt x="426" y="262"/>
                  </a:lnTo>
                  <a:lnTo>
                    <a:pt x="444" y="260"/>
                  </a:lnTo>
                  <a:lnTo>
                    <a:pt x="480" y="254"/>
                  </a:lnTo>
                  <a:lnTo>
                    <a:pt x="502" y="248"/>
                  </a:lnTo>
                  <a:lnTo>
                    <a:pt x="502" y="248"/>
                  </a:lnTo>
                  <a:lnTo>
                    <a:pt x="504" y="252"/>
                  </a:lnTo>
                  <a:lnTo>
                    <a:pt x="508" y="256"/>
                  </a:lnTo>
                  <a:lnTo>
                    <a:pt x="516" y="264"/>
                  </a:lnTo>
                  <a:lnTo>
                    <a:pt x="530" y="270"/>
                  </a:lnTo>
                  <a:lnTo>
                    <a:pt x="546" y="276"/>
                  </a:lnTo>
                  <a:lnTo>
                    <a:pt x="562" y="278"/>
                  </a:lnTo>
                  <a:lnTo>
                    <a:pt x="578" y="276"/>
                  </a:lnTo>
                  <a:lnTo>
                    <a:pt x="586" y="274"/>
                  </a:lnTo>
                  <a:lnTo>
                    <a:pt x="594" y="270"/>
                  </a:lnTo>
                  <a:lnTo>
                    <a:pt x="600" y="266"/>
                  </a:lnTo>
                  <a:lnTo>
                    <a:pt x="606" y="260"/>
                  </a:lnTo>
                  <a:lnTo>
                    <a:pt x="606" y="260"/>
                  </a:lnTo>
                  <a:lnTo>
                    <a:pt x="612" y="244"/>
                  </a:lnTo>
                  <a:lnTo>
                    <a:pt x="616" y="228"/>
                  </a:lnTo>
                  <a:lnTo>
                    <a:pt x="614" y="206"/>
                  </a:lnTo>
                  <a:lnTo>
                    <a:pt x="610" y="176"/>
                  </a:lnTo>
                  <a:lnTo>
                    <a:pt x="610" y="176"/>
                  </a:lnTo>
                  <a:lnTo>
                    <a:pt x="606" y="160"/>
                  </a:lnTo>
                  <a:lnTo>
                    <a:pt x="600" y="146"/>
                  </a:lnTo>
                  <a:lnTo>
                    <a:pt x="594" y="134"/>
                  </a:lnTo>
                  <a:lnTo>
                    <a:pt x="584" y="122"/>
                  </a:lnTo>
                  <a:lnTo>
                    <a:pt x="564" y="100"/>
                  </a:lnTo>
                  <a:lnTo>
                    <a:pt x="542" y="72"/>
                  </a:lnTo>
                  <a:lnTo>
                    <a:pt x="542" y="72"/>
                  </a:lnTo>
                  <a:lnTo>
                    <a:pt x="528" y="58"/>
                  </a:lnTo>
                  <a:lnTo>
                    <a:pt x="514" y="48"/>
                  </a:lnTo>
                  <a:lnTo>
                    <a:pt x="498" y="40"/>
                  </a:lnTo>
                  <a:lnTo>
                    <a:pt x="480" y="34"/>
                  </a:lnTo>
                  <a:lnTo>
                    <a:pt x="458" y="30"/>
                  </a:lnTo>
                  <a:lnTo>
                    <a:pt x="434" y="28"/>
                  </a:lnTo>
                  <a:lnTo>
                    <a:pt x="376" y="28"/>
                  </a:lnTo>
                  <a:lnTo>
                    <a:pt x="376" y="28"/>
                  </a:lnTo>
                  <a:lnTo>
                    <a:pt x="356" y="28"/>
                  </a:lnTo>
                  <a:lnTo>
                    <a:pt x="336" y="30"/>
                  </a:lnTo>
                  <a:lnTo>
                    <a:pt x="316" y="36"/>
                  </a:lnTo>
                  <a:lnTo>
                    <a:pt x="296" y="42"/>
                  </a:lnTo>
                  <a:lnTo>
                    <a:pt x="276" y="50"/>
                  </a:lnTo>
                  <a:lnTo>
                    <a:pt x="256" y="60"/>
                  </a:lnTo>
                  <a:lnTo>
                    <a:pt x="238" y="72"/>
                  </a:lnTo>
                  <a:lnTo>
                    <a:pt x="220" y="84"/>
                  </a:lnTo>
                  <a:lnTo>
                    <a:pt x="202" y="100"/>
                  </a:lnTo>
                  <a:lnTo>
                    <a:pt x="184" y="116"/>
                  </a:lnTo>
                  <a:lnTo>
                    <a:pt x="168" y="132"/>
                  </a:lnTo>
                  <a:lnTo>
                    <a:pt x="152" y="152"/>
                  </a:lnTo>
                  <a:lnTo>
                    <a:pt x="138" y="170"/>
                  </a:lnTo>
                  <a:lnTo>
                    <a:pt x="126" y="192"/>
                  </a:lnTo>
                  <a:lnTo>
                    <a:pt x="112" y="214"/>
                  </a:lnTo>
                  <a:lnTo>
                    <a:pt x="102" y="236"/>
                  </a:lnTo>
                  <a:lnTo>
                    <a:pt x="102" y="236"/>
                  </a:lnTo>
                  <a:lnTo>
                    <a:pt x="190" y="0"/>
                  </a:lnTo>
                </a:path>
              </a:pathLst>
            </a:custGeom>
            <a:noFill/>
            <a:ln w="6350">
              <a:solidFill>
                <a:srgbClr val="58585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9" name="Freeform 44"/>
            <p:cNvSpPr>
              <a:spLocks/>
            </p:cNvSpPr>
            <p:nvPr/>
          </p:nvSpPr>
          <p:spPr bwMode="auto">
            <a:xfrm>
              <a:off x="1788" y="2170"/>
              <a:ext cx="490" cy="700"/>
            </a:xfrm>
            <a:custGeom>
              <a:avLst/>
              <a:gdLst/>
              <a:ahLst/>
              <a:cxnLst>
                <a:cxn ang="0">
                  <a:pos x="410" y="10"/>
                </a:cxn>
                <a:cxn ang="0">
                  <a:pos x="410" y="12"/>
                </a:cxn>
                <a:cxn ang="0">
                  <a:pos x="398" y="22"/>
                </a:cxn>
                <a:cxn ang="0">
                  <a:pos x="382" y="28"/>
                </a:cxn>
                <a:cxn ang="0">
                  <a:pos x="350" y="28"/>
                </a:cxn>
                <a:cxn ang="0">
                  <a:pos x="320" y="16"/>
                </a:cxn>
                <a:cxn ang="0">
                  <a:pos x="308" y="4"/>
                </a:cxn>
                <a:cxn ang="0">
                  <a:pos x="306" y="0"/>
                </a:cxn>
                <a:cxn ang="0">
                  <a:pos x="248" y="12"/>
                </a:cxn>
                <a:cxn ang="0">
                  <a:pos x="210" y="14"/>
                </a:cxn>
                <a:cxn ang="0">
                  <a:pos x="174" y="4"/>
                </a:cxn>
                <a:cxn ang="0">
                  <a:pos x="170" y="18"/>
                </a:cxn>
                <a:cxn ang="0">
                  <a:pos x="150" y="44"/>
                </a:cxn>
                <a:cxn ang="0">
                  <a:pos x="120" y="68"/>
                </a:cxn>
                <a:cxn ang="0">
                  <a:pos x="88" y="88"/>
                </a:cxn>
                <a:cxn ang="0">
                  <a:pos x="72" y="94"/>
                </a:cxn>
                <a:cxn ang="0">
                  <a:pos x="68" y="118"/>
                </a:cxn>
                <a:cxn ang="0">
                  <a:pos x="50" y="150"/>
                </a:cxn>
                <a:cxn ang="0">
                  <a:pos x="28" y="178"/>
                </a:cxn>
                <a:cxn ang="0">
                  <a:pos x="10" y="190"/>
                </a:cxn>
                <a:cxn ang="0">
                  <a:pos x="4" y="192"/>
                </a:cxn>
                <a:cxn ang="0">
                  <a:pos x="14" y="202"/>
                </a:cxn>
                <a:cxn ang="0">
                  <a:pos x="20" y="214"/>
                </a:cxn>
                <a:cxn ang="0">
                  <a:pos x="20" y="246"/>
                </a:cxn>
                <a:cxn ang="0">
                  <a:pos x="14" y="278"/>
                </a:cxn>
                <a:cxn ang="0">
                  <a:pos x="8" y="302"/>
                </a:cxn>
                <a:cxn ang="0">
                  <a:pos x="18" y="328"/>
                </a:cxn>
                <a:cxn ang="0">
                  <a:pos x="16" y="362"/>
                </a:cxn>
                <a:cxn ang="0">
                  <a:pos x="10" y="396"/>
                </a:cxn>
                <a:cxn ang="0">
                  <a:pos x="0" y="422"/>
                </a:cxn>
                <a:cxn ang="0">
                  <a:pos x="18" y="452"/>
                </a:cxn>
                <a:cxn ang="0">
                  <a:pos x="22" y="472"/>
                </a:cxn>
                <a:cxn ang="0">
                  <a:pos x="20" y="494"/>
                </a:cxn>
                <a:cxn ang="0">
                  <a:pos x="34" y="510"/>
                </a:cxn>
                <a:cxn ang="0">
                  <a:pos x="42" y="530"/>
                </a:cxn>
                <a:cxn ang="0">
                  <a:pos x="54" y="572"/>
                </a:cxn>
                <a:cxn ang="0">
                  <a:pos x="68" y="582"/>
                </a:cxn>
                <a:cxn ang="0">
                  <a:pos x="86" y="604"/>
                </a:cxn>
                <a:cxn ang="0">
                  <a:pos x="94" y="624"/>
                </a:cxn>
                <a:cxn ang="0">
                  <a:pos x="98" y="648"/>
                </a:cxn>
                <a:cxn ang="0">
                  <a:pos x="134" y="658"/>
                </a:cxn>
                <a:cxn ang="0">
                  <a:pos x="158" y="670"/>
                </a:cxn>
                <a:cxn ang="0">
                  <a:pos x="172" y="682"/>
                </a:cxn>
                <a:cxn ang="0">
                  <a:pos x="178" y="692"/>
                </a:cxn>
                <a:cxn ang="0">
                  <a:pos x="178" y="700"/>
                </a:cxn>
                <a:cxn ang="0">
                  <a:pos x="196" y="700"/>
                </a:cxn>
                <a:cxn ang="0">
                  <a:pos x="226" y="698"/>
                </a:cxn>
                <a:cxn ang="0">
                  <a:pos x="284" y="682"/>
                </a:cxn>
                <a:cxn ang="0">
                  <a:pos x="336" y="650"/>
                </a:cxn>
                <a:cxn ang="0">
                  <a:pos x="384" y="606"/>
                </a:cxn>
                <a:cxn ang="0">
                  <a:pos x="422" y="550"/>
                </a:cxn>
                <a:cxn ang="0">
                  <a:pos x="454" y="486"/>
                </a:cxn>
                <a:cxn ang="0">
                  <a:pos x="476" y="412"/>
                </a:cxn>
                <a:cxn ang="0">
                  <a:pos x="488" y="332"/>
                </a:cxn>
                <a:cxn ang="0">
                  <a:pos x="490" y="290"/>
                </a:cxn>
                <a:cxn ang="0">
                  <a:pos x="484" y="210"/>
                </a:cxn>
                <a:cxn ang="0">
                  <a:pos x="468" y="136"/>
                </a:cxn>
                <a:cxn ang="0">
                  <a:pos x="444" y="70"/>
                </a:cxn>
                <a:cxn ang="0">
                  <a:pos x="410" y="10"/>
                </a:cxn>
              </a:cxnLst>
              <a:rect l="0" t="0" r="r" b="b"/>
              <a:pathLst>
                <a:path w="490" h="700">
                  <a:moveTo>
                    <a:pt x="410" y="10"/>
                  </a:moveTo>
                  <a:lnTo>
                    <a:pt x="410" y="10"/>
                  </a:lnTo>
                  <a:lnTo>
                    <a:pt x="410" y="12"/>
                  </a:lnTo>
                  <a:lnTo>
                    <a:pt x="410" y="12"/>
                  </a:lnTo>
                  <a:lnTo>
                    <a:pt x="404" y="18"/>
                  </a:lnTo>
                  <a:lnTo>
                    <a:pt x="398" y="22"/>
                  </a:lnTo>
                  <a:lnTo>
                    <a:pt x="390" y="26"/>
                  </a:lnTo>
                  <a:lnTo>
                    <a:pt x="382" y="28"/>
                  </a:lnTo>
                  <a:lnTo>
                    <a:pt x="366" y="30"/>
                  </a:lnTo>
                  <a:lnTo>
                    <a:pt x="350" y="28"/>
                  </a:lnTo>
                  <a:lnTo>
                    <a:pt x="334" y="22"/>
                  </a:lnTo>
                  <a:lnTo>
                    <a:pt x="320" y="16"/>
                  </a:lnTo>
                  <a:lnTo>
                    <a:pt x="312" y="8"/>
                  </a:lnTo>
                  <a:lnTo>
                    <a:pt x="308" y="4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84" y="6"/>
                  </a:lnTo>
                  <a:lnTo>
                    <a:pt x="248" y="12"/>
                  </a:lnTo>
                  <a:lnTo>
                    <a:pt x="230" y="14"/>
                  </a:lnTo>
                  <a:lnTo>
                    <a:pt x="210" y="14"/>
                  </a:lnTo>
                  <a:lnTo>
                    <a:pt x="192" y="10"/>
                  </a:lnTo>
                  <a:lnTo>
                    <a:pt x="174" y="4"/>
                  </a:lnTo>
                  <a:lnTo>
                    <a:pt x="174" y="4"/>
                  </a:lnTo>
                  <a:lnTo>
                    <a:pt x="170" y="18"/>
                  </a:lnTo>
                  <a:lnTo>
                    <a:pt x="162" y="30"/>
                  </a:lnTo>
                  <a:lnTo>
                    <a:pt x="150" y="44"/>
                  </a:lnTo>
                  <a:lnTo>
                    <a:pt x="136" y="56"/>
                  </a:lnTo>
                  <a:lnTo>
                    <a:pt x="120" y="68"/>
                  </a:lnTo>
                  <a:lnTo>
                    <a:pt x="104" y="80"/>
                  </a:lnTo>
                  <a:lnTo>
                    <a:pt x="88" y="88"/>
                  </a:lnTo>
                  <a:lnTo>
                    <a:pt x="72" y="94"/>
                  </a:lnTo>
                  <a:lnTo>
                    <a:pt x="72" y="94"/>
                  </a:lnTo>
                  <a:lnTo>
                    <a:pt x="72" y="104"/>
                  </a:lnTo>
                  <a:lnTo>
                    <a:pt x="68" y="118"/>
                  </a:lnTo>
                  <a:lnTo>
                    <a:pt x="60" y="134"/>
                  </a:lnTo>
                  <a:lnTo>
                    <a:pt x="50" y="150"/>
                  </a:lnTo>
                  <a:lnTo>
                    <a:pt x="40" y="164"/>
                  </a:lnTo>
                  <a:lnTo>
                    <a:pt x="28" y="178"/>
                  </a:lnTo>
                  <a:lnTo>
                    <a:pt x="16" y="188"/>
                  </a:lnTo>
                  <a:lnTo>
                    <a:pt x="10" y="190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0" y="196"/>
                  </a:lnTo>
                  <a:lnTo>
                    <a:pt x="14" y="202"/>
                  </a:lnTo>
                  <a:lnTo>
                    <a:pt x="18" y="208"/>
                  </a:lnTo>
                  <a:lnTo>
                    <a:pt x="20" y="214"/>
                  </a:lnTo>
                  <a:lnTo>
                    <a:pt x="22" y="230"/>
                  </a:lnTo>
                  <a:lnTo>
                    <a:pt x="20" y="246"/>
                  </a:lnTo>
                  <a:lnTo>
                    <a:pt x="18" y="262"/>
                  </a:lnTo>
                  <a:lnTo>
                    <a:pt x="14" y="278"/>
                  </a:lnTo>
                  <a:lnTo>
                    <a:pt x="8" y="302"/>
                  </a:lnTo>
                  <a:lnTo>
                    <a:pt x="8" y="302"/>
                  </a:lnTo>
                  <a:lnTo>
                    <a:pt x="14" y="314"/>
                  </a:lnTo>
                  <a:lnTo>
                    <a:pt x="18" y="328"/>
                  </a:lnTo>
                  <a:lnTo>
                    <a:pt x="18" y="346"/>
                  </a:lnTo>
                  <a:lnTo>
                    <a:pt x="16" y="362"/>
                  </a:lnTo>
                  <a:lnTo>
                    <a:pt x="14" y="380"/>
                  </a:lnTo>
                  <a:lnTo>
                    <a:pt x="10" y="396"/>
                  </a:lnTo>
                  <a:lnTo>
                    <a:pt x="0" y="422"/>
                  </a:lnTo>
                  <a:lnTo>
                    <a:pt x="0" y="422"/>
                  </a:lnTo>
                  <a:lnTo>
                    <a:pt x="10" y="436"/>
                  </a:lnTo>
                  <a:lnTo>
                    <a:pt x="18" y="452"/>
                  </a:lnTo>
                  <a:lnTo>
                    <a:pt x="20" y="462"/>
                  </a:lnTo>
                  <a:lnTo>
                    <a:pt x="22" y="472"/>
                  </a:lnTo>
                  <a:lnTo>
                    <a:pt x="20" y="494"/>
                  </a:lnTo>
                  <a:lnTo>
                    <a:pt x="20" y="494"/>
                  </a:lnTo>
                  <a:lnTo>
                    <a:pt x="28" y="502"/>
                  </a:lnTo>
                  <a:lnTo>
                    <a:pt x="34" y="510"/>
                  </a:lnTo>
                  <a:lnTo>
                    <a:pt x="38" y="520"/>
                  </a:lnTo>
                  <a:lnTo>
                    <a:pt x="42" y="530"/>
                  </a:lnTo>
                  <a:lnTo>
                    <a:pt x="48" y="552"/>
                  </a:lnTo>
                  <a:lnTo>
                    <a:pt x="54" y="572"/>
                  </a:lnTo>
                  <a:lnTo>
                    <a:pt x="54" y="572"/>
                  </a:lnTo>
                  <a:lnTo>
                    <a:pt x="68" y="582"/>
                  </a:lnTo>
                  <a:lnTo>
                    <a:pt x="78" y="594"/>
                  </a:lnTo>
                  <a:lnTo>
                    <a:pt x="86" y="604"/>
                  </a:lnTo>
                  <a:lnTo>
                    <a:pt x="90" y="614"/>
                  </a:lnTo>
                  <a:lnTo>
                    <a:pt x="94" y="624"/>
                  </a:lnTo>
                  <a:lnTo>
                    <a:pt x="96" y="634"/>
                  </a:lnTo>
                  <a:lnTo>
                    <a:pt x="98" y="648"/>
                  </a:lnTo>
                  <a:lnTo>
                    <a:pt x="98" y="648"/>
                  </a:lnTo>
                  <a:lnTo>
                    <a:pt x="134" y="658"/>
                  </a:lnTo>
                  <a:lnTo>
                    <a:pt x="146" y="664"/>
                  </a:lnTo>
                  <a:lnTo>
                    <a:pt x="158" y="670"/>
                  </a:lnTo>
                  <a:lnTo>
                    <a:pt x="166" y="676"/>
                  </a:lnTo>
                  <a:lnTo>
                    <a:pt x="172" y="682"/>
                  </a:lnTo>
                  <a:lnTo>
                    <a:pt x="176" y="686"/>
                  </a:lnTo>
                  <a:lnTo>
                    <a:pt x="178" y="692"/>
                  </a:lnTo>
                  <a:lnTo>
                    <a:pt x="178" y="692"/>
                  </a:lnTo>
                  <a:lnTo>
                    <a:pt x="178" y="700"/>
                  </a:lnTo>
                  <a:lnTo>
                    <a:pt x="178" y="700"/>
                  </a:lnTo>
                  <a:lnTo>
                    <a:pt x="196" y="700"/>
                  </a:lnTo>
                  <a:lnTo>
                    <a:pt x="196" y="700"/>
                  </a:lnTo>
                  <a:lnTo>
                    <a:pt x="226" y="698"/>
                  </a:lnTo>
                  <a:lnTo>
                    <a:pt x="256" y="692"/>
                  </a:lnTo>
                  <a:lnTo>
                    <a:pt x="284" y="682"/>
                  </a:lnTo>
                  <a:lnTo>
                    <a:pt x="310" y="668"/>
                  </a:lnTo>
                  <a:lnTo>
                    <a:pt x="336" y="650"/>
                  </a:lnTo>
                  <a:lnTo>
                    <a:pt x="360" y="630"/>
                  </a:lnTo>
                  <a:lnTo>
                    <a:pt x="384" y="606"/>
                  </a:lnTo>
                  <a:lnTo>
                    <a:pt x="404" y="580"/>
                  </a:lnTo>
                  <a:lnTo>
                    <a:pt x="422" y="550"/>
                  </a:lnTo>
                  <a:lnTo>
                    <a:pt x="440" y="520"/>
                  </a:lnTo>
                  <a:lnTo>
                    <a:pt x="454" y="486"/>
                  </a:lnTo>
                  <a:lnTo>
                    <a:pt x="468" y="450"/>
                  </a:lnTo>
                  <a:lnTo>
                    <a:pt x="476" y="412"/>
                  </a:lnTo>
                  <a:lnTo>
                    <a:pt x="484" y="372"/>
                  </a:lnTo>
                  <a:lnTo>
                    <a:pt x="488" y="332"/>
                  </a:lnTo>
                  <a:lnTo>
                    <a:pt x="490" y="290"/>
                  </a:lnTo>
                  <a:lnTo>
                    <a:pt x="490" y="290"/>
                  </a:lnTo>
                  <a:lnTo>
                    <a:pt x="488" y="250"/>
                  </a:lnTo>
                  <a:lnTo>
                    <a:pt x="484" y="210"/>
                  </a:lnTo>
                  <a:lnTo>
                    <a:pt x="478" y="174"/>
                  </a:lnTo>
                  <a:lnTo>
                    <a:pt x="468" y="136"/>
                  </a:lnTo>
                  <a:lnTo>
                    <a:pt x="458" y="102"/>
                  </a:lnTo>
                  <a:lnTo>
                    <a:pt x="444" y="70"/>
                  </a:lnTo>
                  <a:lnTo>
                    <a:pt x="428" y="38"/>
                  </a:lnTo>
                  <a:lnTo>
                    <a:pt x="410" y="10"/>
                  </a:lnTo>
                  <a:lnTo>
                    <a:pt x="410" y="10"/>
                  </a:lnTo>
                  <a:close/>
                </a:path>
              </a:pathLst>
            </a:custGeom>
            <a:noFill/>
            <a:ln w="6350">
              <a:solidFill>
                <a:srgbClr val="58585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00" name="Line 603"/>
          <p:cNvSpPr>
            <a:spLocks noChangeShapeType="1"/>
          </p:cNvSpPr>
          <p:nvPr/>
        </p:nvSpPr>
        <p:spPr bwMode="auto">
          <a:xfrm>
            <a:off x="5004048" y="2708920"/>
            <a:ext cx="1112838" cy="30670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01" name="Line 604"/>
          <p:cNvSpPr>
            <a:spLocks noChangeShapeType="1"/>
          </p:cNvSpPr>
          <p:nvPr/>
        </p:nvSpPr>
        <p:spPr bwMode="auto">
          <a:xfrm flipH="1">
            <a:off x="2915816" y="2708920"/>
            <a:ext cx="814387" cy="17795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02" name="Rectangle 601"/>
          <p:cNvSpPr/>
          <p:nvPr/>
        </p:nvSpPr>
        <p:spPr>
          <a:xfrm>
            <a:off x="3779912" y="2276872"/>
            <a:ext cx="1128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Arial Unicode MS" pitchFamily="34" charset="-128"/>
              </a:rPr>
              <a:t>testicule</a:t>
            </a:r>
            <a:endParaRPr lang="fr-FR" sz="2000" b="1" dirty="0">
              <a:solidFill>
                <a:srgbClr val="FF0000"/>
              </a:solidFill>
              <a:latin typeface="Arial Unicode MS" pitchFamily="34" charset="-128"/>
            </a:endParaRPr>
          </a:p>
        </p:txBody>
      </p:sp>
      <p:sp>
        <p:nvSpPr>
          <p:cNvPr id="603" name="Line 601"/>
          <p:cNvSpPr>
            <a:spLocks noChangeShapeType="1"/>
          </p:cNvSpPr>
          <p:nvPr/>
        </p:nvSpPr>
        <p:spPr bwMode="auto">
          <a:xfrm flipV="1">
            <a:off x="1691680" y="5229200"/>
            <a:ext cx="946150" cy="56991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04" name="Rectangle 603"/>
          <p:cNvSpPr/>
          <p:nvPr/>
        </p:nvSpPr>
        <p:spPr>
          <a:xfrm>
            <a:off x="467544" y="5589240"/>
            <a:ext cx="10967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Arial Unicode MS" pitchFamily="34" charset="-128"/>
              </a:rPr>
              <a:t>scrotum</a:t>
            </a:r>
            <a:endParaRPr lang="fr-FR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0" grpId="0" animBg="1"/>
      <p:bldP spid="601" grpId="0" animBg="1"/>
      <p:bldP spid="60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006616"/>
            <a:ext cx="5905995" cy="364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79512" y="332656"/>
            <a:ext cx="89644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Est une glande </a:t>
            </a:r>
            <a:r>
              <a:rPr lang="fr-FR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ovoïde</a:t>
            </a: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 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lang="fr-FR" sz="2400" dirty="0" smtClean="0">
              <a:latin typeface="Century Schoolbook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délimitée par un </a:t>
            </a:r>
            <a:r>
              <a:rPr lang="fr-FR" sz="2400" dirty="0" smtClean="0">
                <a:solidFill>
                  <a:srgbClr val="FF0000"/>
                </a:solidFill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tissu conjonctif (albuginée) </a:t>
            </a: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qui émet des cloisons à l’intérieur formant ainsi entre </a:t>
            </a:r>
            <a:r>
              <a:rPr lang="fr-FR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200 et 300 lobules</a:t>
            </a: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lang="fr-FR" sz="2400" dirty="0" smtClean="0">
              <a:latin typeface="Century Schoolbook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Chaque lobule renferme entre </a:t>
            </a:r>
            <a:r>
              <a:rPr lang="fr-FR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1 et 4 tubes séminifères</a:t>
            </a: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, dans lesquels s’effectuent </a:t>
            </a:r>
            <a:r>
              <a:rPr lang="fr-FR" sz="2400" dirty="0" smtClean="0">
                <a:solidFill>
                  <a:srgbClr val="00B0F0"/>
                </a:solidFill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la spermatogenèse </a:t>
            </a:r>
            <a:endParaRPr lang="fr-FR" sz="2400" dirty="0" smtClean="0">
              <a:solidFill>
                <a:srgbClr val="00B0F0"/>
              </a:solidFill>
              <a:latin typeface="Century Schoolbook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0"/>
            <a:ext cx="9144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UcPeriod" startAt="2"/>
              <a:tabLst/>
            </a:pPr>
            <a:r>
              <a:rPr kumimoji="0" lang="fr-FR" sz="3200" b="1" i="0" u="sng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Conduits excréteurs</a:t>
            </a:r>
            <a:endParaRPr kumimoji="0" lang="fr-FR" sz="3200" b="0" i="0" u="sng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entury Schoolbook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lang="fr-FR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Ils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sont de deux types, à savoir :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kumimoji="0" lang="fr-FR" sz="2400" i="0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les conduits excréteurs intra testiculaires</a:t>
            </a:r>
            <a:r>
              <a:rPr kumimoji="0" lang="fr-FR" sz="2400" i="0" strike="noStrike" cap="none" normalizeH="0" baseline="0" dirty="0" smtClean="0">
                <a:ln>
                  <a:noFill/>
                </a:ln>
                <a:effectLst/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fr-FR" sz="2400" dirty="0" smtClean="0"/>
              <a:t> 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arenR"/>
            </a:pPr>
            <a:r>
              <a:rPr lang="fr-FR" sz="2400" dirty="0" smtClean="0">
                <a:solidFill>
                  <a:srgbClr val="FF0000"/>
                </a:solidFill>
              </a:rPr>
              <a:t>les </a:t>
            </a:r>
            <a:r>
              <a:rPr lang="fr-FR" sz="2400" b="1" dirty="0" smtClean="0">
                <a:solidFill>
                  <a:srgbClr val="FF0000"/>
                </a:solidFill>
              </a:rPr>
              <a:t>tubes droits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smtClean="0"/>
              <a:t>de 1 mm de longueur. 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+mj-lt"/>
              <a:buAutoNum type="alphaLcParenR" startAt="2"/>
            </a:pPr>
            <a:r>
              <a:rPr lang="fr-FR" sz="2400" dirty="0" smtClean="0"/>
              <a:t>Ils s’ouvrent dans </a:t>
            </a:r>
            <a:r>
              <a:rPr lang="fr-FR" sz="2400" dirty="0" smtClean="0">
                <a:solidFill>
                  <a:srgbClr val="FF0000"/>
                </a:solidFill>
              </a:rPr>
              <a:t>le </a:t>
            </a:r>
            <a:r>
              <a:rPr lang="fr-FR" sz="2400" b="1" dirty="0" err="1" smtClean="0">
                <a:solidFill>
                  <a:srgbClr val="FF0000"/>
                </a:solidFill>
              </a:rPr>
              <a:t>rete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err="1" smtClean="0">
                <a:solidFill>
                  <a:srgbClr val="FF0000"/>
                </a:solidFill>
              </a:rPr>
              <a:t>testis</a:t>
            </a:r>
            <a:r>
              <a:rPr lang="fr-FR" sz="2400" dirty="0" smtClean="0"/>
              <a:t>. 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fr-FR" sz="2400" dirty="0" smtClean="0"/>
              <a:t>Ces deux structures sont noyées dans un tissu conjonctif dit:  </a:t>
            </a:r>
            <a:r>
              <a:rPr lang="fr-FR" sz="2400" b="1" dirty="0" smtClean="0">
                <a:solidFill>
                  <a:srgbClr val="00B050"/>
                </a:solidFill>
              </a:rPr>
              <a:t>le corps de </a:t>
            </a:r>
            <a:r>
              <a:rPr lang="fr-FR" sz="2400" b="1" dirty="0" err="1" smtClean="0">
                <a:solidFill>
                  <a:srgbClr val="00B050"/>
                </a:solidFill>
              </a:rPr>
              <a:t>Highmore</a:t>
            </a:r>
            <a:r>
              <a:rPr lang="fr-FR" sz="2400" dirty="0" smtClean="0"/>
              <a:t> ; et </a:t>
            </a:r>
            <a:r>
              <a:rPr kumimoji="0" lang="fr-FR" sz="2400" i="0" strike="noStrike" cap="none" normalizeH="0" baseline="0" dirty="0" smtClean="0">
                <a:ln>
                  <a:noFill/>
                </a:ln>
                <a:effectLst/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fr-FR" sz="2400" i="0" strike="noStrike" cap="none" normalizeH="0" baseline="0" dirty="0" smtClean="0">
                <a:ln>
                  <a:noFill/>
                </a:ln>
                <a:effectLst/>
                <a:latin typeface="Century Schoolbook" pitchFamily="18" charset="0"/>
                <a:cs typeface="Arial" pitchFamily="34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2208" y="2852937"/>
            <a:ext cx="5905995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0648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 startAt="2"/>
            </a:pPr>
            <a:r>
              <a:rPr lang="fr-FR" sz="2400" dirty="0" smtClean="0">
                <a:solidFill>
                  <a:srgbClr val="FFC000"/>
                </a:solidFill>
                <a:latin typeface="Century Schoolbook" pitchFamily="18" charset="0"/>
              </a:rPr>
              <a:t>les conduits excréteurs extra testiculaires:</a:t>
            </a:r>
            <a:r>
              <a:rPr lang="fr-FR" sz="2400" dirty="0" smtClean="0">
                <a:latin typeface="Century Schoolbook" pitchFamily="18" charset="0"/>
              </a:rPr>
              <a:t>  représentés par  </a:t>
            </a:r>
            <a:r>
              <a:rPr lang="fr-FR" sz="2400" dirty="0" smtClean="0">
                <a:solidFill>
                  <a:srgbClr val="FF0000"/>
                </a:solidFill>
                <a:latin typeface="Century Schoolbook" pitchFamily="18" charset="0"/>
              </a:rPr>
              <a:t>l’</a:t>
            </a:r>
            <a:r>
              <a:rPr lang="fr-FR" sz="2400" b="1" dirty="0" smtClean="0">
                <a:solidFill>
                  <a:srgbClr val="FF0000"/>
                </a:solidFill>
                <a:latin typeface="Century Schoolbook" pitchFamily="18" charset="0"/>
              </a:rPr>
              <a:t>épididyme</a:t>
            </a:r>
            <a:r>
              <a:rPr lang="fr-FR" sz="2400" dirty="0" smtClean="0">
                <a:latin typeface="Century Schoolbook" pitchFamily="18" charset="0"/>
              </a:rPr>
              <a:t>, constitué par les </a:t>
            </a:r>
            <a:r>
              <a:rPr lang="fr-FR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canaux efférents</a:t>
            </a:r>
            <a:r>
              <a:rPr lang="fr-FR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 </a:t>
            </a:r>
            <a:r>
              <a:rPr lang="fr-FR" sz="2400" dirty="0" smtClean="0">
                <a:latin typeface="Century Schoolbook" pitchFamily="18" charset="0"/>
              </a:rPr>
              <a:t>et </a:t>
            </a:r>
            <a:r>
              <a:rPr lang="fr-FR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le </a:t>
            </a:r>
            <a:r>
              <a:rPr lang="fr-FR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canal </a:t>
            </a:r>
            <a:r>
              <a:rPr lang="fr-FR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épididymaire</a:t>
            </a:r>
            <a:r>
              <a:rPr lang="fr-FR" sz="2400" dirty="0" smtClean="0">
                <a:latin typeface="Century Schoolbook" pitchFamily="18" charset="0"/>
              </a:rPr>
              <a:t>, dont la longueur est de 06 mètres en moyenne.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fr-FR" sz="2400" dirty="0" smtClean="0">
                <a:latin typeface="Century Schoolbook" pitchFamily="18" charset="0"/>
              </a:rPr>
              <a:t>Les spermatozoïdes acquièrent leur mobilité dans le canal </a:t>
            </a:r>
            <a:r>
              <a:rPr lang="fr-FR" sz="2400" dirty="0" err="1" smtClean="0">
                <a:latin typeface="Century Schoolbook" pitchFamily="18" charset="0"/>
              </a:rPr>
              <a:t>épididymaire</a:t>
            </a:r>
            <a:r>
              <a:rPr lang="fr-FR" sz="2400" dirty="0" smtClean="0">
                <a:latin typeface="Century Schoolbook" pitchFamily="18" charset="0"/>
              </a:rPr>
              <a:t>.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2208" y="2852936"/>
            <a:ext cx="5905995" cy="4005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astrazeneca.fr/NR/rdonlyres/F4FFC98A-B7E2-446A-8009-FEFC1DAB887D/0/appareil_face.gif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>
          <a:xfrm>
            <a:off x="2123728" y="2369150"/>
            <a:ext cx="5342607" cy="4488850"/>
          </a:xfrm>
          <a:prstGeom prst="rect">
            <a:avLst/>
          </a:prstGeom>
          <a:noFill/>
          <a:ln/>
        </p:spPr>
      </p:pic>
      <p:sp>
        <p:nvSpPr>
          <p:cNvPr id="3" name="Rectangle 2"/>
          <p:cNvSpPr/>
          <p:nvPr/>
        </p:nvSpPr>
        <p:spPr>
          <a:xfrm>
            <a:off x="179512" y="188640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fr-FR" sz="2400" dirty="0" smtClean="0">
                <a:latin typeface="Century Schoolbook" pitchFamily="18" charset="0"/>
              </a:rPr>
              <a:t>De l’épididyme se détachent </a:t>
            </a:r>
            <a:r>
              <a:rPr lang="fr-FR" sz="2400" dirty="0" smtClean="0">
                <a:solidFill>
                  <a:srgbClr val="FF0000"/>
                </a:solidFill>
                <a:latin typeface="Century Schoolbook" pitchFamily="18" charset="0"/>
              </a:rPr>
              <a:t>deux </a:t>
            </a:r>
            <a:r>
              <a:rPr lang="fr-FR" sz="2400" b="1" dirty="0" smtClean="0">
                <a:solidFill>
                  <a:srgbClr val="FF0000"/>
                </a:solidFill>
                <a:latin typeface="Century Schoolbook" pitchFamily="18" charset="0"/>
              </a:rPr>
              <a:t>canaux déférents droit et gauche</a:t>
            </a:r>
            <a:r>
              <a:rPr lang="fr-FR" sz="2400" dirty="0" smtClean="0">
                <a:latin typeface="Century Schoolbook" pitchFamily="18" charset="0"/>
              </a:rPr>
              <a:t>. 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fr-FR" sz="2400" dirty="0" smtClean="0">
              <a:latin typeface="Century Schoolbook" pitchFamily="18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fr-FR" sz="2400" dirty="0" smtClean="0">
                <a:latin typeface="Century Schoolbook" pitchFamily="18" charset="0"/>
              </a:rPr>
              <a:t>Des deux vésicules séminales se détachent </a:t>
            </a:r>
            <a:r>
              <a:rPr lang="fr-FR" sz="2400" dirty="0" smtClean="0">
                <a:solidFill>
                  <a:srgbClr val="FF0000"/>
                </a:solidFill>
                <a:latin typeface="Century Schoolbook" pitchFamily="18" charset="0"/>
              </a:rPr>
              <a:t>deux </a:t>
            </a:r>
            <a:r>
              <a:rPr lang="fr-FR" sz="2400" b="1" dirty="0" smtClean="0">
                <a:solidFill>
                  <a:srgbClr val="FF0000"/>
                </a:solidFill>
                <a:latin typeface="Century Schoolbook" pitchFamily="18" charset="0"/>
              </a:rPr>
              <a:t>canaux éjaculateurs</a:t>
            </a:r>
            <a:r>
              <a:rPr lang="fr-FR" sz="2400" dirty="0" smtClean="0">
                <a:latin typeface="Century Schoolbook" pitchFamily="18" charset="0"/>
              </a:rPr>
              <a:t> qui débouchent, après la prostate, dans </a:t>
            </a:r>
            <a:r>
              <a:rPr lang="fr-FR" sz="2400" dirty="0" smtClean="0">
                <a:solidFill>
                  <a:srgbClr val="FF0000"/>
                </a:solidFill>
                <a:latin typeface="Century Schoolbook" pitchFamily="18" charset="0"/>
              </a:rPr>
              <a:t>l’</a:t>
            </a:r>
            <a:r>
              <a:rPr lang="fr-FR" sz="2400" b="1" dirty="0" smtClean="0">
                <a:solidFill>
                  <a:srgbClr val="FF0000"/>
                </a:solidFill>
                <a:latin typeface="Century Schoolbook" pitchFamily="18" charset="0"/>
              </a:rPr>
              <a:t>urètre</a:t>
            </a:r>
            <a:endParaRPr lang="fr-FR" sz="2400" dirty="0" smtClean="0">
              <a:solidFill>
                <a:srgbClr val="FF0000"/>
              </a:solidFill>
              <a:latin typeface="Century Schoolbook" pitchFamily="18" charset="0"/>
              <a:cs typeface="Arial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6372200" y="3717032"/>
            <a:ext cx="108012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6372200" y="5949280"/>
            <a:ext cx="576064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89644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400" dirty="0" smtClean="0">
                <a:latin typeface="Century Schoolbook" pitchFamily="18" charset="0"/>
              </a:rPr>
              <a:t>L'urètre part des vésicules séminales, traverse le pénis et s'ouvre par le méat (orifice) urétral à l'extrémité du gland. </a:t>
            </a:r>
          </a:p>
          <a:p>
            <a:pPr>
              <a:buFont typeface="Wingdings" pitchFamily="2" charset="2"/>
              <a:buChar char="v"/>
            </a:pPr>
            <a:endParaRPr lang="fr-FR" sz="2400" dirty="0" smtClean="0">
              <a:latin typeface="Century Schoolbook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fr-CA" sz="2400" dirty="0" smtClean="0">
                <a:latin typeface="Century Schoolbook" pitchFamily="18" charset="0"/>
              </a:rPr>
              <a:t>Il reçoit l´urine de la vessie et les spermatozoïdes en provenance des canaux éjaculateurs.</a:t>
            </a:r>
            <a:r>
              <a:rPr lang="fr-FR" sz="2400" dirty="0" smtClean="0">
                <a:latin typeface="Century Schoolbook" pitchFamily="18" charset="0"/>
              </a:rPr>
              <a:t> </a:t>
            </a:r>
            <a:endParaRPr lang="fr-FR" sz="2400" dirty="0">
              <a:latin typeface="Century Schoolbook" pitchFamily="18" charset="0"/>
            </a:endParaRPr>
          </a:p>
        </p:txBody>
      </p:sp>
      <p:pic>
        <p:nvPicPr>
          <p:cNvPr id="3" name="Picture 4" descr="http://www.astrazeneca.fr/NR/rdonlyres/F4FFC98A-B7E2-446A-8009-FEFC1DAB887D/0/appareil_face.gif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>
          <a:xfrm>
            <a:off x="2123728" y="2369150"/>
            <a:ext cx="5342607" cy="448885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060848"/>
            <a:ext cx="9144000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71500" marR="0" lvl="0" indent="-571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</a:pPr>
            <a:r>
              <a:rPr kumimoji="0" lang="fr-FR" sz="5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Anatomie de l’appareil génital féminin:</a:t>
            </a: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entury Schoolbook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b="1" dirty="0" smtClean="0"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6718" y="14427"/>
            <a:ext cx="910728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UcPeriod" startAt="3"/>
              <a:tabLst/>
            </a:pPr>
            <a:r>
              <a:rPr kumimoji="0" lang="fr-FR" sz="3200" b="1" i="0" u="sng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Glandes annexes</a:t>
            </a:r>
          </a:p>
          <a:p>
            <a:pPr marL="228600" marR="0" lvl="0" indent="-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3200" b="0" i="0" strike="noStrike" cap="none" normalizeH="0" baseline="0" dirty="0" smtClean="0">
              <a:ln>
                <a:noFill/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  <a:cs typeface="Arial" pitchFamily="34" charset="0"/>
            </a:endParaRP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lang="fr-FR" sz="2400" b="1" dirty="0" smtClean="0"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Vésicules séminales</a:t>
            </a:r>
            <a:r>
              <a:rPr kumimoji="0" lang="fr-FR" sz="2400" b="1" i="0" strike="noStrike" cap="none" normalizeH="0" baseline="0" dirty="0" smtClean="0">
                <a:ln>
                  <a:noFill/>
                </a:ln>
                <a:effectLst/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22860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lang="fr-FR" sz="2400" b="1" dirty="0" smtClean="0">
                <a:latin typeface="Century Schoolbook" pitchFamily="18" charset="0"/>
              </a:rPr>
              <a:t>Prostate</a:t>
            </a: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lang="fr-FR" sz="2400" b="1" dirty="0" smtClean="0"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Glandes de Cooper (Bulbo-urétrales)</a:t>
            </a:r>
            <a:endParaRPr lang="fr-FR" sz="3600" dirty="0" smtClean="0">
              <a:latin typeface="Century Schoolbook" pitchFamily="18" charset="0"/>
              <a:cs typeface="Arial" pitchFamily="34" charset="0"/>
            </a:endParaRPr>
          </a:p>
          <a:p>
            <a:pPr marL="22860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endParaRPr lang="fr-FR" sz="2400" dirty="0" smtClean="0"/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endParaRPr kumimoji="0" lang="fr-FR" sz="2400" b="1" i="0" strike="noStrike" cap="none" normalizeH="0" baseline="0" dirty="0" smtClean="0">
              <a:ln>
                <a:noFill/>
              </a:ln>
              <a:effectLst/>
              <a:latin typeface="Century Schoolbook" pitchFamily="18" charset="0"/>
              <a:ea typeface="Times New Roman" pitchFamily="18" charset="0"/>
              <a:cs typeface="Times New Roman" pitchFamily="18" charset="0"/>
            </a:endParaRP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endParaRPr kumimoji="0" lang="fr-FR" sz="2400" b="1" i="0" strike="noStrike" cap="none" normalizeH="0" baseline="0" dirty="0" smtClean="0">
              <a:ln>
                <a:noFill/>
              </a:ln>
              <a:effectLst/>
              <a:latin typeface="Century Schoolbook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5" descr="app gen ma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475656" y="2276872"/>
            <a:ext cx="6264696" cy="5045654"/>
          </a:xfrm>
          <a:prstGeom prst="rect">
            <a:avLst/>
          </a:prstGeom>
          <a:noFill/>
        </p:spPr>
      </p:pic>
      <p:sp>
        <p:nvSpPr>
          <p:cNvPr id="6" name="Ellipse 5"/>
          <p:cNvSpPr/>
          <p:nvPr/>
        </p:nvSpPr>
        <p:spPr>
          <a:xfrm>
            <a:off x="1475656" y="2348880"/>
            <a:ext cx="792088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547664" y="3717032"/>
            <a:ext cx="720080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6372200" y="3573016"/>
            <a:ext cx="122413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692696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Vésicules séminales: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Les secrétions des deux vésicules séminales constituent 50% du sperme.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Ces sécrétions, à pH acide, sont représentées</a:t>
            </a:r>
            <a:r>
              <a:rPr kumimoji="0" lang="fr-FR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essentiellement par des lipides, des protéines, des sels minéraux, de l’acide ascorbique, du fructose et de la	 prostaglandine.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836712"/>
            <a:ext cx="89644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arenR" startAt="2"/>
            </a:pPr>
            <a:r>
              <a:rPr lang="fr-FR" sz="2800" b="1" u="sng" dirty="0" smtClean="0">
                <a:solidFill>
                  <a:srgbClr val="00B05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Prostate: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fr-FR" sz="28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Ses secrétions alcalines, qui constituent le liquide prostatique, neutralisent l’acidité du liquide séminal.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lang="fr-FR" sz="2800" dirty="0" smtClean="0"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fr-FR" sz="28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En outre, elles sont riches en zinc à pouvoir bactéricide.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08720"/>
            <a:ext cx="896448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arenR" startAt="3"/>
            </a:pPr>
            <a:r>
              <a:rPr lang="fr-FR" sz="2800" b="1" u="sng" dirty="0" smtClean="0">
                <a:solidFill>
                  <a:srgbClr val="00B05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Glandes de Cooper (Bulbo-urétrales):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fr-FR" sz="28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Elles se situent de chaque côté de l’urètre et débouchent dans ce conduit à l’entrée du pénis.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fr-FR" sz="2800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Elles secrètent un liquide alcalin qui neutralise l’acidité au niveau de l’urètre </a:t>
            </a:r>
            <a:endParaRPr lang="fr-F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55776" y="2636912"/>
            <a:ext cx="5040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/>
              <a:t>MERCI</a:t>
            </a:r>
            <a:endParaRPr lang="fr-FR" sz="9600" dirty="0"/>
          </a:p>
        </p:txBody>
      </p:sp>
    </p:spTree>
    <p:extLst>
      <p:ext uri="{BB962C8B-B14F-4D97-AF65-F5344CB8AC3E}">
        <p14:creationId xmlns:p14="http://schemas.microsoft.com/office/powerpoint/2010/main" val="14034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0648"/>
            <a:ext cx="88204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fr-FR" dirty="0" smtClean="0"/>
              <a:t>ORGANES GENITAUX </a:t>
            </a:r>
            <a:r>
              <a:rPr lang="fr-FR" dirty="0" smtClean="0">
                <a:solidFill>
                  <a:srgbClr val="FF0000"/>
                </a:solidFill>
              </a:rPr>
              <a:t>INTERNES </a:t>
            </a:r>
            <a:r>
              <a:rPr lang="fr-FR" dirty="0" smtClean="0"/>
              <a:t>: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fr-FR" dirty="0" smtClean="0"/>
              <a:t>dans la cavité pelvienne 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fr-FR" dirty="0" smtClean="0"/>
              <a:t>Servent à la reproduction</a:t>
            </a:r>
          </a:p>
          <a:p>
            <a:pPr>
              <a:defRPr/>
            </a:pPr>
            <a:endParaRPr lang="fr-FR" dirty="0" smtClean="0"/>
          </a:p>
          <a:p>
            <a:pPr>
              <a:buFont typeface="Wingdings" pitchFamily="2" charset="2"/>
              <a:buChar char="v"/>
              <a:defRPr/>
            </a:pPr>
            <a:r>
              <a:rPr lang="fr-FR" dirty="0" smtClean="0"/>
              <a:t>ORGANES GENITAUX </a:t>
            </a:r>
            <a:r>
              <a:rPr lang="fr-FR" dirty="0" smtClean="0">
                <a:solidFill>
                  <a:srgbClr val="FF0000"/>
                </a:solidFill>
              </a:rPr>
              <a:t>EXTERNES</a:t>
            </a:r>
            <a:r>
              <a:rPr lang="fr-FR" dirty="0" smtClean="0"/>
              <a:t>: vulve et seins.</a:t>
            </a:r>
          </a:p>
        </p:txBody>
      </p:sp>
      <p:pic>
        <p:nvPicPr>
          <p:cNvPr id="4" name="Picture 5" descr="app gen fem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403648" y="1810232"/>
            <a:ext cx="7200800" cy="4581128"/>
          </a:xfrm>
          <a:prstGeom prst="rect">
            <a:avLst/>
          </a:prstGeom>
          <a:solidFill>
            <a:srgbClr val="FFCC99"/>
          </a:solidFill>
        </p:spPr>
      </p:pic>
      <p:sp>
        <p:nvSpPr>
          <p:cNvPr id="7" name="Rectangle 6"/>
          <p:cNvSpPr/>
          <p:nvPr/>
        </p:nvSpPr>
        <p:spPr>
          <a:xfrm>
            <a:off x="2339752" y="2276872"/>
            <a:ext cx="57606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341577" y="3542877"/>
            <a:ext cx="576064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7308304" y="2708920"/>
            <a:ext cx="1296144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7264277" y="4094846"/>
            <a:ext cx="576064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131840" y="5373216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vulve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3923928" y="5589240"/>
            <a:ext cx="11525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3131840" y="5445224"/>
            <a:ext cx="720080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236296" y="5373216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Coupe frontale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app gen f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187624" y="332656"/>
            <a:ext cx="6913464" cy="5792910"/>
          </a:xfrm>
          <a:prstGeom prst="rect">
            <a:avLst/>
          </a:prstGeom>
          <a:noFill/>
        </p:spPr>
      </p:pic>
      <p:sp>
        <p:nvSpPr>
          <p:cNvPr id="4" name="Rectangle à coins arrondis 3"/>
          <p:cNvSpPr/>
          <p:nvPr/>
        </p:nvSpPr>
        <p:spPr>
          <a:xfrm>
            <a:off x="1187624" y="1340768"/>
            <a:ext cx="986408" cy="50405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1403648" y="3212976"/>
            <a:ext cx="698376" cy="3600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>
            <a:off x="7380312" y="980728"/>
            <a:ext cx="648072" cy="43204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7380312" y="1628800"/>
            <a:ext cx="648072" cy="3600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691680" y="3861048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vulve</a:t>
            </a:r>
            <a:endParaRPr lang="fr-FR" dirty="0">
              <a:solidFill>
                <a:schemeClr val="bg1"/>
              </a:solidFill>
            </a:endParaRPr>
          </a:p>
        </p:txBody>
      </p:sp>
      <p:cxnSp>
        <p:nvCxnSpPr>
          <p:cNvPr id="15" name="Connecteur droit 14"/>
          <p:cNvCxnSpPr/>
          <p:nvPr/>
        </p:nvCxnSpPr>
        <p:spPr>
          <a:xfrm>
            <a:off x="2483768" y="4077072"/>
            <a:ext cx="108012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V="1">
            <a:off x="3563888" y="3861048"/>
            <a:ext cx="648072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à coins arrondis 17"/>
          <p:cNvSpPr/>
          <p:nvPr/>
        </p:nvSpPr>
        <p:spPr>
          <a:xfrm>
            <a:off x="1763688" y="3861048"/>
            <a:ext cx="626368" cy="3600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7164288" y="2708920"/>
            <a:ext cx="8162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 algn="ctr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chemeClr val="bg1"/>
                </a:solidFill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Vagin</a:t>
            </a:r>
            <a:endParaRPr lang="fr-FR" dirty="0" smtClean="0">
              <a:solidFill>
                <a:schemeClr val="bg1"/>
              </a:solidFill>
              <a:latin typeface="Century Schoolbook" pitchFamily="18" charset="0"/>
              <a:cs typeface="Arial" pitchFamily="34" charset="0"/>
            </a:endParaRPr>
          </a:p>
        </p:txBody>
      </p:sp>
      <p:cxnSp>
        <p:nvCxnSpPr>
          <p:cNvPr id="21" name="Connecteur droit avec flèche 20"/>
          <p:cNvCxnSpPr>
            <a:stCxn id="19" idx="1"/>
          </p:cNvCxnSpPr>
          <p:nvPr/>
        </p:nvCxnSpPr>
        <p:spPr>
          <a:xfrm flipH="1">
            <a:off x="4932040" y="2893586"/>
            <a:ext cx="2232248" cy="1033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7164288" y="2708920"/>
            <a:ext cx="792088" cy="3600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6588224" y="5229200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Coupe sagittale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3808" y="5229200"/>
            <a:ext cx="3240360" cy="50405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8847"/>
            <a:ext cx="9144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fr-FR" sz="3600" b="1" dirty="0" smtClean="0">
                <a:solidFill>
                  <a:srgbClr val="00B0F0"/>
                </a:solidFill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Ovaires:</a:t>
            </a:r>
            <a:r>
              <a:rPr lang="fr-FR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endParaRPr lang="fr-FR" sz="105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Les ovaires se situent dans la cavité pelvienne, l’un à droite, l’autre à gauche.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L’ovaire mesure </a:t>
            </a:r>
            <a:r>
              <a:rPr lang="fr-FR" sz="2400" dirty="0" smtClean="0">
                <a:solidFill>
                  <a:srgbClr val="FFC000"/>
                </a:solidFill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1 cm de largeur </a:t>
            </a: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sur </a:t>
            </a:r>
            <a:r>
              <a:rPr lang="fr-FR" sz="2400" dirty="0" smtClean="0">
                <a:solidFill>
                  <a:srgbClr val="FFC000"/>
                </a:solidFill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3 cm de longueur</a:t>
            </a: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Il est </a:t>
            </a:r>
            <a:r>
              <a:rPr lang="fr-FR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partiellement</a:t>
            </a: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recouvert</a:t>
            </a:r>
            <a:r>
              <a:rPr lang="fr-FR" sz="2400" dirty="0" smtClean="0"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par le pavillon de l’oviducte (trompe de Fallope).</a:t>
            </a:r>
            <a:endParaRPr lang="fr-FR" sz="2400" dirty="0" smtClean="0">
              <a:latin typeface="Century Schoolbook" pitchFamily="18" charset="0"/>
              <a:cs typeface="Arial" pitchFamily="34" charset="0"/>
            </a:endParaRP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763688" y="2780928"/>
            <a:ext cx="5675387" cy="3933056"/>
            <a:chOff x="1459" y="1346"/>
            <a:chExt cx="2842" cy="2086"/>
          </a:xfrm>
        </p:grpSpPr>
        <p:grpSp>
          <p:nvGrpSpPr>
            <p:cNvPr id="4" name="Group 5"/>
            <p:cNvGrpSpPr>
              <a:grpSpLocks/>
            </p:cNvGrpSpPr>
            <p:nvPr/>
          </p:nvGrpSpPr>
          <p:grpSpPr bwMode="auto">
            <a:xfrm>
              <a:off x="1459" y="1346"/>
              <a:ext cx="2842" cy="2086"/>
              <a:chOff x="1459" y="1346"/>
              <a:chExt cx="2842" cy="2086"/>
            </a:xfrm>
          </p:grpSpPr>
          <p:sp>
            <p:nvSpPr>
              <p:cNvPr id="26" name="Freeform 6"/>
              <p:cNvSpPr>
                <a:spLocks/>
              </p:cNvSpPr>
              <p:nvPr/>
            </p:nvSpPr>
            <p:spPr bwMode="auto">
              <a:xfrm>
                <a:off x="2228" y="1349"/>
                <a:ext cx="1306" cy="349"/>
              </a:xfrm>
              <a:custGeom>
                <a:avLst/>
                <a:gdLst/>
                <a:ahLst/>
                <a:cxnLst>
                  <a:cxn ang="0">
                    <a:pos x="542" y="145"/>
                  </a:cxn>
                  <a:cxn ang="0">
                    <a:pos x="492" y="94"/>
                  </a:cxn>
                  <a:cxn ang="0">
                    <a:pos x="271" y="0"/>
                  </a:cxn>
                  <a:cxn ang="0">
                    <a:pos x="49" y="94"/>
                  </a:cxn>
                  <a:cxn ang="0">
                    <a:pos x="0" y="145"/>
                  </a:cxn>
                </a:cxnLst>
                <a:rect l="0" t="0" r="r" b="b"/>
                <a:pathLst>
                  <a:path w="542" h="145">
                    <a:moveTo>
                      <a:pt x="542" y="145"/>
                    </a:moveTo>
                    <a:cubicBezTo>
                      <a:pt x="526" y="132"/>
                      <a:pt x="506" y="108"/>
                      <a:pt x="492" y="94"/>
                    </a:cubicBezTo>
                    <a:cubicBezTo>
                      <a:pt x="416" y="17"/>
                      <a:pt x="327" y="0"/>
                      <a:pt x="271" y="0"/>
                    </a:cubicBezTo>
                    <a:cubicBezTo>
                      <a:pt x="215" y="0"/>
                      <a:pt x="126" y="17"/>
                      <a:pt x="49" y="94"/>
                    </a:cubicBezTo>
                    <a:cubicBezTo>
                      <a:pt x="36" y="108"/>
                      <a:pt x="16" y="132"/>
                      <a:pt x="0" y="145"/>
                    </a:cubicBezTo>
                  </a:path>
                </a:pathLst>
              </a:custGeom>
              <a:solidFill>
                <a:srgbClr val="D37BA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" name="Freeform 7"/>
              <p:cNvSpPr>
                <a:spLocks/>
              </p:cNvSpPr>
              <p:nvPr/>
            </p:nvSpPr>
            <p:spPr bwMode="auto">
              <a:xfrm>
                <a:off x="2778" y="1346"/>
                <a:ext cx="728" cy="326"/>
              </a:xfrm>
              <a:custGeom>
                <a:avLst/>
                <a:gdLst/>
                <a:ahLst/>
                <a:cxnLst>
                  <a:cxn ang="0">
                    <a:pos x="264" y="95"/>
                  </a:cxn>
                  <a:cxn ang="0">
                    <a:pos x="64" y="2"/>
                  </a:cxn>
                  <a:cxn ang="0">
                    <a:pos x="65" y="2"/>
                  </a:cxn>
                  <a:cxn ang="0">
                    <a:pos x="76" y="15"/>
                  </a:cxn>
                  <a:cxn ang="0">
                    <a:pos x="62" y="28"/>
                  </a:cxn>
                  <a:cxn ang="0">
                    <a:pos x="0" y="42"/>
                  </a:cxn>
                  <a:cxn ang="0">
                    <a:pos x="84" y="55"/>
                  </a:cxn>
                  <a:cxn ang="0">
                    <a:pos x="232" y="97"/>
                  </a:cxn>
                  <a:cxn ang="0">
                    <a:pos x="302" y="135"/>
                  </a:cxn>
                  <a:cxn ang="0">
                    <a:pos x="264" y="95"/>
                  </a:cxn>
                </a:cxnLst>
                <a:rect l="0" t="0" r="r" b="b"/>
                <a:pathLst>
                  <a:path w="302" h="135">
                    <a:moveTo>
                      <a:pt x="264" y="95"/>
                    </a:moveTo>
                    <a:cubicBezTo>
                      <a:pt x="197" y="27"/>
                      <a:pt x="120" y="6"/>
                      <a:pt x="64" y="2"/>
                    </a:cubicBezTo>
                    <a:cubicBezTo>
                      <a:pt x="65" y="2"/>
                      <a:pt x="65" y="2"/>
                      <a:pt x="65" y="2"/>
                    </a:cubicBezTo>
                    <a:cubicBezTo>
                      <a:pt x="71" y="0"/>
                      <a:pt x="77" y="10"/>
                      <a:pt x="76" y="15"/>
                    </a:cubicBezTo>
                    <a:cubicBezTo>
                      <a:pt x="76" y="22"/>
                      <a:pt x="68" y="26"/>
                      <a:pt x="62" y="28"/>
                    </a:cubicBezTo>
                    <a:cubicBezTo>
                      <a:pt x="42" y="34"/>
                      <a:pt x="20" y="36"/>
                      <a:pt x="0" y="42"/>
                    </a:cubicBezTo>
                    <a:cubicBezTo>
                      <a:pt x="28" y="47"/>
                      <a:pt x="56" y="49"/>
                      <a:pt x="84" y="55"/>
                    </a:cubicBezTo>
                    <a:cubicBezTo>
                      <a:pt x="134" y="67"/>
                      <a:pt x="185" y="75"/>
                      <a:pt x="232" y="97"/>
                    </a:cubicBezTo>
                    <a:cubicBezTo>
                      <a:pt x="255" y="108"/>
                      <a:pt x="279" y="121"/>
                      <a:pt x="302" y="135"/>
                    </a:cubicBezTo>
                    <a:cubicBezTo>
                      <a:pt x="289" y="122"/>
                      <a:pt x="275" y="106"/>
                      <a:pt x="264" y="95"/>
                    </a:cubicBezTo>
                    <a:close/>
                  </a:path>
                </a:pathLst>
              </a:custGeom>
              <a:solidFill>
                <a:srgbClr val="CA5D8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" name="Freeform 8"/>
              <p:cNvSpPr>
                <a:spLocks/>
              </p:cNvSpPr>
              <p:nvPr/>
            </p:nvSpPr>
            <p:spPr bwMode="auto">
              <a:xfrm>
                <a:off x="1514" y="1636"/>
                <a:ext cx="2734" cy="1784"/>
              </a:xfrm>
              <a:custGeom>
                <a:avLst/>
                <a:gdLst/>
                <a:ahLst/>
                <a:cxnLst>
                  <a:cxn ang="0">
                    <a:pos x="893" y="31"/>
                  </a:cxn>
                  <a:cxn ang="0">
                    <a:pos x="684" y="15"/>
                  </a:cxn>
                  <a:cxn ang="0">
                    <a:pos x="648" y="10"/>
                  </a:cxn>
                  <a:cxn ang="0">
                    <a:pos x="624" y="6"/>
                  </a:cxn>
                  <a:cxn ang="0">
                    <a:pos x="610" y="5"/>
                  </a:cxn>
                  <a:cxn ang="0">
                    <a:pos x="587" y="3"/>
                  </a:cxn>
                  <a:cxn ang="0">
                    <a:pos x="569" y="0"/>
                  </a:cxn>
                  <a:cxn ang="0">
                    <a:pos x="551" y="3"/>
                  </a:cxn>
                  <a:cxn ang="0">
                    <a:pos x="537" y="6"/>
                  </a:cxn>
                  <a:cxn ang="0">
                    <a:pos x="517" y="6"/>
                  </a:cxn>
                  <a:cxn ang="0">
                    <a:pos x="495" y="8"/>
                  </a:cxn>
                  <a:cxn ang="0">
                    <a:pos x="470" y="13"/>
                  </a:cxn>
                  <a:cxn ang="0">
                    <a:pos x="445" y="19"/>
                  </a:cxn>
                  <a:cxn ang="0">
                    <a:pos x="275" y="40"/>
                  </a:cxn>
                  <a:cxn ang="0">
                    <a:pos x="22" y="31"/>
                  </a:cxn>
                  <a:cxn ang="0">
                    <a:pos x="65" y="162"/>
                  </a:cxn>
                  <a:cxn ang="0">
                    <a:pos x="67" y="147"/>
                  </a:cxn>
                  <a:cxn ang="0">
                    <a:pos x="40" y="70"/>
                  </a:cxn>
                  <a:cxn ang="0">
                    <a:pos x="243" y="52"/>
                  </a:cxn>
                  <a:cxn ang="0">
                    <a:pos x="445" y="38"/>
                  </a:cxn>
                  <a:cxn ang="0">
                    <a:pos x="462" y="47"/>
                  </a:cxn>
                  <a:cxn ang="0">
                    <a:pos x="478" y="62"/>
                  </a:cxn>
                  <a:cxn ang="0">
                    <a:pos x="486" y="74"/>
                  </a:cxn>
                  <a:cxn ang="0">
                    <a:pos x="501" y="98"/>
                  </a:cxn>
                  <a:cxn ang="0">
                    <a:pos x="512" y="127"/>
                  </a:cxn>
                  <a:cxn ang="0">
                    <a:pos x="519" y="148"/>
                  </a:cxn>
                  <a:cxn ang="0">
                    <a:pos x="523" y="170"/>
                  </a:cxn>
                  <a:cxn ang="0">
                    <a:pos x="541" y="203"/>
                  </a:cxn>
                  <a:cxn ang="0">
                    <a:pos x="551" y="237"/>
                  </a:cxn>
                  <a:cxn ang="0">
                    <a:pos x="559" y="277"/>
                  </a:cxn>
                  <a:cxn ang="0">
                    <a:pos x="556" y="337"/>
                  </a:cxn>
                  <a:cxn ang="0">
                    <a:pos x="558" y="393"/>
                  </a:cxn>
                  <a:cxn ang="0">
                    <a:pos x="496" y="461"/>
                  </a:cxn>
                  <a:cxn ang="0">
                    <a:pos x="506" y="538"/>
                  </a:cxn>
                  <a:cxn ang="0">
                    <a:pos x="510" y="600"/>
                  </a:cxn>
                  <a:cxn ang="0">
                    <a:pos x="523" y="672"/>
                  </a:cxn>
                  <a:cxn ang="0">
                    <a:pos x="510" y="739"/>
                  </a:cxn>
                  <a:cxn ang="0">
                    <a:pos x="619" y="733"/>
                  </a:cxn>
                  <a:cxn ang="0">
                    <a:pos x="613" y="657"/>
                  </a:cxn>
                  <a:cxn ang="0">
                    <a:pos x="620" y="588"/>
                  </a:cxn>
                  <a:cxn ang="0">
                    <a:pos x="624" y="526"/>
                  </a:cxn>
                  <a:cxn ang="0">
                    <a:pos x="639" y="443"/>
                  </a:cxn>
                  <a:cxn ang="0">
                    <a:pos x="579" y="383"/>
                  </a:cxn>
                  <a:cxn ang="0">
                    <a:pos x="576" y="328"/>
                  </a:cxn>
                  <a:cxn ang="0">
                    <a:pos x="578" y="278"/>
                  </a:cxn>
                  <a:cxn ang="0">
                    <a:pos x="592" y="218"/>
                  </a:cxn>
                  <a:cxn ang="0">
                    <a:pos x="611" y="170"/>
                  </a:cxn>
                  <a:cxn ang="0">
                    <a:pos x="618" y="142"/>
                  </a:cxn>
                  <a:cxn ang="0">
                    <a:pos x="634" y="94"/>
                  </a:cxn>
                  <a:cxn ang="0">
                    <a:pos x="659" y="59"/>
                  </a:cxn>
                  <a:cxn ang="0">
                    <a:pos x="680" y="42"/>
                  </a:cxn>
                  <a:cxn ang="0">
                    <a:pos x="735" y="28"/>
                  </a:cxn>
                  <a:cxn ang="0">
                    <a:pos x="985" y="39"/>
                  </a:cxn>
                  <a:cxn ang="0">
                    <a:pos x="1037" y="130"/>
                  </a:cxn>
                  <a:cxn ang="0">
                    <a:pos x="1069" y="153"/>
                  </a:cxn>
                  <a:cxn ang="0">
                    <a:pos x="1074" y="165"/>
                  </a:cxn>
                  <a:cxn ang="0">
                    <a:pos x="1112" y="31"/>
                  </a:cxn>
                </a:cxnLst>
                <a:rect l="0" t="0" r="r" b="b"/>
                <a:pathLst>
                  <a:path w="1134" h="740">
                    <a:moveTo>
                      <a:pt x="1112" y="31"/>
                    </a:moveTo>
                    <a:cubicBezTo>
                      <a:pt x="1088" y="6"/>
                      <a:pt x="1057" y="8"/>
                      <a:pt x="1032" y="14"/>
                    </a:cubicBezTo>
                    <a:cubicBezTo>
                      <a:pt x="1023" y="16"/>
                      <a:pt x="1016" y="17"/>
                      <a:pt x="1010" y="17"/>
                    </a:cubicBezTo>
                    <a:cubicBezTo>
                      <a:pt x="1002" y="17"/>
                      <a:pt x="994" y="17"/>
                      <a:pt x="986" y="16"/>
                    </a:cubicBezTo>
                    <a:cubicBezTo>
                      <a:pt x="973" y="15"/>
                      <a:pt x="960" y="13"/>
                      <a:pt x="941" y="14"/>
                    </a:cubicBezTo>
                    <a:cubicBezTo>
                      <a:pt x="926" y="16"/>
                      <a:pt x="907" y="27"/>
                      <a:pt x="893" y="31"/>
                    </a:cubicBezTo>
                    <a:cubicBezTo>
                      <a:pt x="881" y="34"/>
                      <a:pt x="873" y="38"/>
                      <a:pt x="859" y="40"/>
                    </a:cubicBezTo>
                    <a:cubicBezTo>
                      <a:pt x="838" y="42"/>
                      <a:pt x="811" y="27"/>
                      <a:pt x="791" y="22"/>
                    </a:cubicBezTo>
                    <a:cubicBezTo>
                      <a:pt x="773" y="18"/>
                      <a:pt x="768" y="15"/>
                      <a:pt x="751" y="13"/>
                    </a:cubicBezTo>
                    <a:cubicBezTo>
                      <a:pt x="734" y="11"/>
                      <a:pt x="732" y="18"/>
                      <a:pt x="720" y="14"/>
                    </a:cubicBezTo>
                    <a:cubicBezTo>
                      <a:pt x="708" y="10"/>
                      <a:pt x="703" y="14"/>
                      <a:pt x="694" y="18"/>
                    </a:cubicBezTo>
                    <a:cubicBezTo>
                      <a:pt x="691" y="19"/>
                      <a:pt x="685" y="16"/>
                      <a:pt x="684" y="15"/>
                    </a:cubicBezTo>
                    <a:cubicBezTo>
                      <a:pt x="684" y="15"/>
                      <a:pt x="684" y="15"/>
                      <a:pt x="684" y="15"/>
                    </a:cubicBezTo>
                    <a:cubicBezTo>
                      <a:pt x="681" y="14"/>
                      <a:pt x="677" y="13"/>
                      <a:pt x="673" y="12"/>
                    </a:cubicBezTo>
                    <a:cubicBezTo>
                      <a:pt x="673" y="12"/>
                      <a:pt x="670" y="14"/>
                      <a:pt x="669" y="14"/>
                    </a:cubicBezTo>
                    <a:cubicBezTo>
                      <a:pt x="665" y="16"/>
                      <a:pt x="664" y="13"/>
                      <a:pt x="662" y="10"/>
                    </a:cubicBezTo>
                    <a:cubicBezTo>
                      <a:pt x="659" y="9"/>
                      <a:pt x="655" y="9"/>
                      <a:pt x="651" y="8"/>
                    </a:cubicBezTo>
                    <a:cubicBezTo>
                      <a:pt x="650" y="8"/>
                      <a:pt x="648" y="9"/>
                      <a:pt x="648" y="10"/>
                    </a:cubicBezTo>
                    <a:cubicBezTo>
                      <a:pt x="648" y="11"/>
                      <a:pt x="648" y="12"/>
                      <a:pt x="646" y="13"/>
                    </a:cubicBezTo>
                    <a:cubicBezTo>
                      <a:pt x="644" y="14"/>
                      <a:pt x="642" y="11"/>
                      <a:pt x="641" y="10"/>
                    </a:cubicBezTo>
                    <a:cubicBezTo>
                      <a:pt x="640" y="8"/>
                      <a:pt x="640" y="7"/>
                      <a:pt x="639" y="6"/>
                    </a:cubicBezTo>
                    <a:cubicBezTo>
                      <a:pt x="639" y="6"/>
                      <a:pt x="638" y="6"/>
                      <a:pt x="638" y="6"/>
                    </a:cubicBezTo>
                    <a:cubicBezTo>
                      <a:pt x="634" y="5"/>
                      <a:pt x="630" y="5"/>
                      <a:pt x="626" y="4"/>
                    </a:cubicBezTo>
                    <a:cubicBezTo>
                      <a:pt x="625" y="4"/>
                      <a:pt x="624" y="5"/>
                      <a:pt x="624" y="6"/>
                    </a:cubicBezTo>
                    <a:cubicBezTo>
                      <a:pt x="624" y="7"/>
                      <a:pt x="624" y="7"/>
                      <a:pt x="624" y="8"/>
                    </a:cubicBezTo>
                    <a:cubicBezTo>
                      <a:pt x="621" y="10"/>
                      <a:pt x="621" y="7"/>
                      <a:pt x="621" y="4"/>
                    </a:cubicBezTo>
                    <a:cubicBezTo>
                      <a:pt x="620" y="4"/>
                      <a:pt x="619" y="3"/>
                      <a:pt x="618" y="3"/>
                    </a:cubicBezTo>
                    <a:cubicBezTo>
                      <a:pt x="617" y="3"/>
                      <a:pt x="615" y="4"/>
                      <a:pt x="615" y="5"/>
                    </a:cubicBezTo>
                    <a:cubicBezTo>
                      <a:pt x="615" y="8"/>
                      <a:pt x="615" y="12"/>
                      <a:pt x="611" y="7"/>
                    </a:cubicBezTo>
                    <a:cubicBezTo>
                      <a:pt x="611" y="7"/>
                      <a:pt x="610" y="6"/>
                      <a:pt x="610" y="5"/>
                    </a:cubicBezTo>
                    <a:cubicBezTo>
                      <a:pt x="610" y="4"/>
                      <a:pt x="608" y="2"/>
                      <a:pt x="607" y="2"/>
                    </a:cubicBezTo>
                    <a:cubicBezTo>
                      <a:pt x="604" y="2"/>
                      <a:pt x="600" y="2"/>
                      <a:pt x="596" y="1"/>
                    </a:cubicBezTo>
                    <a:cubicBezTo>
                      <a:pt x="596" y="1"/>
                      <a:pt x="595" y="1"/>
                      <a:pt x="595" y="2"/>
                    </a:cubicBezTo>
                    <a:cubicBezTo>
                      <a:pt x="594" y="2"/>
                      <a:pt x="594" y="2"/>
                      <a:pt x="594" y="2"/>
                    </a:cubicBezTo>
                    <a:cubicBezTo>
                      <a:pt x="594" y="3"/>
                      <a:pt x="594" y="4"/>
                      <a:pt x="594" y="5"/>
                    </a:cubicBezTo>
                    <a:cubicBezTo>
                      <a:pt x="594" y="10"/>
                      <a:pt x="589" y="9"/>
                      <a:pt x="587" y="3"/>
                    </a:cubicBezTo>
                    <a:cubicBezTo>
                      <a:pt x="587" y="2"/>
                      <a:pt x="585" y="1"/>
                      <a:pt x="585" y="1"/>
                    </a:cubicBezTo>
                    <a:cubicBezTo>
                      <a:pt x="583" y="0"/>
                      <a:pt x="582" y="0"/>
                      <a:pt x="580" y="0"/>
                    </a:cubicBezTo>
                    <a:cubicBezTo>
                      <a:pt x="580" y="0"/>
                      <a:pt x="578" y="1"/>
                      <a:pt x="578" y="2"/>
                    </a:cubicBezTo>
                    <a:cubicBezTo>
                      <a:pt x="578" y="6"/>
                      <a:pt x="578" y="11"/>
                      <a:pt x="573" y="7"/>
                    </a:cubicBezTo>
                    <a:cubicBezTo>
                      <a:pt x="572" y="6"/>
                      <a:pt x="572" y="4"/>
                      <a:pt x="572" y="2"/>
                    </a:cubicBezTo>
                    <a:cubicBezTo>
                      <a:pt x="572" y="1"/>
                      <a:pt x="570" y="0"/>
                      <a:pt x="569" y="0"/>
                    </a:cubicBezTo>
                    <a:cubicBezTo>
                      <a:pt x="568" y="0"/>
                      <a:pt x="567" y="0"/>
                      <a:pt x="566" y="0"/>
                    </a:cubicBezTo>
                    <a:cubicBezTo>
                      <a:pt x="566" y="2"/>
                      <a:pt x="566" y="3"/>
                      <a:pt x="565" y="3"/>
                    </a:cubicBezTo>
                    <a:cubicBezTo>
                      <a:pt x="563" y="4"/>
                      <a:pt x="562" y="3"/>
                      <a:pt x="561" y="2"/>
                    </a:cubicBezTo>
                    <a:cubicBezTo>
                      <a:pt x="561" y="1"/>
                      <a:pt x="559" y="0"/>
                      <a:pt x="558" y="0"/>
                    </a:cubicBezTo>
                    <a:cubicBezTo>
                      <a:pt x="557" y="0"/>
                      <a:pt x="555" y="0"/>
                      <a:pt x="553" y="1"/>
                    </a:cubicBezTo>
                    <a:cubicBezTo>
                      <a:pt x="552" y="1"/>
                      <a:pt x="551" y="2"/>
                      <a:pt x="551" y="3"/>
                    </a:cubicBezTo>
                    <a:cubicBezTo>
                      <a:pt x="551" y="4"/>
                      <a:pt x="551" y="5"/>
                      <a:pt x="551" y="6"/>
                    </a:cubicBezTo>
                    <a:cubicBezTo>
                      <a:pt x="551" y="8"/>
                      <a:pt x="550" y="11"/>
                      <a:pt x="546" y="9"/>
                    </a:cubicBezTo>
                    <a:cubicBezTo>
                      <a:pt x="545" y="8"/>
                      <a:pt x="545" y="5"/>
                      <a:pt x="545" y="3"/>
                    </a:cubicBezTo>
                    <a:cubicBezTo>
                      <a:pt x="545" y="3"/>
                      <a:pt x="542" y="1"/>
                      <a:pt x="541" y="1"/>
                    </a:cubicBezTo>
                    <a:cubicBezTo>
                      <a:pt x="540" y="2"/>
                      <a:pt x="538" y="2"/>
                      <a:pt x="536" y="2"/>
                    </a:cubicBezTo>
                    <a:cubicBezTo>
                      <a:pt x="536" y="3"/>
                      <a:pt x="536" y="5"/>
                      <a:pt x="537" y="6"/>
                    </a:cubicBezTo>
                    <a:cubicBezTo>
                      <a:pt x="533" y="8"/>
                      <a:pt x="533" y="6"/>
                      <a:pt x="533" y="4"/>
                    </a:cubicBezTo>
                    <a:cubicBezTo>
                      <a:pt x="532" y="4"/>
                      <a:pt x="530" y="3"/>
                      <a:pt x="529" y="3"/>
                    </a:cubicBezTo>
                    <a:cubicBezTo>
                      <a:pt x="527" y="3"/>
                      <a:pt x="525" y="3"/>
                      <a:pt x="522" y="4"/>
                    </a:cubicBezTo>
                    <a:cubicBezTo>
                      <a:pt x="522" y="4"/>
                      <a:pt x="522" y="4"/>
                      <a:pt x="522" y="4"/>
                    </a:cubicBezTo>
                    <a:cubicBezTo>
                      <a:pt x="521" y="6"/>
                      <a:pt x="525" y="11"/>
                      <a:pt x="520" y="10"/>
                    </a:cubicBezTo>
                    <a:cubicBezTo>
                      <a:pt x="518" y="10"/>
                      <a:pt x="517" y="8"/>
                      <a:pt x="517" y="6"/>
                    </a:cubicBezTo>
                    <a:cubicBezTo>
                      <a:pt x="517" y="6"/>
                      <a:pt x="515" y="5"/>
                      <a:pt x="514" y="5"/>
                    </a:cubicBezTo>
                    <a:cubicBezTo>
                      <a:pt x="511" y="5"/>
                      <a:pt x="508" y="6"/>
                      <a:pt x="505" y="6"/>
                    </a:cubicBezTo>
                    <a:cubicBezTo>
                      <a:pt x="505" y="6"/>
                      <a:pt x="504" y="7"/>
                      <a:pt x="504" y="8"/>
                    </a:cubicBezTo>
                    <a:cubicBezTo>
                      <a:pt x="504" y="9"/>
                      <a:pt x="504" y="10"/>
                      <a:pt x="502" y="11"/>
                    </a:cubicBezTo>
                    <a:cubicBezTo>
                      <a:pt x="500" y="12"/>
                      <a:pt x="499" y="11"/>
                      <a:pt x="499" y="9"/>
                    </a:cubicBezTo>
                    <a:cubicBezTo>
                      <a:pt x="498" y="9"/>
                      <a:pt x="496" y="7"/>
                      <a:pt x="495" y="8"/>
                    </a:cubicBezTo>
                    <a:cubicBezTo>
                      <a:pt x="492" y="8"/>
                      <a:pt x="489" y="9"/>
                      <a:pt x="486" y="9"/>
                    </a:cubicBezTo>
                    <a:cubicBezTo>
                      <a:pt x="486" y="11"/>
                      <a:pt x="486" y="13"/>
                      <a:pt x="485" y="14"/>
                    </a:cubicBezTo>
                    <a:cubicBezTo>
                      <a:pt x="482" y="16"/>
                      <a:pt x="481" y="11"/>
                      <a:pt x="480" y="10"/>
                    </a:cubicBezTo>
                    <a:cubicBezTo>
                      <a:pt x="478" y="11"/>
                      <a:pt x="476" y="11"/>
                      <a:pt x="474" y="12"/>
                    </a:cubicBezTo>
                    <a:cubicBezTo>
                      <a:pt x="473" y="14"/>
                      <a:pt x="475" y="16"/>
                      <a:pt x="475" y="19"/>
                    </a:cubicBezTo>
                    <a:cubicBezTo>
                      <a:pt x="469" y="21"/>
                      <a:pt x="471" y="15"/>
                      <a:pt x="470" y="13"/>
                    </a:cubicBezTo>
                    <a:cubicBezTo>
                      <a:pt x="470" y="13"/>
                      <a:pt x="470" y="13"/>
                      <a:pt x="469" y="13"/>
                    </a:cubicBezTo>
                    <a:cubicBezTo>
                      <a:pt x="466" y="13"/>
                      <a:pt x="463" y="14"/>
                      <a:pt x="460" y="15"/>
                    </a:cubicBezTo>
                    <a:cubicBezTo>
                      <a:pt x="460" y="16"/>
                      <a:pt x="461" y="18"/>
                      <a:pt x="459" y="19"/>
                    </a:cubicBezTo>
                    <a:cubicBezTo>
                      <a:pt x="457" y="20"/>
                      <a:pt x="456" y="18"/>
                      <a:pt x="454" y="17"/>
                    </a:cubicBezTo>
                    <a:cubicBezTo>
                      <a:pt x="454" y="17"/>
                      <a:pt x="454" y="17"/>
                      <a:pt x="453" y="16"/>
                    </a:cubicBezTo>
                    <a:cubicBezTo>
                      <a:pt x="451" y="17"/>
                      <a:pt x="448" y="18"/>
                      <a:pt x="445" y="19"/>
                    </a:cubicBezTo>
                    <a:cubicBezTo>
                      <a:pt x="445" y="19"/>
                      <a:pt x="444" y="19"/>
                      <a:pt x="444" y="19"/>
                    </a:cubicBezTo>
                    <a:cubicBezTo>
                      <a:pt x="436" y="20"/>
                      <a:pt x="432" y="16"/>
                      <a:pt x="423" y="16"/>
                    </a:cubicBezTo>
                    <a:cubicBezTo>
                      <a:pt x="414" y="16"/>
                      <a:pt x="403" y="17"/>
                      <a:pt x="391" y="20"/>
                    </a:cubicBezTo>
                    <a:cubicBezTo>
                      <a:pt x="379" y="23"/>
                      <a:pt x="382" y="23"/>
                      <a:pt x="365" y="23"/>
                    </a:cubicBezTo>
                    <a:cubicBezTo>
                      <a:pt x="348" y="23"/>
                      <a:pt x="330" y="24"/>
                      <a:pt x="316" y="33"/>
                    </a:cubicBezTo>
                    <a:cubicBezTo>
                      <a:pt x="302" y="42"/>
                      <a:pt x="290" y="39"/>
                      <a:pt x="275" y="40"/>
                    </a:cubicBezTo>
                    <a:cubicBezTo>
                      <a:pt x="261" y="38"/>
                      <a:pt x="249" y="35"/>
                      <a:pt x="238" y="31"/>
                    </a:cubicBezTo>
                    <a:cubicBezTo>
                      <a:pt x="224" y="27"/>
                      <a:pt x="211" y="23"/>
                      <a:pt x="195" y="21"/>
                    </a:cubicBezTo>
                    <a:cubicBezTo>
                      <a:pt x="177" y="20"/>
                      <a:pt x="163" y="21"/>
                      <a:pt x="150" y="23"/>
                    </a:cubicBezTo>
                    <a:cubicBezTo>
                      <a:pt x="142" y="23"/>
                      <a:pt x="135" y="24"/>
                      <a:pt x="127" y="24"/>
                    </a:cubicBezTo>
                    <a:cubicBezTo>
                      <a:pt x="121" y="24"/>
                      <a:pt x="114" y="22"/>
                      <a:pt x="104" y="20"/>
                    </a:cubicBezTo>
                    <a:cubicBezTo>
                      <a:pt x="80" y="14"/>
                      <a:pt x="46" y="6"/>
                      <a:pt x="22" y="31"/>
                    </a:cubicBezTo>
                    <a:cubicBezTo>
                      <a:pt x="7" y="45"/>
                      <a:pt x="0" y="65"/>
                      <a:pt x="1" y="86"/>
                    </a:cubicBezTo>
                    <a:cubicBezTo>
                      <a:pt x="2" y="112"/>
                      <a:pt x="16" y="138"/>
                      <a:pt x="40" y="158"/>
                    </a:cubicBezTo>
                    <a:cubicBezTo>
                      <a:pt x="50" y="166"/>
                      <a:pt x="57" y="175"/>
                      <a:pt x="59" y="184"/>
                    </a:cubicBezTo>
                    <a:cubicBezTo>
                      <a:pt x="59" y="184"/>
                      <a:pt x="59" y="184"/>
                      <a:pt x="59" y="184"/>
                    </a:cubicBezTo>
                    <a:cubicBezTo>
                      <a:pt x="60" y="176"/>
                      <a:pt x="62" y="168"/>
                      <a:pt x="66" y="160"/>
                    </a:cubicBezTo>
                    <a:cubicBezTo>
                      <a:pt x="65" y="161"/>
                      <a:pt x="65" y="161"/>
                      <a:pt x="65" y="162"/>
                    </a:cubicBezTo>
                    <a:cubicBezTo>
                      <a:pt x="61" y="158"/>
                      <a:pt x="59" y="156"/>
                      <a:pt x="59" y="154"/>
                    </a:cubicBezTo>
                    <a:cubicBezTo>
                      <a:pt x="60" y="152"/>
                      <a:pt x="65" y="157"/>
                      <a:pt x="68" y="156"/>
                    </a:cubicBezTo>
                    <a:cubicBezTo>
                      <a:pt x="68" y="156"/>
                      <a:pt x="68" y="156"/>
                      <a:pt x="67" y="157"/>
                    </a:cubicBezTo>
                    <a:cubicBezTo>
                      <a:pt x="68" y="155"/>
                      <a:pt x="69" y="154"/>
                      <a:pt x="69" y="153"/>
                    </a:cubicBezTo>
                    <a:cubicBezTo>
                      <a:pt x="69" y="153"/>
                      <a:pt x="69" y="153"/>
                      <a:pt x="69" y="153"/>
                    </a:cubicBezTo>
                    <a:cubicBezTo>
                      <a:pt x="69" y="151"/>
                      <a:pt x="67" y="149"/>
                      <a:pt x="67" y="147"/>
                    </a:cubicBezTo>
                    <a:cubicBezTo>
                      <a:pt x="68" y="145"/>
                      <a:pt x="70" y="145"/>
                      <a:pt x="73" y="146"/>
                    </a:cubicBezTo>
                    <a:cubicBezTo>
                      <a:pt x="73" y="146"/>
                      <a:pt x="73" y="146"/>
                      <a:pt x="73" y="146"/>
                    </a:cubicBezTo>
                    <a:cubicBezTo>
                      <a:pt x="73" y="145"/>
                      <a:pt x="74" y="144"/>
                      <a:pt x="75" y="143"/>
                    </a:cubicBezTo>
                    <a:cubicBezTo>
                      <a:pt x="79" y="135"/>
                      <a:pt x="87" y="132"/>
                      <a:pt x="97" y="130"/>
                    </a:cubicBezTo>
                    <a:cubicBezTo>
                      <a:pt x="91" y="131"/>
                      <a:pt x="83" y="130"/>
                      <a:pt x="74" y="126"/>
                    </a:cubicBezTo>
                    <a:cubicBezTo>
                      <a:pt x="50" y="117"/>
                      <a:pt x="37" y="86"/>
                      <a:pt x="40" y="70"/>
                    </a:cubicBezTo>
                    <a:cubicBezTo>
                      <a:pt x="40" y="63"/>
                      <a:pt x="44" y="55"/>
                      <a:pt x="50" y="50"/>
                    </a:cubicBezTo>
                    <a:cubicBezTo>
                      <a:pt x="59" y="43"/>
                      <a:pt x="72" y="41"/>
                      <a:pt x="86" y="44"/>
                    </a:cubicBezTo>
                    <a:cubicBezTo>
                      <a:pt x="108" y="49"/>
                      <a:pt x="117" y="49"/>
                      <a:pt x="135" y="48"/>
                    </a:cubicBezTo>
                    <a:cubicBezTo>
                      <a:pt x="141" y="48"/>
                      <a:pt x="146" y="47"/>
                      <a:pt x="151" y="45"/>
                    </a:cubicBezTo>
                    <a:cubicBezTo>
                      <a:pt x="163" y="43"/>
                      <a:pt x="176" y="40"/>
                      <a:pt x="201" y="42"/>
                    </a:cubicBezTo>
                    <a:cubicBezTo>
                      <a:pt x="220" y="43"/>
                      <a:pt x="232" y="48"/>
                      <a:pt x="243" y="52"/>
                    </a:cubicBezTo>
                    <a:cubicBezTo>
                      <a:pt x="255" y="57"/>
                      <a:pt x="264" y="61"/>
                      <a:pt x="278" y="60"/>
                    </a:cubicBezTo>
                    <a:cubicBezTo>
                      <a:pt x="294" y="60"/>
                      <a:pt x="306" y="54"/>
                      <a:pt x="317" y="49"/>
                    </a:cubicBezTo>
                    <a:cubicBezTo>
                      <a:pt x="326" y="45"/>
                      <a:pt x="335" y="41"/>
                      <a:pt x="346" y="40"/>
                    </a:cubicBezTo>
                    <a:cubicBezTo>
                      <a:pt x="354" y="40"/>
                      <a:pt x="373" y="33"/>
                      <a:pt x="391" y="31"/>
                    </a:cubicBezTo>
                    <a:cubicBezTo>
                      <a:pt x="405" y="30"/>
                      <a:pt x="418" y="34"/>
                      <a:pt x="422" y="33"/>
                    </a:cubicBezTo>
                    <a:cubicBezTo>
                      <a:pt x="432" y="32"/>
                      <a:pt x="442" y="37"/>
                      <a:pt x="445" y="38"/>
                    </a:cubicBezTo>
                    <a:cubicBezTo>
                      <a:pt x="446" y="40"/>
                      <a:pt x="448" y="41"/>
                      <a:pt x="449" y="40"/>
                    </a:cubicBezTo>
                    <a:cubicBezTo>
                      <a:pt x="450" y="40"/>
                      <a:pt x="451" y="40"/>
                      <a:pt x="452" y="40"/>
                    </a:cubicBezTo>
                    <a:cubicBezTo>
                      <a:pt x="452" y="40"/>
                      <a:pt x="453" y="40"/>
                      <a:pt x="453" y="41"/>
                    </a:cubicBezTo>
                    <a:cubicBezTo>
                      <a:pt x="454" y="41"/>
                      <a:pt x="454" y="41"/>
                      <a:pt x="454" y="42"/>
                    </a:cubicBezTo>
                    <a:cubicBezTo>
                      <a:pt x="455" y="44"/>
                      <a:pt x="452" y="49"/>
                      <a:pt x="456" y="49"/>
                    </a:cubicBezTo>
                    <a:cubicBezTo>
                      <a:pt x="458" y="49"/>
                      <a:pt x="460" y="48"/>
                      <a:pt x="462" y="47"/>
                    </a:cubicBezTo>
                    <a:cubicBezTo>
                      <a:pt x="463" y="48"/>
                      <a:pt x="464" y="49"/>
                      <a:pt x="465" y="50"/>
                    </a:cubicBezTo>
                    <a:cubicBezTo>
                      <a:pt x="465" y="52"/>
                      <a:pt x="463" y="54"/>
                      <a:pt x="465" y="55"/>
                    </a:cubicBezTo>
                    <a:cubicBezTo>
                      <a:pt x="467" y="57"/>
                      <a:pt x="469" y="56"/>
                      <a:pt x="471" y="55"/>
                    </a:cubicBezTo>
                    <a:cubicBezTo>
                      <a:pt x="472" y="56"/>
                      <a:pt x="473" y="58"/>
                      <a:pt x="475" y="59"/>
                    </a:cubicBezTo>
                    <a:cubicBezTo>
                      <a:pt x="474" y="60"/>
                      <a:pt x="473" y="61"/>
                      <a:pt x="473" y="62"/>
                    </a:cubicBezTo>
                    <a:cubicBezTo>
                      <a:pt x="474" y="65"/>
                      <a:pt x="476" y="64"/>
                      <a:pt x="478" y="62"/>
                    </a:cubicBezTo>
                    <a:cubicBezTo>
                      <a:pt x="478" y="62"/>
                      <a:pt x="479" y="63"/>
                      <a:pt x="479" y="63"/>
                    </a:cubicBezTo>
                    <a:cubicBezTo>
                      <a:pt x="479" y="63"/>
                      <a:pt x="479" y="63"/>
                      <a:pt x="479" y="63"/>
                    </a:cubicBezTo>
                    <a:cubicBezTo>
                      <a:pt x="477" y="65"/>
                      <a:pt x="478" y="68"/>
                      <a:pt x="480" y="69"/>
                    </a:cubicBezTo>
                    <a:cubicBezTo>
                      <a:pt x="481" y="70"/>
                      <a:pt x="482" y="70"/>
                      <a:pt x="482" y="70"/>
                    </a:cubicBezTo>
                    <a:cubicBezTo>
                      <a:pt x="483" y="70"/>
                      <a:pt x="483" y="71"/>
                      <a:pt x="484" y="72"/>
                    </a:cubicBezTo>
                    <a:cubicBezTo>
                      <a:pt x="485" y="74"/>
                      <a:pt x="485" y="74"/>
                      <a:pt x="486" y="74"/>
                    </a:cubicBezTo>
                    <a:cubicBezTo>
                      <a:pt x="485" y="76"/>
                      <a:pt x="485" y="77"/>
                      <a:pt x="487" y="79"/>
                    </a:cubicBezTo>
                    <a:cubicBezTo>
                      <a:pt x="488" y="81"/>
                      <a:pt x="490" y="83"/>
                      <a:pt x="492" y="83"/>
                    </a:cubicBezTo>
                    <a:cubicBezTo>
                      <a:pt x="493" y="85"/>
                      <a:pt x="494" y="87"/>
                      <a:pt x="496" y="88"/>
                    </a:cubicBezTo>
                    <a:cubicBezTo>
                      <a:pt x="496" y="89"/>
                      <a:pt x="495" y="89"/>
                      <a:pt x="495" y="89"/>
                    </a:cubicBezTo>
                    <a:cubicBezTo>
                      <a:pt x="494" y="91"/>
                      <a:pt x="496" y="94"/>
                      <a:pt x="497" y="95"/>
                    </a:cubicBezTo>
                    <a:cubicBezTo>
                      <a:pt x="498" y="96"/>
                      <a:pt x="500" y="98"/>
                      <a:pt x="501" y="98"/>
                    </a:cubicBezTo>
                    <a:cubicBezTo>
                      <a:pt x="503" y="99"/>
                      <a:pt x="503" y="98"/>
                      <a:pt x="504" y="97"/>
                    </a:cubicBezTo>
                    <a:cubicBezTo>
                      <a:pt x="505" y="99"/>
                      <a:pt x="506" y="100"/>
                      <a:pt x="507" y="102"/>
                    </a:cubicBezTo>
                    <a:cubicBezTo>
                      <a:pt x="505" y="103"/>
                      <a:pt x="502" y="105"/>
                      <a:pt x="502" y="106"/>
                    </a:cubicBezTo>
                    <a:cubicBezTo>
                      <a:pt x="502" y="108"/>
                      <a:pt x="505" y="112"/>
                      <a:pt x="506" y="111"/>
                    </a:cubicBezTo>
                    <a:cubicBezTo>
                      <a:pt x="513" y="111"/>
                      <a:pt x="508" y="119"/>
                      <a:pt x="509" y="122"/>
                    </a:cubicBezTo>
                    <a:cubicBezTo>
                      <a:pt x="509" y="124"/>
                      <a:pt x="510" y="127"/>
                      <a:pt x="512" y="127"/>
                    </a:cubicBezTo>
                    <a:cubicBezTo>
                      <a:pt x="514" y="129"/>
                      <a:pt x="512" y="128"/>
                      <a:pt x="514" y="127"/>
                    </a:cubicBezTo>
                    <a:cubicBezTo>
                      <a:pt x="515" y="127"/>
                      <a:pt x="518" y="129"/>
                      <a:pt x="518" y="131"/>
                    </a:cubicBezTo>
                    <a:cubicBezTo>
                      <a:pt x="519" y="132"/>
                      <a:pt x="518" y="135"/>
                      <a:pt x="517" y="136"/>
                    </a:cubicBezTo>
                    <a:cubicBezTo>
                      <a:pt x="514" y="137"/>
                      <a:pt x="512" y="138"/>
                      <a:pt x="512" y="141"/>
                    </a:cubicBezTo>
                    <a:cubicBezTo>
                      <a:pt x="513" y="143"/>
                      <a:pt x="513" y="149"/>
                      <a:pt x="517" y="149"/>
                    </a:cubicBezTo>
                    <a:cubicBezTo>
                      <a:pt x="518" y="149"/>
                      <a:pt x="519" y="149"/>
                      <a:pt x="519" y="148"/>
                    </a:cubicBezTo>
                    <a:cubicBezTo>
                      <a:pt x="520" y="147"/>
                      <a:pt x="523" y="148"/>
                      <a:pt x="523" y="150"/>
                    </a:cubicBezTo>
                    <a:cubicBezTo>
                      <a:pt x="523" y="151"/>
                      <a:pt x="523" y="153"/>
                      <a:pt x="524" y="155"/>
                    </a:cubicBezTo>
                    <a:cubicBezTo>
                      <a:pt x="523" y="155"/>
                      <a:pt x="522" y="156"/>
                      <a:pt x="522" y="158"/>
                    </a:cubicBezTo>
                    <a:cubicBezTo>
                      <a:pt x="521" y="160"/>
                      <a:pt x="520" y="166"/>
                      <a:pt x="521" y="168"/>
                    </a:cubicBezTo>
                    <a:cubicBezTo>
                      <a:pt x="522" y="169"/>
                      <a:pt x="522" y="169"/>
                      <a:pt x="523" y="170"/>
                    </a:cubicBezTo>
                    <a:cubicBezTo>
                      <a:pt x="523" y="170"/>
                      <a:pt x="523" y="170"/>
                      <a:pt x="523" y="170"/>
                    </a:cubicBezTo>
                    <a:cubicBezTo>
                      <a:pt x="526" y="171"/>
                      <a:pt x="529" y="173"/>
                      <a:pt x="529" y="175"/>
                    </a:cubicBezTo>
                    <a:cubicBezTo>
                      <a:pt x="530" y="178"/>
                      <a:pt x="528" y="180"/>
                      <a:pt x="528" y="182"/>
                    </a:cubicBezTo>
                    <a:cubicBezTo>
                      <a:pt x="529" y="186"/>
                      <a:pt x="536" y="187"/>
                      <a:pt x="538" y="190"/>
                    </a:cubicBezTo>
                    <a:cubicBezTo>
                      <a:pt x="538" y="192"/>
                      <a:pt x="537" y="194"/>
                      <a:pt x="535" y="196"/>
                    </a:cubicBezTo>
                    <a:cubicBezTo>
                      <a:pt x="535" y="197"/>
                      <a:pt x="535" y="198"/>
                      <a:pt x="535" y="198"/>
                    </a:cubicBezTo>
                    <a:cubicBezTo>
                      <a:pt x="534" y="202"/>
                      <a:pt x="541" y="200"/>
                      <a:pt x="541" y="203"/>
                    </a:cubicBezTo>
                    <a:cubicBezTo>
                      <a:pt x="542" y="205"/>
                      <a:pt x="540" y="207"/>
                      <a:pt x="540" y="208"/>
                    </a:cubicBezTo>
                    <a:cubicBezTo>
                      <a:pt x="541" y="210"/>
                      <a:pt x="547" y="211"/>
                      <a:pt x="547" y="213"/>
                    </a:cubicBezTo>
                    <a:cubicBezTo>
                      <a:pt x="548" y="214"/>
                      <a:pt x="547" y="215"/>
                      <a:pt x="547" y="217"/>
                    </a:cubicBezTo>
                    <a:cubicBezTo>
                      <a:pt x="545" y="217"/>
                      <a:pt x="545" y="217"/>
                      <a:pt x="545" y="220"/>
                    </a:cubicBezTo>
                    <a:cubicBezTo>
                      <a:pt x="545" y="224"/>
                      <a:pt x="544" y="226"/>
                      <a:pt x="547" y="228"/>
                    </a:cubicBezTo>
                    <a:cubicBezTo>
                      <a:pt x="549" y="231"/>
                      <a:pt x="550" y="232"/>
                      <a:pt x="551" y="237"/>
                    </a:cubicBezTo>
                    <a:cubicBezTo>
                      <a:pt x="552" y="241"/>
                      <a:pt x="548" y="241"/>
                      <a:pt x="549" y="245"/>
                    </a:cubicBezTo>
                    <a:cubicBezTo>
                      <a:pt x="549" y="248"/>
                      <a:pt x="551" y="248"/>
                      <a:pt x="553" y="251"/>
                    </a:cubicBezTo>
                    <a:cubicBezTo>
                      <a:pt x="554" y="253"/>
                      <a:pt x="551" y="254"/>
                      <a:pt x="552" y="257"/>
                    </a:cubicBezTo>
                    <a:cubicBezTo>
                      <a:pt x="553" y="260"/>
                      <a:pt x="555" y="261"/>
                      <a:pt x="556" y="265"/>
                    </a:cubicBezTo>
                    <a:cubicBezTo>
                      <a:pt x="556" y="269"/>
                      <a:pt x="553" y="267"/>
                      <a:pt x="554" y="271"/>
                    </a:cubicBezTo>
                    <a:cubicBezTo>
                      <a:pt x="554" y="274"/>
                      <a:pt x="558" y="274"/>
                      <a:pt x="559" y="277"/>
                    </a:cubicBezTo>
                    <a:cubicBezTo>
                      <a:pt x="559" y="278"/>
                      <a:pt x="556" y="279"/>
                      <a:pt x="557" y="282"/>
                    </a:cubicBezTo>
                    <a:cubicBezTo>
                      <a:pt x="557" y="285"/>
                      <a:pt x="555" y="289"/>
                      <a:pt x="557" y="294"/>
                    </a:cubicBezTo>
                    <a:cubicBezTo>
                      <a:pt x="559" y="299"/>
                      <a:pt x="558" y="301"/>
                      <a:pt x="558" y="306"/>
                    </a:cubicBezTo>
                    <a:cubicBezTo>
                      <a:pt x="558" y="313"/>
                      <a:pt x="560" y="310"/>
                      <a:pt x="559" y="317"/>
                    </a:cubicBezTo>
                    <a:cubicBezTo>
                      <a:pt x="559" y="323"/>
                      <a:pt x="559" y="327"/>
                      <a:pt x="557" y="328"/>
                    </a:cubicBezTo>
                    <a:cubicBezTo>
                      <a:pt x="555" y="329"/>
                      <a:pt x="555" y="333"/>
                      <a:pt x="556" y="337"/>
                    </a:cubicBezTo>
                    <a:cubicBezTo>
                      <a:pt x="556" y="340"/>
                      <a:pt x="556" y="338"/>
                      <a:pt x="555" y="341"/>
                    </a:cubicBezTo>
                    <a:cubicBezTo>
                      <a:pt x="555" y="345"/>
                      <a:pt x="552" y="344"/>
                      <a:pt x="553" y="349"/>
                    </a:cubicBezTo>
                    <a:cubicBezTo>
                      <a:pt x="555" y="353"/>
                      <a:pt x="553" y="355"/>
                      <a:pt x="553" y="360"/>
                    </a:cubicBezTo>
                    <a:cubicBezTo>
                      <a:pt x="553" y="364"/>
                      <a:pt x="551" y="365"/>
                      <a:pt x="552" y="369"/>
                    </a:cubicBezTo>
                    <a:cubicBezTo>
                      <a:pt x="553" y="374"/>
                      <a:pt x="553" y="379"/>
                      <a:pt x="555" y="383"/>
                    </a:cubicBezTo>
                    <a:cubicBezTo>
                      <a:pt x="557" y="386"/>
                      <a:pt x="555" y="389"/>
                      <a:pt x="558" y="393"/>
                    </a:cubicBezTo>
                    <a:cubicBezTo>
                      <a:pt x="561" y="397"/>
                      <a:pt x="561" y="401"/>
                      <a:pt x="561" y="404"/>
                    </a:cubicBezTo>
                    <a:cubicBezTo>
                      <a:pt x="566" y="414"/>
                      <a:pt x="555" y="443"/>
                      <a:pt x="529" y="443"/>
                    </a:cubicBezTo>
                    <a:cubicBezTo>
                      <a:pt x="521" y="443"/>
                      <a:pt x="514" y="443"/>
                      <a:pt x="507" y="441"/>
                    </a:cubicBezTo>
                    <a:cubicBezTo>
                      <a:pt x="507" y="441"/>
                      <a:pt x="507" y="441"/>
                      <a:pt x="508" y="441"/>
                    </a:cubicBezTo>
                    <a:cubicBezTo>
                      <a:pt x="506" y="441"/>
                      <a:pt x="498" y="438"/>
                      <a:pt x="496" y="443"/>
                    </a:cubicBezTo>
                    <a:cubicBezTo>
                      <a:pt x="492" y="451"/>
                      <a:pt x="498" y="454"/>
                      <a:pt x="496" y="461"/>
                    </a:cubicBezTo>
                    <a:cubicBezTo>
                      <a:pt x="495" y="467"/>
                      <a:pt x="498" y="472"/>
                      <a:pt x="501" y="476"/>
                    </a:cubicBezTo>
                    <a:cubicBezTo>
                      <a:pt x="503" y="478"/>
                      <a:pt x="501" y="485"/>
                      <a:pt x="502" y="490"/>
                    </a:cubicBezTo>
                    <a:cubicBezTo>
                      <a:pt x="502" y="494"/>
                      <a:pt x="501" y="498"/>
                      <a:pt x="502" y="502"/>
                    </a:cubicBezTo>
                    <a:cubicBezTo>
                      <a:pt x="503" y="507"/>
                      <a:pt x="502" y="511"/>
                      <a:pt x="503" y="514"/>
                    </a:cubicBezTo>
                    <a:cubicBezTo>
                      <a:pt x="503" y="517"/>
                      <a:pt x="505" y="520"/>
                      <a:pt x="506" y="526"/>
                    </a:cubicBezTo>
                    <a:cubicBezTo>
                      <a:pt x="507" y="530"/>
                      <a:pt x="506" y="534"/>
                      <a:pt x="506" y="538"/>
                    </a:cubicBezTo>
                    <a:cubicBezTo>
                      <a:pt x="507" y="544"/>
                      <a:pt x="506" y="549"/>
                      <a:pt x="506" y="551"/>
                    </a:cubicBezTo>
                    <a:cubicBezTo>
                      <a:pt x="506" y="554"/>
                      <a:pt x="505" y="558"/>
                      <a:pt x="506" y="563"/>
                    </a:cubicBezTo>
                    <a:cubicBezTo>
                      <a:pt x="507" y="565"/>
                      <a:pt x="509" y="570"/>
                      <a:pt x="509" y="572"/>
                    </a:cubicBezTo>
                    <a:cubicBezTo>
                      <a:pt x="509" y="575"/>
                      <a:pt x="508" y="578"/>
                      <a:pt x="508" y="581"/>
                    </a:cubicBezTo>
                    <a:cubicBezTo>
                      <a:pt x="509" y="583"/>
                      <a:pt x="511" y="585"/>
                      <a:pt x="511" y="588"/>
                    </a:cubicBezTo>
                    <a:cubicBezTo>
                      <a:pt x="511" y="592"/>
                      <a:pt x="510" y="596"/>
                      <a:pt x="510" y="600"/>
                    </a:cubicBezTo>
                    <a:cubicBezTo>
                      <a:pt x="511" y="604"/>
                      <a:pt x="514" y="606"/>
                      <a:pt x="514" y="610"/>
                    </a:cubicBezTo>
                    <a:cubicBezTo>
                      <a:pt x="514" y="618"/>
                      <a:pt x="518" y="622"/>
                      <a:pt x="519" y="626"/>
                    </a:cubicBezTo>
                    <a:cubicBezTo>
                      <a:pt x="519" y="629"/>
                      <a:pt x="518" y="635"/>
                      <a:pt x="521" y="640"/>
                    </a:cubicBezTo>
                    <a:cubicBezTo>
                      <a:pt x="522" y="643"/>
                      <a:pt x="521" y="646"/>
                      <a:pt x="522" y="649"/>
                    </a:cubicBezTo>
                    <a:cubicBezTo>
                      <a:pt x="522" y="652"/>
                      <a:pt x="524" y="654"/>
                      <a:pt x="524" y="657"/>
                    </a:cubicBezTo>
                    <a:cubicBezTo>
                      <a:pt x="524" y="663"/>
                      <a:pt x="523" y="667"/>
                      <a:pt x="523" y="672"/>
                    </a:cubicBezTo>
                    <a:cubicBezTo>
                      <a:pt x="523" y="677"/>
                      <a:pt x="524" y="683"/>
                      <a:pt x="524" y="690"/>
                    </a:cubicBezTo>
                    <a:cubicBezTo>
                      <a:pt x="524" y="694"/>
                      <a:pt x="522" y="696"/>
                      <a:pt x="522" y="700"/>
                    </a:cubicBezTo>
                    <a:cubicBezTo>
                      <a:pt x="521" y="703"/>
                      <a:pt x="522" y="708"/>
                      <a:pt x="521" y="713"/>
                    </a:cubicBezTo>
                    <a:cubicBezTo>
                      <a:pt x="520" y="718"/>
                      <a:pt x="518" y="716"/>
                      <a:pt x="517" y="723"/>
                    </a:cubicBezTo>
                    <a:cubicBezTo>
                      <a:pt x="517" y="725"/>
                      <a:pt x="516" y="731"/>
                      <a:pt x="515" y="733"/>
                    </a:cubicBezTo>
                    <a:cubicBezTo>
                      <a:pt x="513" y="736"/>
                      <a:pt x="512" y="738"/>
                      <a:pt x="510" y="739"/>
                    </a:cubicBezTo>
                    <a:cubicBezTo>
                      <a:pt x="510" y="739"/>
                      <a:pt x="510" y="739"/>
                      <a:pt x="510" y="739"/>
                    </a:cubicBezTo>
                    <a:cubicBezTo>
                      <a:pt x="519" y="734"/>
                      <a:pt x="541" y="730"/>
                      <a:pt x="566" y="730"/>
                    </a:cubicBezTo>
                    <a:cubicBezTo>
                      <a:pt x="568" y="730"/>
                      <a:pt x="568" y="730"/>
                      <a:pt x="568" y="730"/>
                    </a:cubicBezTo>
                    <a:cubicBezTo>
                      <a:pt x="593" y="730"/>
                      <a:pt x="615" y="734"/>
                      <a:pt x="623" y="740"/>
                    </a:cubicBezTo>
                    <a:cubicBezTo>
                      <a:pt x="623" y="740"/>
                      <a:pt x="623" y="740"/>
                      <a:pt x="623" y="740"/>
                    </a:cubicBezTo>
                    <a:cubicBezTo>
                      <a:pt x="622" y="738"/>
                      <a:pt x="620" y="737"/>
                      <a:pt x="619" y="733"/>
                    </a:cubicBezTo>
                    <a:cubicBezTo>
                      <a:pt x="617" y="731"/>
                      <a:pt x="617" y="725"/>
                      <a:pt x="616" y="723"/>
                    </a:cubicBezTo>
                    <a:cubicBezTo>
                      <a:pt x="615" y="716"/>
                      <a:pt x="614" y="718"/>
                      <a:pt x="613" y="713"/>
                    </a:cubicBezTo>
                    <a:cubicBezTo>
                      <a:pt x="611" y="708"/>
                      <a:pt x="612" y="703"/>
                      <a:pt x="611" y="700"/>
                    </a:cubicBezTo>
                    <a:cubicBezTo>
                      <a:pt x="611" y="696"/>
                      <a:pt x="609" y="694"/>
                      <a:pt x="609" y="690"/>
                    </a:cubicBezTo>
                    <a:cubicBezTo>
                      <a:pt x="609" y="683"/>
                      <a:pt x="614" y="678"/>
                      <a:pt x="614" y="672"/>
                    </a:cubicBezTo>
                    <a:cubicBezTo>
                      <a:pt x="614" y="667"/>
                      <a:pt x="613" y="664"/>
                      <a:pt x="613" y="657"/>
                    </a:cubicBezTo>
                    <a:cubicBezTo>
                      <a:pt x="613" y="654"/>
                      <a:pt x="614" y="652"/>
                      <a:pt x="615" y="650"/>
                    </a:cubicBezTo>
                    <a:cubicBezTo>
                      <a:pt x="615" y="647"/>
                      <a:pt x="614" y="644"/>
                      <a:pt x="616" y="641"/>
                    </a:cubicBezTo>
                    <a:cubicBezTo>
                      <a:pt x="619" y="636"/>
                      <a:pt x="615" y="630"/>
                      <a:pt x="616" y="627"/>
                    </a:cubicBezTo>
                    <a:cubicBezTo>
                      <a:pt x="616" y="624"/>
                      <a:pt x="620" y="618"/>
                      <a:pt x="620" y="610"/>
                    </a:cubicBezTo>
                    <a:cubicBezTo>
                      <a:pt x="620" y="606"/>
                      <a:pt x="620" y="603"/>
                      <a:pt x="621" y="600"/>
                    </a:cubicBezTo>
                    <a:cubicBezTo>
                      <a:pt x="622" y="596"/>
                      <a:pt x="620" y="591"/>
                      <a:pt x="620" y="588"/>
                    </a:cubicBezTo>
                    <a:cubicBezTo>
                      <a:pt x="620" y="584"/>
                      <a:pt x="622" y="582"/>
                      <a:pt x="623" y="580"/>
                    </a:cubicBezTo>
                    <a:cubicBezTo>
                      <a:pt x="623" y="577"/>
                      <a:pt x="622" y="574"/>
                      <a:pt x="622" y="571"/>
                    </a:cubicBezTo>
                    <a:cubicBezTo>
                      <a:pt x="623" y="569"/>
                      <a:pt x="622" y="565"/>
                      <a:pt x="623" y="562"/>
                    </a:cubicBezTo>
                    <a:cubicBezTo>
                      <a:pt x="624" y="558"/>
                      <a:pt x="623" y="553"/>
                      <a:pt x="623" y="551"/>
                    </a:cubicBezTo>
                    <a:cubicBezTo>
                      <a:pt x="623" y="548"/>
                      <a:pt x="624" y="544"/>
                      <a:pt x="625" y="538"/>
                    </a:cubicBezTo>
                    <a:cubicBezTo>
                      <a:pt x="626" y="535"/>
                      <a:pt x="624" y="530"/>
                      <a:pt x="624" y="526"/>
                    </a:cubicBezTo>
                    <a:cubicBezTo>
                      <a:pt x="625" y="520"/>
                      <a:pt x="627" y="517"/>
                      <a:pt x="628" y="514"/>
                    </a:cubicBezTo>
                    <a:cubicBezTo>
                      <a:pt x="628" y="511"/>
                      <a:pt x="627" y="507"/>
                      <a:pt x="628" y="502"/>
                    </a:cubicBezTo>
                    <a:cubicBezTo>
                      <a:pt x="629" y="498"/>
                      <a:pt x="632" y="494"/>
                      <a:pt x="632" y="490"/>
                    </a:cubicBezTo>
                    <a:cubicBezTo>
                      <a:pt x="633" y="485"/>
                      <a:pt x="631" y="478"/>
                      <a:pt x="633" y="476"/>
                    </a:cubicBezTo>
                    <a:cubicBezTo>
                      <a:pt x="635" y="472"/>
                      <a:pt x="637" y="468"/>
                      <a:pt x="636" y="461"/>
                    </a:cubicBezTo>
                    <a:cubicBezTo>
                      <a:pt x="635" y="455"/>
                      <a:pt x="642" y="449"/>
                      <a:pt x="639" y="443"/>
                    </a:cubicBezTo>
                    <a:cubicBezTo>
                      <a:pt x="636" y="437"/>
                      <a:pt x="627" y="441"/>
                      <a:pt x="626" y="441"/>
                    </a:cubicBezTo>
                    <a:cubicBezTo>
                      <a:pt x="626" y="441"/>
                      <a:pt x="627" y="441"/>
                      <a:pt x="627" y="441"/>
                    </a:cubicBezTo>
                    <a:cubicBezTo>
                      <a:pt x="620" y="443"/>
                      <a:pt x="612" y="443"/>
                      <a:pt x="604" y="443"/>
                    </a:cubicBezTo>
                    <a:cubicBezTo>
                      <a:pt x="579" y="443"/>
                      <a:pt x="568" y="414"/>
                      <a:pt x="572" y="404"/>
                    </a:cubicBezTo>
                    <a:cubicBezTo>
                      <a:pt x="572" y="401"/>
                      <a:pt x="572" y="397"/>
                      <a:pt x="576" y="393"/>
                    </a:cubicBezTo>
                    <a:cubicBezTo>
                      <a:pt x="579" y="389"/>
                      <a:pt x="577" y="386"/>
                      <a:pt x="579" y="383"/>
                    </a:cubicBezTo>
                    <a:cubicBezTo>
                      <a:pt x="581" y="379"/>
                      <a:pt x="579" y="376"/>
                      <a:pt x="579" y="372"/>
                    </a:cubicBezTo>
                    <a:cubicBezTo>
                      <a:pt x="580" y="367"/>
                      <a:pt x="579" y="363"/>
                      <a:pt x="579" y="359"/>
                    </a:cubicBezTo>
                    <a:cubicBezTo>
                      <a:pt x="579" y="354"/>
                      <a:pt x="579" y="353"/>
                      <a:pt x="580" y="349"/>
                    </a:cubicBezTo>
                    <a:cubicBezTo>
                      <a:pt x="582" y="344"/>
                      <a:pt x="579" y="345"/>
                      <a:pt x="578" y="341"/>
                    </a:cubicBezTo>
                    <a:cubicBezTo>
                      <a:pt x="578" y="338"/>
                      <a:pt x="575" y="339"/>
                      <a:pt x="576" y="336"/>
                    </a:cubicBezTo>
                    <a:cubicBezTo>
                      <a:pt x="577" y="333"/>
                      <a:pt x="578" y="329"/>
                      <a:pt x="576" y="328"/>
                    </a:cubicBezTo>
                    <a:cubicBezTo>
                      <a:pt x="574" y="327"/>
                      <a:pt x="575" y="323"/>
                      <a:pt x="574" y="317"/>
                    </a:cubicBezTo>
                    <a:cubicBezTo>
                      <a:pt x="574" y="310"/>
                      <a:pt x="576" y="313"/>
                      <a:pt x="575" y="306"/>
                    </a:cubicBezTo>
                    <a:cubicBezTo>
                      <a:pt x="575" y="301"/>
                      <a:pt x="574" y="299"/>
                      <a:pt x="576" y="294"/>
                    </a:cubicBezTo>
                    <a:cubicBezTo>
                      <a:pt x="576" y="296"/>
                      <a:pt x="576" y="296"/>
                      <a:pt x="576" y="296"/>
                    </a:cubicBezTo>
                    <a:cubicBezTo>
                      <a:pt x="577" y="293"/>
                      <a:pt x="579" y="293"/>
                      <a:pt x="579" y="289"/>
                    </a:cubicBezTo>
                    <a:cubicBezTo>
                      <a:pt x="580" y="286"/>
                      <a:pt x="578" y="281"/>
                      <a:pt x="578" y="278"/>
                    </a:cubicBezTo>
                    <a:cubicBezTo>
                      <a:pt x="578" y="275"/>
                      <a:pt x="580" y="271"/>
                      <a:pt x="580" y="267"/>
                    </a:cubicBezTo>
                    <a:cubicBezTo>
                      <a:pt x="580" y="263"/>
                      <a:pt x="577" y="261"/>
                      <a:pt x="579" y="257"/>
                    </a:cubicBezTo>
                    <a:cubicBezTo>
                      <a:pt x="580" y="254"/>
                      <a:pt x="585" y="254"/>
                      <a:pt x="586" y="250"/>
                    </a:cubicBezTo>
                    <a:cubicBezTo>
                      <a:pt x="586" y="245"/>
                      <a:pt x="583" y="245"/>
                      <a:pt x="584" y="241"/>
                    </a:cubicBezTo>
                    <a:cubicBezTo>
                      <a:pt x="585" y="237"/>
                      <a:pt x="590" y="234"/>
                      <a:pt x="591" y="232"/>
                    </a:cubicBezTo>
                    <a:cubicBezTo>
                      <a:pt x="593" y="229"/>
                      <a:pt x="592" y="222"/>
                      <a:pt x="592" y="218"/>
                    </a:cubicBezTo>
                    <a:cubicBezTo>
                      <a:pt x="593" y="214"/>
                      <a:pt x="595" y="216"/>
                      <a:pt x="598" y="213"/>
                    </a:cubicBezTo>
                    <a:cubicBezTo>
                      <a:pt x="601" y="209"/>
                      <a:pt x="598" y="206"/>
                      <a:pt x="598" y="202"/>
                    </a:cubicBezTo>
                    <a:cubicBezTo>
                      <a:pt x="597" y="198"/>
                      <a:pt x="601" y="197"/>
                      <a:pt x="602" y="193"/>
                    </a:cubicBezTo>
                    <a:cubicBezTo>
                      <a:pt x="603" y="189"/>
                      <a:pt x="603" y="187"/>
                      <a:pt x="603" y="181"/>
                    </a:cubicBezTo>
                    <a:cubicBezTo>
                      <a:pt x="603" y="176"/>
                      <a:pt x="609" y="175"/>
                      <a:pt x="611" y="170"/>
                    </a:cubicBezTo>
                    <a:cubicBezTo>
                      <a:pt x="611" y="170"/>
                      <a:pt x="611" y="170"/>
                      <a:pt x="611" y="170"/>
                    </a:cubicBezTo>
                    <a:cubicBezTo>
                      <a:pt x="612" y="169"/>
                      <a:pt x="612" y="169"/>
                      <a:pt x="613" y="168"/>
                    </a:cubicBezTo>
                    <a:cubicBezTo>
                      <a:pt x="614" y="166"/>
                      <a:pt x="613" y="160"/>
                      <a:pt x="612" y="158"/>
                    </a:cubicBezTo>
                    <a:cubicBezTo>
                      <a:pt x="612" y="156"/>
                      <a:pt x="611" y="155"/>
                      <a:pt x="610" y="155"/>
                    </a:cubicBezTo>
                    <a:cubicBezTo>
                      <a:pt x="610" y="153"/>
                      <a:pt x="611" y="151"/>
                      <a:pt x="611" y="150"/>
                    </a:cubicBezTo>
                    <a:cubicBezTo>
                      <a:pt x="611" y="148"/>
                      <a:pt x="616" y="149"/>
                      <a:pt x="617" y="150"/>
                    </a:cubicBezTo>
                    <a:cubicBezTo>
                      <a:pt x="620" y="150"/>
                      <a:pt x="615" y="144"/>
                      <a:pt x="618" y="142"/>
                    </a:cubicBezTo>
                    <a:cubicBezTo>
                      <a:pt x="619" y="140"/>
                      <a:pt x="621" y="142"/>
                      <a:pt x="623" y="138"/>
                    </a:cubicBezTo>
                    <a:cubicBezTo>
                      <a:pt x="625" y="135"/>
                      <a:pt x="620" y="131"/>
                      <a:pt x="620" y="127"/>
                    </a:cubicBezTo>
                    <a:cubicBezTo>
                      <a:pt x="621" y="123"/>
                      <a:pt x="626" y="124"/>
                      <a:pt x="627" y="120"/>
                    </a:cubicBezTo>
                    <a:cubicBezTo>
                      <a:pt x="628" y="116"/>
                      <a:pt x="624" y="113"/>
                      <a:pt x="625" y="111"/>
                    </a:cubicBezTo>
                    <a:cubicBezTo>
                      <a:pt x="626" y="108"/>
                      <a:pt x="632" y="110"/>
                      <a:pt x="633" y="105"/>
                    </a:cubicBezTo>
                    <a:cubicBezTo>
                      <a:pt x="635" y="100"/>
                      <a:pt x="632" y="99"/>
                      <a:pt x="634" y="94"/>
                    </a:cubicBezTo>
                    <a:cubicBezTo>
                      <a:pt x="636" y="90"/>
                      <a:pt x="639" y="94"/>
                      <a:pt x="642" y="90"/>
                    </a:cubicBezTo>
                    <a:cubicBezTo>
                      <a:pt x="644" y="86"/>
                      <a:pt x="643" y="83"/>
                      <a:pt x="644" y="79"/>
                    </a:cubicBezTo>
                    <a:cubicBezTo>
                      <a:pt x="644" y="75"/>
                      <a:pt x="649" y="76"/>
                      <a:pt x="651" y="73"/>
                    </a:cubicBezTo>
                    <a:cubicBezTo>
                      <a:pt x="652" y="70"/>
                      <a:pt x="651" y="67"/>
                      <a:pt x="653" y="65"/>
                    </a:cubicBezTo>
                    <a:cubicBezTo>
                      <a:pt x="654" y="62"/>
                      <a:pt x="658" y="66"/>
                      <a:pt x="661" y="62"/>
                    </a:cubicBezTo>
                    <a:cubicBezTo>
                      <a:pt x="661" y="61"/>
                      <a:pt x="660" y="60"/>
                      <a:pt x="659" y="59"/>
                    </a:cubicBezTo>
                    <a:cubicBezTo>
                      <a:pt x="661" y="58"/>
                      <a:pt x="662" y="56"/>
                      <a:pt x="663" y="55"/>
                    </a:cubicBezTo>
                    <a:cubicBezTo>
                      <a:pt x="665" y="56"/>
                      <a:pt x="667" y="57"/>
                      <a:pt x="669" y="55"/>
                    </a:cubicBezTo>
                    <a:cubicBezTo>
                      <a:pt x="671" y="54"/>
                      <a:pt x="669" y="52"/>
                      <a:pt x="669" y="50"/>
                    </a:cubicBezTo>
                    <a:cubicBezTo>
                      <a:pt x="670" y="49"/>
                      <a:pt x="671" y="48"/>
                      <a:pt x="672" y="47"/>
                    </a:cubicBezTo>
                    <a:cubicBezTo>
                      <a:pt x="674" y="48"/>
                      <a:pt x="676" y="49"/>
                      <a:pt x="677" y="49"/>
                    </a:cubicBezTo>
                    <a:cubicBezTo>
                      <a:pt x="682" y="49"/>
                      <a:pt x="679" y="44"/>
                      <a:pt x="680" y="42"/>
                    </a:cubicBezTo>
                    <a:cubicBezTo>
                      <a:pt x="680" y="41"/>
                      <a:pt x="680" y="41"/>
                      <a:pt x="680" y="41"/>
                    </a:cubicBezTo>
                    <a:cubicBezTo>
                      <a:pt x="681" y="40"/>
                      <a:pt x="681" y="40"/>
                      <a:pt x="682" y="40"/>
                    </a:cubicBezTo>
                    <a:cubicBezTo>
                      <a:pt x="683" y="40"/>
                      <a:pt x="684" y="40"/>
                      <a:pt x="685" y="40"/>
                    </a:cubicBezTo>
                    <a:cubicBezTo>
                      <a:pt x="686" y="41"/>
                      <a:pt x="687" y="40"/>
                      <a:pt x="689" y="38"/>
                    </a:cubicBezTo>
                    <a:cubicBezTo>
                      <a:pt x="698" y="35"/>
                      <a:pt x="699" y="31"/>
                      <a:pt x="708" y="31"/>
                    </a:cubicBezTo>
                    <a:cubicBezTo>
                      <a:pt x="717" y="31"/>
                      <a:pt x="723" y="25"/>
                      <a:pt x="735" y="28"/>
                    </a:cubicBezTo>
                    <a:cubicBezTo>
                      <a:pt x="747" y="31"/>
                      <a:pt x="756" y="30"/>
                      <a:pt x="777" y="32"/>
                    </a:cubicBezTo>
                    <a:cubicBezTo>
                      <a:pt x="795" y="36"/>
                      <a:pt x="808" y="45"/>
                      <a:pt x="817" y="49"/>
                    </a:cubicBezTo>
                    <a:cubicBezTo>
                      <a:pt x="828" y="54"/>
                      <a:pt x="840" y="60"/>
                      <a:pt x="855" y="60"/>
                    </a:cubicBezTo>
                    <a:cubicBezTo>
                      <a:pt x="870" y="61"/>
                      <a:pt x="877" y="53"/>
                      <a:pt x="888" y="49"/>
                    </a:cubicBezTo>
                    <a:cubicBezTo>
                      <a:pt x="899" y="44"/>
                      <a:pt x="917" y="36"/>
                      <a:pt x="936" y="35"/>
                    </a:cubicBezTo>
                    <a:cubicBezTo>
                      <a:pt x="961" y="33"/>
                      <a:pt x="974" y="36"/>
                      <a:pt x="985" y="39"/>
                    </a:cubicBezTo>
                    <a:cubicBezTo>
                      <a:pt x="991" y="40"/>
                      <a:pt x="995" y="41"/>
                      <a:pt x="1001" y="42"/>
                    </a:cubicBezTo>
                    <a:cubicBezTo>
                      <a:pt x="1019" y="43"/>
                      <a:pt x="1029" y="43"/>
                      <a:pt x="1050" y="38"/>
                    </a:cubicBezTo>
                    <a:cubicBezTo>
                      <a:pt x="1064" y="34"/>
                      <a:pt x="1074" y="40"/>
                      <a:pt x="1083" y="47"/>
                    </a:cubicBezTo>
                    <a:cubicBezTo>
                      <a:pt x="1090" y="53"/>
                      <a:pt x="1094" y="63"/>
                      <a:pt x="1094" y="70"/>
                    </a:cubicBezTo>
                    <a:cubicBezTo>
                      <a:pt x="1097" y="86"/>
                      <a:pt x="1084" y="117"/>
                      <a:pt x="1060" y="126"/>
                    </a:cubicBezTo>
                    <a:cubicBezTo>
                      <a:pt x="1050" y="130"/>
                      <a:pt x="1043" y="131"/>
                      <a:pt x="1037" y="130"/>
                    </a:cubicBezTo>
                    <a:cubicBezTo>
                      <a:pt x="1044" y="131"/>
                      <a:pt x="1051" y="133"/>
                      <a:pt x="1057" y="136"/>
                    </a:cubicBezTo>
                    <a:cubicBezTo>
                      <a:pt x="1057" y="136"/>
                      <a:pt x="1057" y="136"/>
                      <a:pt x="1057" y="136"/>
                    </a:cubicBezTo>
                    <a:cubicBezTo>
                      <a:pt x="1059" y="138"/>
                      <a:pt x="1065" y="132"/>
                      <a:pt x="1066" y="135"/>
                    </a:cubicBezTo>
                    <a:cubicBezTo>
                      <a:pt x="1067" y="137"/>
                      <a:pt x="1064" y="140"/>
                      <a:pt x="1063" y="142"/>
                    </a:cubicBezTo>
                    <a:cubicBezTo>
                      <a:pt x="1063" y="142"/>
                      <a:pt x="1064" y="143"/>
                      <a:pt x="1064" y="144"/>
                    </a:cubicBezTo>
                    <a:cubicBezTo>
                      <a:pt x="1066" y="147"/>
                      <a:pt x="1068" y="150"/>
                      <a:pt x="1069" y="153"/>
                    </a:cubicBezTo>
                    <a:cubicBezTo>
                      <a:pt x="1069" y="153"/>
                      <a:pt x="1069" y="153"/>
                      <a:pt x="1069" y="152"/>
                    </a:cubicBezTo>
                    <a:cubicBezTo>
                      <a:pt x="1071" y="152"/>
                      <a:pt x="1073" y="151"/>
                      <a:pt x="1074" y="152"/>
                    </a:cubicBezTo>
                    <a:cubicBezTo>
                      <a:pt x="1078" y="154"/>
                      <a:pt x="1072" y="158"/>
                      <a:pt x="1072" y="160"/>
                    </a:cubicBezTo>
                    <a:cubicBezTo>
                      <a:pt x="1074" y="163"/>
                      <a:pt x="1082" y="157"/>
                      <a:pt x="1080" y="163"/>
                    </a:cubicBezTo>
                    <a:cubicBezTo>
                      <a:pt x="1079" y="165"/>
                      <a:pt x="1076" y="167"/>
                      <a:pt x="1075" y="169"/>
                    </a:cubicBezTo>
                    <a:cubicBezTo>
                      <a:pt x="1074" y="168"/>
                      <a:pt x="1074" y="166"/>
                      <a:pt x="1074" y="165"/>
                    </a:cubicBezTo>
                    <a:cubicBezTo>
                      <a:pt x="1075" y="172"/>
                      <a:pt x="1076" y="178"/>
                      <a:pt x="1075" y="184"/>
                    </a:cubicBezTo>
                    <a:cubicBezTo>
                      <a:pt x="1075" y="184"/>
                      <a:pt x="1075" y="184"/>
                      <a:pt x="1075" y="184"/>
                    </a:cubicBezTo>
                    <a:cubicBezTo>
                      <a:pt x="1075" y="184"/>
                      <a:pt x="1075" y="184"/>
                      <a:pt x="1075" y="184"/>
                    </a:cubicBezTo>
                    <a:cubicBezTo>
                      <a:pt x="1077" y="175"/>
                      <a:pt x="1083" y="166"/>
                      <a:pt x="1094" y="158"/>
                    </a:cubicBezTo>
                    <a:cubicBezTo>
                      <a:pt x="1118" y="138"/>
                      <a:pt x="1132" y="112"/>
                      <a:pt x="1133" y="86"/>
                    </a:cubicBezTo>
                    <a:cubicBezTo>
                      <a:pt x="1134" y="65"/>
                      <a:pt x="1127" y="45"/>
                      <a:pt x="1112" y="31"/>
                    </a:cubicBezTo>
                    <a:close/>
                  </a:path>
                </a:pathLst>
              </a:custGeom>
              <a:solidFill>
                <a:srgbClr val="A528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" name="Freeform 9"/>
              <p:cNvSpPr>
                <a:spLocks/>
              </p:cNvSpPr>
              <p:nvPr/>
            </p:nvSpPr>
            <p:spPr bwMode="auto">
              <a:xfrm>
                <a:off x="2606" y="1607"/>
                <a:ext cx="307" cy="653"/>
              </a:xfrm>
              <a:custGeom>
                <a:avLst/>
                <a:gdLst/>
                <a:ahLst/>
                <a:cxnLst>
                  <a:cxn ang="0">
                    <a:pos x="127" y="28"/>
                  </a:cxn>
                  <a:cxn ang="0">
                    <a:pos x="97" y="32"/>
                  </a:cxn>
                  <a:cxn ang="0">
                    <a:pos x="73" y="52"/>
                  </a:cxn>
                  <a:cxn ang="0">
                    <a:pos x="84" y="103"/>
                  </a:cxn>
                  <a:cxn ang="0">
                    <a:pos x="112" y="212"/>
                  </a:cxn>
                  <a:cxn ang="0">
                    <a:pos x="116" y="241"/>
                  </a:cxn>
                  <a:cxn ang="0">
                    <a:pos x="115" y="271"/>
                  </a:cxn>
                  <a:cxn ang="0">
                    <a:pos x="103" y="258"/>
                  </a:cxn>
                  <a:cxn ang="0">
                    <a:pos x="73" y="209"/>
                  </a:cxn>
                  <a:cxn ang="0">
                    <a:pos x="7" y="77"/>
                  </a:cxn>
                  <a:cxn ang="0">
                    <a:pos x="0" y="52"/>
                  </a:cxn>
                  <a:cxn ang="0">
                    <a:pos x="14" y="20"/>
                  </a:cxn>
                  <a:cxn ang="0">
                    <a:pos x="90" y="6"/>
                  </a:cxn>
                </a:cxnLst>
                <a:rect l="0" t="0" r="r" b="b"/>
                <a:pathLst>
                  <a:path w="127" h="271">
                    <a:moveTo>
                      <a:pt x="127" y="28"/>
                    </a:moveTo>
                    <a:cubicBezTo>
                      <a:pt x="117" y="30"/>
                      <a:pt x="106" y="27"/>
                      <a:pt x="97" y="32"/>
                    </a:cubicBezTo>
                    <a:cubicBezTo>
                      <a:pt x="87" y="37"/>
                      <a:pt x="78" y="42"/>
                      <a:pt x="73" y="52"/>
                    </a:cubicBezTo>
                    <a:cubicBezTo>
                      <a:pt x="66" y="69"/>
                      <a:pt x="77" y="87"/>
                      <a:pt x="84" y="103"/>
                    </a:cubicBezTo>
                    <a:cubicBezTo>
                      <a:pt x="94" y="124"/>
                      <a:pt x="109" y="197"/>
                      <a:pt x="112" y="212"/>
                    </a:cubicBezTo>
                    <a:cubicBezTo>
                      <a:pt x="113" y="222"/>
                      <a:pt x="115" y="231"/>
                      <a:pt x="116" y="241"/>
                    </a:cubicBezTo>
                    <a:cubicBezTo>
                      <a:pt x="117" y="249"/>
                      <a:pt x="122" y="265"/>
                      <a:pt x="115" y="271"/>
                    </a:cubicBezTo>
                    <a:cubicBezTo>
                      <a:pt x="110" y="268"/>
                      <a:pt x="106" y="263"/>
                      <a:pt x="103" y="258"/>
                    </a:cubicBezTo>
                    <a:cubicBezTo>
                      <a:pt x="93" y="241"/>
                      <a:pt x="84" y="225"/>
                      <a:pt x="73" y="209"/>
                    </a:cubicBezTo>
                    <a:cubicBezTo>
                      <a:pt x="46" y="168"/>
                      <a:pt x="24" y="123"/>
                      <a:pt x="7" y="77"/>
                    </a:cubicBezTo>
                    <a:cubicBezTo>
                      <a:pt x="4" y="69"/>
                      <a:pt x="0" y="61"/>
                      <a:pt x="0" y="52"/>
                    </a:cubicBezTo>
                    <a:cubicBezTo>
                      <a:pt x="0" y="41"/>
                      <a:pt x="7" y="29"/>
                      <a:pt x="14" y="20"/>
                    </a:cubicBezTo>
                    <a:cubicBezTo>
                      <a:pt x="33" y="0"/>
                      <a:pt x="65" y="0"/>
                      <a:pt x="90" y="6"/>
                    </a:cubicBezTo>
                  </a:path>
                </a:pathLst>
              </a:custGeom>
              <a:solidFill>
                <a:srgbClr val="9200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" name="Freeform 10"/>
              <p:cNvSpPr>
                <a:spLocks/>
              </p:cNvSpPr>
              <p:nvPr/>
            </p:nvSpPr>
            <p:spPr bwMode="auto">
              <a:xfrm>
                <a:off x="4098" y="209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" name="Freeform 11"/>
              <p:cNvSpPr>
                <a:spLocks/>
              </p:cNvSpPr>
              <p:nvPr/>
            </p:nvSpPr>
            <p:spPr bwMode="auto">
              <a:xfrm>
                <a:off x="1657" y="207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" name="Freeform 12"/>
              <p:cNvSpPr>
                <a:spLocks/>
              </p:cNvSpPr>
              <p:nvPr/>
            </p:nvSpPr>
            <p:spPr bwMode="auto">
              <a:xfrm>
                <a:off x="4103" y="2089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" name="Freeform 13"/>
              <p:cNvSpPr>
                <a:spLocks/>
              </p:cNvSpPr>
              <p:nvPr/>
            </p:nvSpPr>
            <p:spPr bwMode="auto">
              <a:xfrm>
                <a:off x="4098" y="209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" name="Freeform 14"/>
              <p:cNvSpPr>
                <a:spLocks/>
              </p:cNvSpPr>
              <p:nvPr/>
            </p:nvSpPr>
            <p:spPr bwMode="auto">
              <a:xfrm>
                <a:off x="1657" y="207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" name="Freeform 15"/>
              <p:cNvSpPr>
                <a:spLocks/>
              </p:cNvSpPr>
              <p:nvPr/>
            </p:nvSpPr>
            <p:spPr bwMode="auto">
              <a:xfrm>
                <a:off x="4103" y="2089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" name="Freeform 16"/>
              <p:cNvSpPr>
                <a:spLocks/>
              </p:cNvSpPr>
              <p:nvPr/>
            </p:nvSpPr>
            <p:spPr bwMode="auto">
              <a:xfrm>
                <a:off x="1633" y="1928"/>
                <a:ext cx="426" cy="296"/>
              </a:xfrm>
              <a:custGeom>
                <a:avLst/>
                <a:gdLst/>
                <a:ahLst/>
                <a:cxnLst>
                  <a:cxn ang="0">
                    <a:pos x="26" y="22"/>
                  </a:cxn>
                  <a:cxn ang="0">
                    <a:pos x="22" y="91"/>
                  </a:cxn>
                  <a:cxn ang="0">
                    <a:pos x="66" y="116"/>
                  </a:cxn>
                  <a:cxn ang="0">
                    <a:pos x="139" y="114"/>
                  </a:cxn>
                  <a:cxn ang="0">
                    <a:pos x="175" y="81"/>
                  </a:cxn>
                  <a:cxn ang="0">
                    <a:pos x="170" y="48"/>
                  </a:cxn>
                  <a:cxn ang="0">
                    <a:pos x="99" y="12"/>
                  </a:cxn>
                  <a:cxn ang="0">
                    <a:pos x="26" y="22"/>
                  </a:cxn>
                </a:cxnLst>
                <a:rect l="0" t="0" r="r" b="b"/>
                <a:pathLst>
                  <a:path w="177" h="123">
                    <a:moveTo>
                      <a:pt x="26" y="22"/>
                    </a:moveTo>
                    <a:cubicBezTo>
                      <a:pt x="14" y="43"/>
                      <a:pt x="0" y="68"/>
                      <a:pt x="22" y="91"/>
                    </a:cubicBezTo>
                    <a:cubicBezTo>
                      <a:pt x="39" y="106"/>
                      <a:pt x="42" y="110"/>
                      <a:pt x="66" y="116"/>
                    </a:cubicBezTo>
                    <a:cubicBezTo>
                      <a:pt x="90" y="123"/>
                      <a:pt x="110" y="119"/>
                      <a:pt x="139" y="114"/>
                    </a:cubicBezTo>
                    <a:cubicBezTo>
                      <a:pt x="157" y="111"/>
                      <a:pt x="171" y="96"/>
                      <a:pt x="175" y="81"/>
                    </a:cubicBezTo>
                    <a:cubicBezTo>
                      <a:pt x="177" y="71"/>
                      <a:pt x="172" y="57"/>
                      <a:pt x="170" y="48"/>
                    </a:cubicBezTo>
                    <a:cubicBezTo>
                      <a:pt x="163" y="25"/>
                      <a:pt x="120" y="12"/>
                      <a:pt x="99" y="12"/>
                    </a:cubicBezTo>
                    <a:cubicBezTo>
                      <a:pt x="78" y="12"/>
                      <a:pt x="38" y="0"/>
                      <a:pt x="26" y="22"/>
                    </a:cubicBezTo>
                    <a:close/>
                  </a:path>
                </a:pathLst>
              </a:custGeom>
              <a:solidFill>
                <a:srgbClr val="FBE1D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" name="Freeform 17"/>
              <p:cNvSpPr>
                <a:spLocks/>
              </p:cNvSpPr>
              <p:nvPr/>
            </p:nvSpPr>
            <p:spPr bwMode="auto">
              <a:xfrm>
                <a:off x="1700" y="2046"/>
                <a:ext cx="347" cy="166"/>
              </a:xfrm>
              <a:custGeom>
                <a:avLst/>
                <a:gdLst/>
                <a:ahLst/>
                <a:cxnLst>
                  <a:cxn ang="0">
                    <a:pos x="137" y="0"/>
                  </a:cxn>
                  <a:cxn ang="0">
                    <a:pos x="136" y="23"/>
                  </a:cxn>
                  <a:cxn ang="0">
                    <a:pos x="99" y="52"/>
                  </a:cxn>
                  <a:cxn ang="0">
                    <a:pos x="31" y="54"/>
                  </a:cxn>
                  <a:cxn ang="0">
                    <a:pos x="0" y="39"/>
                  </a:cxn>
                  <a:cxn ang="0">
                    <a:pos x="0" y="40"/>
                  </a:cxn>
                  <a:cxn ang="0">
                    <a:pos x="41" y="63"/>
                  </a:cxn>
                  <a:cxn ang="0">
                    <a:pos x="109" y="61"/>
                  </a:cxn>
                  <a:cxn ang="0">
                    <a:pos x="142" y="30"/>
                  </a:cxn>
                  <a:cxn ang="0">
                    <a:pos x="137" y="0"/>
                  </a:cxn>
                </a:cxnLst>
                <a:rect l="0" t="0" r="r" b="b"/>
                <a:pathLst>
                  <a:path w="144" h="69">
                    <a:moveTo>
                      <a:pt x="137" y="0"/>
                    </a:moveTo>
                    <a:cubicBezTo>
                      <a:pt x="137" y="11"/>
                      <a:pt x="139" y="14"/>
                      <a:pt x="136" y="23"/>
                    </a:cubicBezTo>
                    <a:cubicBezTo>
                      <a:pt x="133" y="37"/>
                      <a:pt x="115" y="49"/>
                      <a:pt x="99" y="52"/>
                    </a:cubicBezTo>
                    <a:cubicBezTo>
                      <a:pt x="72" y="57"/>
                      <a:pt x="53" y="61"/>
                      <a:pt x="31" y="54"/>
                    </a:cubicBezTo>
                    <a:cubicBezTo>
                      <a:pt x="14" y="50"/>
                      <a:pt x="9" y="46"/>
                      <a:pt x="0" y="39"/>
                    </a:cubicBezTo>
                    <a:cubicBezTo>
                      <a:pt x="0" y="39"/>
                      <a:pt x="0" y="39"/>
                      <a:pt x="0" y="40"/>
                    </a:cubicBezTo>
                    <a:cubicBezTo>
                      <a:pt x="16" y="53"/>
                      <a:pt x="19" y="57"/>
                      <a:pt x="41" y="63"/>
                    </a:cubicBezTo>
                    <a:cubicBezTo>
                      <a:pt x="63" y="69"/>
                      <a:pt x="82" y="66"/>
                      <a:pt x="109" y="61"/>
                    </a:cubicBezTo>
                    <a:cubicBezTo>
                      <a:pt x="125" y="58"/>
                      <a:pt x="138" y="44"/>
                      <a:pt x="142" y="30"/>
                    </a:cubicBezTo>
                    <a:cubicBezTo>
                      <a:pt x="144" y="21"/>
                      <a:pt x="139" y="8"/>
                      <a:pt x="137" y="0"/>
                    </a:cubicBezTo>
                    <a:close/>
                  </a:path>
                </a:pathLst>
              </a:custGeom>
              <a:solidFill>
                <a:srgbClr val="F8C8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" name="Freeform 18"/>
              <p:cNvSpPr>
                <a:spLocks/>
              </p:cNvSpPr>
              <p:nvPr/>
            </p:nvSpPr>
            <p:spPr bwMode="auto">
              <a:xfrm>
                <a:off x="1654" y="1942"/>
                <a:ext cx="364" cy="198"/>
              </a:xfrm>
              <a:custGeom>
                <a:avLst/>
                <a:gdLst/>
                <a:ahLst/>
                <a:cxnLst>
                  <a:cxn ang="0">
                    <a:pos x="31" y="28"/>
                  </a:cxn>
                  <a:cxn ang="0">
                    <a:pos x="98" y="19"/>
                  </a:cxn>
                  <a:cxn ang="0">
                    <a:pos x="151" y="38"/>
                  </a:cxn>
                  <a:cxn ang="0">
                    <a:pos x="89" y="10"/>
                  </a:cxn>
                  <a:cxn ang="0">
                    <a:pos x="23" y="19"/>
                  </a:cxn>
                  <a:cxn ang="0">
                    <a:pos x="19" y="81"/>
                  </a:cxn>
                  <a:cxn ang="0">
                    <a:pos x="20" y="81"/>
                  </a:cxn>
                  <a:cxn ang="0">
                    <a:pos x="31" y="28"/>
                  </a:cxn>
                </a:cxnLst>
                <a:rect l="0" t="0" r="r" b="b"/>
                <a:pathLst>
                  <a:path w="151" h="82">
                    <a:moveTo>
                      <a:pt x="31" y="28"/>
                    </a:moveTo>
                    <a:cubicBezTo>
                      <a:pt x="42" y="9"/>
                      <a:pt x="78" y="19"/>
                      <a:pt x="98" y="19"/>
                    </a:cubicBezTo>
                    <a:cubicBezTo>
                      <a:pt x="112" y="19"/>
                      <a:pt x="136" y="26"/>
                      <a:pt x="151" y="38"/>
                    </a:cubicBezTo>
                    <a:cubicBezTo>
                      <a:pt x="141" y="20"/>
                      <a:pt x="107" y="10"/>
                      <a:pt x="89" y="10"/>
                    </a:cubicBezTo>
                    <a:cubicBezTo>
                      <a:pt x="70" y="10"/>
                      <a:pt x="34" y="0"/>
                      <a:pt x="23" y="19"/>
                    </a:cubicBezTo>
                    <a:cubicBezTo>
                      <a:pt x="12" y="38"/>
                      <a:pt x="0" y="61"/>
                      <a:pt x="19" y="81"/>
                    </a:cubicBezTo>
                    <a:cubicBezTo>
                      <a:pt x="20" y="82"/>
                      <a:pt x="19" y="81"/>
                      <a:pt x="20" y="81"/>
                    </a:cubicBezTo>
                    <a:cubicBezTo>
                      <a:pt x="8" y="63"/>
                      <a:pt x="22" y="45"/>
                      <a:pt x="31" y="28"/>
                    </a:cubicBezTo>
                    <a:close/>
                  </a:path>
                </a:pathLst>
              </a:custGeom>
              <a:solidFill>
                <a:srgbClr val="FEF5F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" name="Freeform 19"/>
              <p:cNvSpPr>
                <a:spLocks/>
              </p:cNvSpPr>
              <p:nvPr/>
            </p:nvSpPr>
            <p:spPr bwMode="auto">
              <a:xfrm>
                <a:off x="2640" y="2578"/>
                <a:ext cx="138" cy="854"/>
              </a:xfrm>
              <a:custGeom>
                <a:avLst/>
                <a:gdLst/>
                <a:ahLst/>
                <a:cxnLst>
                  <a:cxn ang="0">
                    <a:pos x="55" y="258"/>
                  </a:cxn>
                  <a:cxn ang="0">
                    <a:pos x="54" y="249"/>
                  </a:cxn>
                  <a:cxn ang="0">
                    <a:pos x="52" y="235"/>
                  </a:cxn>
                  <a:cxn ang="0">
                    <a:pos x="47" y="219"/>
                  </a:cxn>
                  <a:cxn ang="0">
                    <a:pos x="43" y="209"/>
                  </a:cxn>
                  <a:cxn ang="0">
                    <a:pos x="44" y="197"/>
                  </a:cxn>
                  <a:cxn ang="0">
                    <a:pos x="41" y="190"/>
                  </a:cxn>
                  <a:cxn ang="0">
                    <a:pos x="42" y="181"/>
                  </a:cxn>
                  <a:cxn ang="0">
                    <a:pos x="39" y="172"/>
                  </a:cxn>
                  <a:cxn ang="0">
                    <a:pos x="39" y="160"/>
                  </a:cxn>
                  <a:cxn ang="0">
                    <a:pos x="39" y="147"/>
                  </a:cxn>
                  <a:cxn ang="0">
                    <a:pos x="39" y="135"/>
                  </a:cxn>
                  <a:cxn ang="0">
                    <a:pos x="36" y="123"/>
                  </a:cxn>
                  <a:cxn ang="0">
                    <a:pos x="35" y="111"/>
                  </a:cxn>
                  <a:cxn ang="0">
                    <a:pos x="35" y="99"/>
                  </a:cxn>
                  <a:cxn ang="0">
                    <a:pos x="34" y="85"/>
                  </a:cxn>
                  <a:cxn ang="0">
                    <a:pos x="29" y="70"/>
                  </a:cxn>
                  <a:cxn ang="0">
                    <a:pos x="29" y="52"/>
                  </a:cxn>
                  <a:cxn ang="0">
                    <a:pos x="41" y="50"/>
                  </a:cxn>
                  <a:cxn ang="0">
                    <a:pos x="5" y="1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6" y="146"/>
                  </a:cxn>
                  <a:cxn ang="0">
                    <a:pos x="43" y="271"/>
                  </a:cxn>
                  <a:cxn ang="0">
                    <a:pos x="37" y="337"/>
                  </a:cxn>
                  <a:cxn ang="0">
                    <a:pos x="48" y="342"/>
                  </a:cxn>
                  <a:cxn ang="0">
                    <a:pos x="50" y="332"/>
                  </a:cxn>
                  <a:cxn ang="0">
                    <a:pos x="54" y="322"/>
                  </a:cxn>
                  <a:cxn ang="0">
                    <a:pos x="55" y="309"/>
                  </a:cxn>
                  <a:cxn ang="0">
                    <a:pos x="57" y="299"/>
                  </a:cxn>
                  <a:cxn ang="0">
                    <a:pos x="56" y="281"/>
                  </a:cxn>
                  <a:cxn ang="0">
                    <a:pos x="57" y="266"/>
                  </a:cxn>
                  <a:cxn ang="0">
                    <a:pos x="55" y="258"/>
                  </a:cxn>
                </a:cxnLst>
                <a:rect l="0" t="0" r="r" b="b"/>
                <a:pathLst>
                  <a:path w="57" h="354">
                    <a:moveTo>
                      <a:pt x="55" y="258"/>
                    </a:moveTo>
                    <a:cubicBezTo>
                      <a:pt x="54" y="255"/>
                      <a:pt x="55" y="252"/>
                      <a:pt x="54" y="249"/>
                    </a:cubicBezTo>
                    <a:cubicBezTo>
                      <a:pt x="51" y="244"/>
                      <a:pt x="52" y="238"/>
                      <a:pt x="52" y="235"/>
                    </a:cubicBezTo>
                    <a:cubicBezTo>
                      <a:pt x="51" y="231"/>
                      <a:pt x="47" y="227"/>
                      <a:pt x="47" y="219"/>
                    </a:cubicBezTo>
                    <a:cubicBezTo>
                      <a:pt x="47" y="215"/>
                      <a:pt x="44" y="213"/>
                      <a:pt x="43" y="209"/>
                    </a:cubicBezTo>
                    <a:cubicBezTo>
                      <a:pt x="43" y="205"/>
                      <a:pt x="44" y="201"/>
                      <a:pt x="44" y="197"/>
                    </a:cubicBezTo>
                    <a:cubicBezTo>
                      <a:pt x="44" y="194"/>
                      <a:pt x="42" y="192"/>
                      <a:pt x="41" y="190"/>
                    </a:cubicBezTo>
                    <a:cubicBezTo>
                      <a:pt x="41" y="187"/>
                      <a:pt x="42" y="184"/>
                      <a:pt x="42" y="181"/>
                    </a:cubicBezTo>
                    <a:cubicBezTo>
                      <a:pt x="42" y="179"/>
                      <a:pt x="40" y="174"/>
                      <a:pt x="39" y="172"/>
                    </a:cubicBezTo>
                    <a:cubicBezTo>
                      <a:pt x="38" y="167"/>
                      <a:pt x="39" y="163"/>
                      <a:pt x="39" y="160"/>
                    </a:cubicBezTo>
                    <a:cubicBezTo>
                      <a:pt x="39" y="158"/>
                      <a:pt x="40" y="153"/>
                      <a:pt x="39" y="147"/>
                    </a:cubicBezTo>
                    <a:cubicBezTo>
                      <a:pt x="39" y="143"/>
                      <a:pt x="40" y="139"/>
                      <a:pt x="39" y="135"/>
                    </a:cubicBezTo>
                    <a:cubicBezTo>
                      <a:pt x="38" y="129"/>
                      <a:pt x="36" y="126"/>
                      <a:pt x="36" y="123"/>
                    </a:cubicBezTo>
                    <a:cubicBezTo>
                      <a:pt x="35" y="120"/>
                      <a:pt x="36" y="116"/>
                      <a:pt x="35" y="111"/>
                    </a:cubicBezTo>
                    <a:cubicBezTo>
                      <a:pt x="34" y="107"/>
                      <a:pt x="35" y="103"/>
                      <a:pt x="35" y="99"/>
                    </a:cubicBezTo>
                    <a:cubicBezTo>
                      <a:pt x="34" y="94"/>
                      <a:pt x="36" y="87"/>
                      <a:pt x="34" y="85"/>
                    </a:cubicBezTo>
                    <a:cubicBezTo>
                      <a:pt x="31" y="81"/>
                      <a:pt x="28" y="76"/>
                      <a:pt x="29" y="70"/>
                    </a:cubicBezTo>
                    <a:cubicBezTo>
                      <a:pt x="31" y="63"/>
                      <a:pt x="25" y="60"/>
                      <a:pt x="29" y="52"/>
                    </a:cubicBezTo>
                    <a:cubicBezTo>
                      <a:pt x="31" y="47"/>
                      <a:pt x="39" y="50"/>
                      <a:pt x="41" y="50"/>
                    </a:cubicBezTo>
                    <a:cubicBezTo>
                      <a:pt x="25" y="46"/>
                      <a:pt x="13" y="36"/>
                      <a:pt x="5" y="18"/>
                    </a:cubicBezTo>
                    <a:cubicBezTo>
                      <a:pt x="3" y="12"/>
                      <a:pt x="1" y="6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76"/>
                      <a:pt x="22" y="98"/>
                      <a:pt x="26" y="146"/>
                    </a:cubicBezTo>
                    <a:cubicBezTo>
                      <a:pt x="30" y="194"/>
                      <a:pt x="39" y="233"/>
                      <a:pt x="43" y="271"/>
                    </a:cubicBezTo>
                    <a:cubicBezTo>
                      <a:pt x="47" y="309"/>
                      <a:pt x="41" y="321"/>
                      <a:pt x="37" y="337"/>
                    </a:cubicBezTo>
                    <a:cubicBezTo>
                      <a:pt x="33" y="350"/>
                      <a:pt x="42" y="354"/>
                      <a:pt x="48" y="342"/>
                    </a:cubicBezTo>
                    <a:cubicBezTo>
                      <a:pt x="49" y="340"/>
                      <a:pt x="50" y="334"/>
                      <a:pt x="50" y="332"/>
                    </a:cubicBezTo>
                    <a:cubicBezTo>
                      <a:pt x="51" y="325"/>
                      <a:pt x="53" y="327"/>
                      <a:pt x="54" y="322"/>
                    </a:cubicBezTo>
                    <a:cubicBezTo>
                      <a:pt x="55" y="317"/>
                      <a:pt x="54" y="312"/>
                      <a:pt x="55" y="309"/>
                    </a:cubicBezTo>
                    <a:cubicBezTo>
                      <a:pt x="55" y="305"/>
                      <a:pt x="57" y="303"/>
                      <a:pt x="57" y="299"/>
                    </a:cubicBezTo>
                    <a:cubicBezTo>
                      <a:pt x="57" y="292"/>
                      <a:pt x="56" y="286"/>
                      <a:pt x="56" y="281"/>
                    </a:cubicBezTo>
                    <a:cubicBezTo>
                      <a:pt x="56" y="276"/>
                      <a:pt x="57" y="272"/>
                      <a:pt x="57" y="266"/>
                    </a:cubicBezTo>
                    <a:cubicBezTo>
                      <a:pt x="57" y="263"/>
                      <a:pt x="55" y="261"/>
                      <a:pt x="55" y="258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" name="Freeform 20"/>
              <p:cNvSpPr>
                <a:spLocks/>
              </p:cNvSpPr>
              <p:nvPr/>
            </p:nvSpPr>
            <p:spPr bwMode="auto">
              <a:xfrm>
                <a:off x="3701" y="1928"/>
                <a:ext cx="419" cy="294"/>
              </a:xfrm>
              <a:custGeom>
                <a:avLst/>
                <a:gdLst/>
                <a:ahLst/>
                <a:cxnLst>
                  <a:cxn ang="0">
                    <a:pos x="157" y="23"/>
                  </a:cxn>
                  <a:cxn ang="0">
                    <a:pos x="157" y="82"/>
                  </a:cxn>
                  <a:cxn ang="0">
                    <a:pos x="106" y="114"/>
                  </a:cxn>
                  <a:cxn ang="0">
                    <a:pos x="41" y="117"/>
                  </a:cxn>
                  <a:cxn ang="0">
                    <a:pos x="3" y="81"/>
                  </a:cxn>
                  <a:cxn ang="0">
                    <a:pos x="8" y="48"/>
                  </a:cxn>
                  <a:cxn ang="0">
                    <a:pos x="79" y="12"/>
                  </a:cxn>
                  <a:cxn ang="0">
                    <a:pos x="157" y="23"/>
                  </a:cxn>
                </a:cxnLst>
                <a:rect l="0" t="0" r="r" b="b"/>
                <a:pathLst>
                  <a:path w="174" h="122">
                    <a:moveTo>
                      <a:pt x="157" y="23"/>
                    </a:moveTo>
                    <a:cubicBezTo>
                      <a:pt x="170" y="44"/>
                      <a:pt x="174" y="67"/>
                      <a:pt x="157" y="82"/>
                    </a:cubicBezTo>
                    <a:cubicBezTo>
                      <a:pt x="140" y="96"/>
                      <a:pt x="130" y="107"/>
                      <a:pt x="106" y="114"/>
                    </a:cubicBezTo>
                    <a:cubicBezTo>
                      <a:pt x="82" y="120"/>
                      <a:pt x="71" y="122"/>
                      <a:pt x="41" y="117"/>
                    </a:cubicBezTo>
                    <a:cubicBezTo>
                      <a:pt x="24" y="114"/>
                      <a:pt x="7" y="96"/>
                      <a:pt x="3" y="81"/>
                    </a:cubicBezTo>
                    <a:cubicBezTo>
                      <a:pt x="0" y="71"/>
                      <a:pt x="5" y="57"/>
                      <a:pt x="8" y="48"/>
                    </a:cubicBezTo>
                    <a:cubicBezTo>
                      <a:pt x="15" y="25"/>
                      <a:pt x="57" y="12"/>
                      <a:pt x="79" y="12"/>
                    </a:cubicBezTo>
                    <a:cubicBezTo>
                      <a:pt x="100" y="12"/>
                      <a:pt x="144" y="0"/>
                      <a:pt x="157" y="23"/>
                    </a:cubicBezTo>
                    <a:close/>
                  </a:path>
                </a:pathLst>
              </a:custGeom>
              <a:solidFill>
                <a:srgbClr val="FBE1D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" name="Freeform 21"/>
              <p:cNvSpPr>
                <a:spLocks/>
              </p:cNvSpPr>
              <p:nvPr/>
            </p:nvSpPr>
            <p:spPr bwMode="auto">
              <a:xfrm>
                <a:off x="3720" y="1949"/>
                <a:ext cx="330" cy="249"/>
              </a:xfrm>
              <a:custGeom>
                <a:avLst/>
                <a:gdLst/>
                <a:ahLst/>
                <a:cxnLst>
                  <a:cxn ang="0">
                    <a:pos x="16" y="77"/>
                  </a:cxn>
                  <a:cxn ang="0">
                    <a:pos x="20" y="47"/>
                  </a:cxn>
                  <a:cxn ang="0">
                    <a:pos x="84" y="14"/>
                  </a:cxn>
                  <a:cxn ang="0">
                    <a:pos x="137" y="13"/>
                  </a:cxn>
                  <a:cxn ang="0">
                    <a:pos x="71" y="8"/>
                  </a:cxn>
                  <a:cxn ang="0">
                    <a:pos x="7" y="40"/>
                  </a:cxn>
                  <a:cxn ang="0">
                    <a:pos x="2" y="70"/>
                  </a:cxn>
                  <a:cxn ang="0">
                    <a:pos x="35" y="103"/>
                  </a:cxn>
                  <a:cxn ang="0">
                    <a:pos x="16" y="77"/>
                  </a:cxn>
                </a:cxnLst>
                <a:rect l="0" t="0" r="r" b="b"/>
                <a:pathLst>
                  <a:path w="137" h="103">
                    <a:moveTo>
                      <a:pt x="16" y="77"/>
                    </a:moveTo>
                    <a:cubicBezTo>
                      <a:pt x="13" y="68"/>
                      <a:pt x="18" y="55"/>
                      <a:pt x="20" y="47"/>
                    </a:cubicBezTo>
                    <a:cubicBezTo>
                      <a:pt x="26" y="26"/>
                      <a:pt x="65" y="14"/>
                      <a:pt x="84" y="14"/>
                    </a:cubicBezTo>
                    <a:cubicBezTo>
                      <a:pt x="97" y="14"/>
                      <a:pt x="120" y="9"/>
                      <a:pt x="137" y="13"/>
                    </a:cubicBezTo>
                    <a:cubicBezTo>
                      <a:pt x="122" y="0"/>
                      <a:pt x="88" y="8"/>
                      <a:pt x="71" y="8"/>
                    </a:cubicBezTo>
                    <a:cubicBezTo>
                      <a:pt x="51" y="8"/>
                      <a:pt x="13" y="20"/>
                      <a:pt x="7" y="40"/>
                    </a:cubicBezTo>
                    <a:cubicBezTo>
                      <a:pt x="4" y="48"/>
                      <a:pt x="0" y="61"/>
                      <a:pt x="2" y="70"/>
                    </a:cubicBezTo>
                    <a:cubicBezTo>
                      <a:pt x="6" y="84"/>
                      <a:pt x="20" y="99"/>
                      <a:pt x="35" y="103"/>
                    </a:cubicBezTo>
                    <a:cubicBezTo>
                      <a:pt x="26" y="96"/>
                      <a:pt x="18" y="86"/>
                      <a:pt x="16" y="77"/>
                    </a:cubicBezTo>
                    <a:close/>
                  </a:path>
                </a:pathLst>
              </a:custGeom>
              <a:solidFill>
                <a:srgbClr val="FEF5F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" name="Freeform 22"/>
              <p:cNvSpPr>
                <a:spLocks noEditPoints="1"/>
              </p:cNvSpPr>
              <p:nvPr/>
            </p:nvSpPr>
            <p:spPr bwMode="auto">
              <a:xfrm>
                <a:off x="1459" y="1428"/>
                <a:ext cx="2842" cy="1276"/>
              </a:xfrm>
              <a:custGeom>
                <a:avLst/>
                <a:gdLst/>
                <a:ahLst/>
                <a:cxnLst>
                  <a:cxn ang="0">
                    <a:pos x="794" y="60"/>
                  </a:cxn>
                  <a:cxn ang="0">
                    <a:pos x="150" y="100"/>
                  </a:cxn>
                  <a:cxn ang="0">
                    <a:pos x="82" y="270"/>
                  </a:cxn>
                  <a:cxn ang="0">
                    <a:pos x="45" y="117"/>
                  </a:cxn>
                  <a:cxn ang="0">
                    <a:pos x="261" y="117"/>
                  </a:cxn>
                  <a:cxn ang="0">
                    <a:pos x="446" y="102"/>
                  </a:cxn>
                  <a:cxn ang="0">
                    <a:pos x="482" y="105"/>
                  </a:cxn>
                  <a:cxn ang="0">
                    <a:pos x="497" y="98"/>
                  </a:cxn>
                  <a:cxn ang="0">
                    <a:pos x="522" y="95"/>
                  </a:cxn>
                  <a:cxn ang="0">
                    <a:pos x="540" y="92"/>
                  </a:cxn>
                  <a:cxn ang="0">
                    <a:pos x="556" y="90"/>
                  </a:cxn>
                  <a:cxn ang="0">
                    <a:pos x="569" y="95"/>
                  </a:cxn>
                  <a:cxn ang="0">
                    <a:pos x="584" y="88"/>
                  </a:cxn>
                  <a:cxn ang="0">
                    <a:pos x="596" y="93"/>
                  </a:cxn>
                  <a:cxn ang="0">
                    <a:pos x="617" y="91"/>
                  </a:cxn>
                  <a:cxn ang="0">
                    <a:pos x="633" y="91"/>
                  </a:cxn>
                  <a:cxn ang="0">
                    <a:pos x="647" y="94"/>
                  </a:cxn>
                  <a:cxn ang="0">
                    <a:pos x="664" y="96"/>
                  </a:cxn>
                  <a:cxn ang="0">
                    <a:pos x="692" y="100"/>
                  </a:cxn>
                  <a:cxn ang="0">
                    <a:pos x="743" y="100"/>
                  </a:cxn>
                  <a:cxn ang="0">
                    <a:pos x="964" y="100"/>
                  </a:cxn>
                  <a:cxn ang="0">
                    <a:pos x="1156" y="172"/>
                  </a:cxn>
                  <a:cxn ang="0">
                    <a:pos x="1095" y="280"/>
                  </a:cxn>
                  <a:cxn ang="0">
                    <a:pos x="1117" y="157"/>
                  </a:cxn>
                  <a:cxn ang="0">
                    <a:pos x="1024" y="128"/>
                  </a:cxn>
                  <a:cxn ang="0">
                    <a:pos x="840" y="135"/>
                  </a:cxn>
                  <a:cxn ang="0">
                    <a:pos x="708" y="126"/>
                  </a:cxn>
                  <a:cxn ang="0">
                    <a:pos x="695" y="133"/>
                  </a:cxn>
                  <a:cxn ang="0">
                    <a:pos x="684" y="148"/>
                  </a:cxn>
                  <a:cxn ang="0">
                    <a:pos x="657" y="180"/>
                  </a:cxn>
                  <a:cxn ang="0">
                    <a:pos x="646" y="224"/>
                  </a:cxn>
                  <a:cxn ang="0">
                    <a:pos x="635" y="244"/>
                  </a:cxn>
                  <a:cxn ang="0">
                    <a:pos x="625" y="279"/>
                  </a:cxn>
                  <a:cxn ang="0">
                    <a:pos x="607" y="327"/>
                  </a:cxn>
                  <a:cxn ang="0">
                    <a:pos x="602" y="375"/>
                  </a:cxn>
                  <a:cxn ang="0">
                    <a:pos x="599" y="414"/>
                  </a:cxn>
                  <a:cxn ang="0">
                    <a:pos x="602" y="458"/>
                  </a:cxn>
                  <a:cxn ang="0">
                    <a:pos x="685" y="495"/>
                  </a:cxn>
                  <a:cxn ang="0">
                    <a:pos x="959" y="131"/>
                  </a:cxn>
                  <a:cxn ang="0">
                    <a:pos x="1041" y="207"/>
                  </a:cxn>
                  <a:cxn ang="0">
                    <a:pos x="581" y="479"/>
                  </a:cxn>
                  <a:cxn ang="0">
                    <a:pos x="578" y="427"/>
                  </a:cxn>
                  <a:cxn ang="0">
                    <a:pos x="580" y="380"/>
                  </a:cxn>
                  <a:cxn ang="0">
                    <a:pos x="575" y="343"/>
                  </a:cxn>
                  <a:cxn ang="0">
                    <a:pos x="568" y="306"/>
                  </a:cxn>
                  <a:cxn ang="0">
                    <a:pos x="558" y="284"/>
                  </a:cxn>
                  <a:cxn ang="0">
                    <a:pos x="546" y="256"/>
                  </a:cxn>
                  <a:cxn ang="0">
                    <a:pos x="546" y="236"/>
                  </a:cxn>
                  <a:cxn ang="0">
                    <a:pos x="541" y="217"/>
                  </a:cxn>
                  <a:cxn ang="0">
                    <a:pos x="525" y="192"/>
                  </a:cxn>
                  <a:cxn ang="0">
                    <a:pos x="518" y="175"/>
                  </a:cxn>
                  <a:cxn ang="0">
                    <a:pos x="507" y="158"/>
                  </a:cxn>
                  <a:cxn ang="0">
                    <a:pos x="501" y="148"/>
                  </a:cxn>
                  <a:cxn ang="0">
                    <a:pos x="488" y="136"/>
                  </a:cxn>
                  <a:cxn ang="0">
                    <a:pos x="475" y="126"/>
                  </a:cxn>
                  <a:cxn ang="0">
                    <a:pos x="369" y="126"/>
                  </a:cxn>
                  <a:cxn ang="0">
                    <a:pos x="174" y="131"/>
                  </a:cxn>
                  <a:cxn ang="0">
                    <a:pos x="63" y="155"/>
                  </a:cxn>
                  <a:cxn ang="0">
                    <a:pos x="142" y="216"/>
                  </a:cxn>
                  <a:cxn ang="0">
                    <a:pos x="159" y="144"/>
                  </a:cxn>
                  <a:cxn ang="0">
                    <a:pos x="479" y="347"/>
                  </a:cxn>
                </a:cxnLst>
                <a:rect l="0" t="0" r="r" b="b"/>
                <a:pathLst>
                  <a:path w="1179" h="529">
                    <a:moveTo>
                      <a:pt x="1142" y="109"/>
                    </a:moveTo>
                    <a:cubicBezTo>
                      <a:pt x="1105" y="72"/>
                      <a:pt x="1053" y="93"/>
                      <a:pt x="1033" y="93"/>
                    </a:cubicBezTo>
                    <a:cubicBezTo>
                      <a:pt x="1013" y="93"/>
                      <a:pt x="994" y="88"/>
                      <a:pt x="963" y="91"/>
                    </a:cubicBezTo>
                    <a:cubicBezTo>
                      <a:pt x="933" y="93"/>
                      <a:pt x="909" y="112"/>
                      <a:pt x="881" y="116"/>
                    </a:cubicBezTo>
                    <a:cubicBezTo>
                      <a:pt x="853" y="120"/>
                      <a:pt x="819" y="75"/>
                      <a:pt x="794" y="60"/>
                    </a:cubicBezTo>
                    <a:cubicBezTo>
                      <a:pt x="733" y="16"/>
                      <a:pt x="663" y="0"/>
                      <a:pt x="590" y="0"/>
                    </a:cubicBezTo>
                    <a:cubicBezTo>
                      <a:pt x="517" y="0"/>
                      <a:pt x="447" y="16"/>
                      <a:pt x="386" y="60"/>
                    </a:cubicBezTo>
                    <a:cubicBezTo>
                      <a:pt x="361" y="75"/>
                      <a:pt x="327" y="120"/>
                      <a:pt x="299" y="116"/>
                    </a:cubicBezTo>
                    <a:cubicBezTo>
                      <a:pt x="271" y="112"/>
                      <a:pt x="250" y="100"/>
                      <a:pt x="219" y="97"/>
                    </a:cubicBezTo>
                    <a:cubicBezTo>
                      <a:pt x="188" y="95"/>
                      <a:pt x="170" y="100"/>
                      <a:pt x="150" y="100"/>
                    </a:cubicBezTo>
                    <a:cubicBezTo>
                      <a:pt x="130" y="100"/>
                      <a:pt x="75" y="72"/>
                      <a:pt x="38" y="109"/>
                    </a:cubicBezTo>
                    <a:cubicBezTo>
                      <a:pt x="0" y="147"/>
                      <a:pt x="6" y="209"/>
                      <a:pt x="56" y="252"/>
                    </a:cubicBezTo>
                    <a:cubicBezTo>
                      <a:pt x="72" y="264"/>
                      <a:pt x="74" y="275"/>
                      <a:pt x="71" y="285"/>
                    </a:cubicBezTo>
                    <a:cubicBezTo>
                      <a:pt x="69" y="296"/>
                      <a:pt x="85" y="295"/>
                      <a:pt x="84" y="282"/>
                    </a:cubicBezTo>
                    <a:cubicBezTo>
                      <a:pt x="83" y="278"/>
                      <a:pt x="82" y="274"/>
                      <a:pt x="82" y="270"/>
                    </a:cubicBezTo>
                    <a:cubicBezTo>
                      <a:pt x="82" y="270"/>
                      <a:pt x="83" y="270"/>
                      <a:pt x="82" y="270"/>
                    </a:cubicBezTo>
                    <a:cubicBezTo>
                      <a:pt x="80" y="260"/>
                      <a:pt x="73" y="252"/>
                      <a:pt x="62" y="244"/>
                    </a:cubicBezTo>
                    <a:cubicBezTo>
                      <a:pt x="63" y="245"/>
                      <a:pt x="63" y="245"/>
                      <a:pt x="63" y="245"/>
                    </a:cubicBezTo>
                    <a:cubicBezTo>
                      <a:pt x="39" y="224"/>
                      <a:pt x="25" y="198"/>
                      <a:pt x="24" y="172"/>
                    </a:cubicBezTo>
                    <a:cubicBezTo>
                      <a:pt x="23" y="151"/>
                      <a:pt x="30" y="131"/>
                      <a:pt x="45" y="117"/>
                    </a:cubicBezTo>
                    <a:cubicBezTo>
                      <a:pt x="69" y="92"/>
                      <a:pt x="103" y="100"/>
                      <a:pt x="127" y="106"/>
                    </a:cubicBezTo>
                    <a:cubicBezTo>
                      <a:pt x="137" y="108"/>
                      <a:pt x="144" y="110"/>
                      <a:pt x="150" y="110"/>
                    </a:cubicBezTo>
                    <a:cubicBezTo>
                      <a:pt x="158" y="110"/>
                      <a:pt x="165" y="109"/>
                      <a:pt x="173" y="109"/>
                    </a:cubicBezTo>
                    <a:cubicBezTo>
                      <a:pt x="186" y="107"/>
                      <a:pt x="200" y="106"/>
                      <a:pt x="218" y="107"/>
                    </a:cubicBezTo>
                    <a:cubicBezTo>
                      <a:pt x="234" y="109"/>
                      <a:pt x="247" y="113"/>
                      <a:pt x="261" y="117"/>
                    </a:cubicBezTo>
                    <a:cubicBezTo>
                      <a:pt x="272" y="121"/>
                      <a:pt x="284" y="124"/>
                      <a:pt x="298" y="126"/>
                    </a:cubicBezTo>
                    <a:cubicBezTo>
                      <a:pt x="313" y="125"/>
                      <a:pt x="325" y="128"/>
                      <a:pt x="339" y="119"/>
                    </a:cubicBezTo>
                    <a:cubicBezTo>
                      <a:pt x="353" y="110"/>
                      <a:pt x="371" y="109"/>
                      <a:pt x="388" y="109"/>
                    </a:cubicBezTo>
                    <a:cubicBezTo>
                      <a:pt x="405" y="109"/>
                      <a:pt x="402" y="109"/>
                      <a:pt x="414" y="106"/>
                    </a:cubicBezTo>
                    <a:cubicBezTo>
                      <a:pt x="426" y="103"/>
                      <a:pt x="437" y="102"/>
                      <a:pt x="446" y="102"/>
                    </a:cubicBezTo>
                    <a:cubicBezTo>
                      <a:pt x="455" y="102"/>
                      <a:pt x="459" y="106"/>
                      <a:pt x="467" y="105"/>
                    </a:cubicBezTo>
                    <a:cubicBezTo>
                      <a:pt x="467" y="105"/>
                      <a:pt x="468" y="105"/>
                      <a:pt x="468" y="105"/>
                    </a:cubicBezTo>
                    <a:cubicBezTo>
                      <a:pt x="471" y="104"/>
                      <a:pt x="474" y="103"/>
                      <a:pt x="476" y="102"/>
                    </a:cubicBezTo>
                    <a:cubicBezTo>
                      <a:pt x="477" y="103"/>
                      <a:pt x="477" y="103"/>
                      <a:pt x="477" y="103"/>
                    </a:cubicBezTo>
                    <a:cubicBezTo>
                      <a:pt x="479" y="104"/>
                      <a:pt x="480" y="106"/>
                      <a:pt x="482" y="105"/>
                    </a:cubicBezTo>
                    <a:cubicBezTo>
                      <a:pt x="484" y="104"/>
                      <a:pt x="483" y="102"/>
                      <a:pt x="483" y="101"/>
                    </a:cubicBezTo>
                    <a:cubicBezTo>
                      <a:pt x="486" y="100"/>
                      <a:pt x="489" y="99"/>
                      <a:pt x="492" y="99"/>
                    </a:cubicBezTo>
                    <a:cubicBezTo>
                      <a:pt x="493" y="99"/>
                      <a:pt x="493" y="99"/>
                      <a:pt x="493" y="99"/>
                    </a:cubicBezTo>
                    <a:cubicBezTo>
                      <a:pt x="494" y="101"/>
                      <a:pt x="492" y="107"/>
                      <a:pt x="498" y="105"/>
                    </a:cubicBezTo>
                    <a:cubicBezTo>
                      <a:pt x="498" y="102"/>
                      <a:pt x="496" y="100"/>
                      <a:pt x="497" y="98"/>
                    </a:cubicBezTo>
                    <a:cubicBezTo>
                      <a:pt x="499" y="97"/>
                      <a:pt x="501" y="97"/>
                      <a:pt x="503" y="96"/>
                    </a:cubicBezTo>
                    <a:cubicBezTo>
                      <a:pt x="504" y="97"/>
                      <a:pt x="505" y="102"/>
                      <a:pt x="508" y="100"/>
                    </a:cubicBezTo>
                    <a:cubicBezTo>
                      <a:pt x="509" y="99"/>
                      <a:pt x="509" y="97"/>
                      <a:pt x="509" y="95"/>
                    </a:cubicBezTo>
                    <a:cubicBezTo>
                      <a:pt x="512" y="95"/>
                      <a:pt x="515" y="94"/>
                      <a:pt x="518" y="94"/>
                    </a:cubicBezTo>
                    <a:cubicBezTo>
                      <a:pt x="519" y="93"/>
                      <a:pt x="521" y="95"/>
                      <a:pt x="522" y="95"/>
                    </a:cubicBezTo>
                    <a:cubicBezTo>
                      <a:pt x="522" y="97"/>
                      <a:pt x="523" y="98"/>
                      <a:pt x="525" y="97"/>
                    </a:cubicBezTo>
                    <a:cubicBezTo>
                      <a:pt x="527" y="96"/>
                      <a:pt x="527" y="95"/>
                      <a:pt x="527" y="94"/>
                    </a:cubicBezTo>
                    <a:cubicBezTo>
                      <a:pt x="527" y="93"/>
                      <a:pt x="528" y="92"/>
                      <a:pt x="528" y="92"/>
                    </a:cubicBezTo>
                    <a:cubicBezTo>
                      <a:pt x="531" y="92"/>
                      <a:pt x="534" y="91"/>
                      <a:pt x="537" y="91"/>
                    </a:cubicBezTo>
                    <a:cubicBezTo>
                      <a:pt x="538" y="91"/>
                      <a:pt x="540" y="92"/>
                      <a:pt x="540" y="92"/>
                    </a:cubicBezTo>
                    <a:cubicBezTo>
                      <a:pt x="540" y="94"/>
                      <a:pt x="541" y="96"/>
                      <a:pt x="543" y="96"/>
                    </a:cubicBezTo>
                    <a:cubicBezTo>
                      <a:pt x="548" y="97"/>
                      <a:pt x="544" y="92"/>
                      <a:pt x="545" y="90"/>
                    </a:cubicBezTo>
                    <a:cubicBezTo>
                      <a:pt x="545" y="90"/>
                      <a:pt x="545" y="90"/>
                      <a:pt x="545" y="90"/>
                    </a:cubicBezTo>
                    <a:cubicBezTo>
                      <a:pt x="548" y="89"/>
                      <a:pt x="550" y="89"/>
                      <a:pt x="552" y="89"/>
                    </a:cubicBezTo>
                    <a:cubicBezTo>
                      <a:pt x="553" y="89"/>
                      <a:pt x="555" y="90"/>
                      <a:pt x="556" y="90"/>
                    </a:cubicBezTo>
                    <a:cubicBezTo>
                      <a:pt x="556" y="92"/>
                      <a:pt x="556" y="94"/>
                      <a:pt x="560" y="92"/>
                    </a:cubicBezTo>
                    <a:cubicBezTo>
                      <a:pt x="559" y="91"/>
                      <a:pt x="559" y="89"/>
                      <a:pt x="559" y="88"/>
                    </a:cubicBezTo>
                    <a:cubicBezTo>
                      <a:pt x="561" y="88"/>
                      <a:pt x="563" y="88"/>
                      <a:pt x="564" y="87"/>
                    </a:cubicBezTo>
                    <a:cubicBezTo>
                      <a:pt x="565" y="87"/>
                      <a:pt x="568" y="89"/>
                      <a:pt x="568" y="89"/>
                    </a:cubicBezTo>
                    <a:cubicBezTo>
                      <a:pt x="568" y="91"/>
                      <a:pt x="568" y="94"/>
                      <a:pt x="569" y="95"/>
                    </a:cubicBezTo>
                    <a:cubicBezTo>
                      <a:pt x="573" y="97"/>
                      <a:pt x="574" y="94"/>
                      <a:pt x="574" y="92"/>
                    </a:cubicBezTo>
                    <a:cubicBezTo>
                      <a:pt x="574" y="91"/>
                      <a:pt x="574" y="90"/>
                      <a:pt x="574" y="89"/>
                    </a:cubicBezTo>
                    <a:cubicBezTo>
                      <a:pt x="574" y="88"/>
                      <a:pt x="575" y="87"/>
                      <a:pt x="576" y="87"/>
                    </a:cubicBezTo>
                    <a:cubicBezTo>
                      <a:pt x="578" y="86"/>
                      <a:pt x="580" y="86"/>
                      <a:pt x="581" y="86"/>
                    </a:cubicBezTo>
                    <a:cubicBezTo>
                      <a:pt x="582" y="86"/>
                      <a:pt x="584" y="87"/>
                      <a:pt x="584" y="88"/>
                    </a:cubicBezTo>
                    <a:cubicBezTo>
                      <a:pt x="585" y="89"/>
                      <a:pt x="586" y="90"/>
                      <a:pt x="588" y="89"/>
                    </a:cubicBezTo>
                    <a:cubicBezTo>
                      <a:pt x="589" y="89"/>
                      <a:pt x="589" y="88"/>
                      <a:pt x="589" y="86"/>
                    </a:cubicBezTo>
                    <a:cubicBezTo>
                      <a:pt x="590" y="86"/>
                      <a:pt x="591" y="86"/>
                      <a:pt x="592" y="86"/>
                    </a:cubicBezTo>
                    <a:cubicBezTo>
                      <a:pt x="593" y="86"/>
                      <a:pt x="595" y="87"/>
                      <a:pt x="595" y="88"/>
                    </a:cubicBezTo>
                    <a:cubicBezTo>
                      <a:pt x="595" y="90"/>
                      <a:pt x="595" y="92"/>
                      <a:pt x="596" y="93"/>
                    </a:cubicBezTo>
                    <a:cubicBezTo>
                      <a:pt x="601" y="97"/>
                      <a:pt x="601" y="92"/>
                      <a:pt x="601" y="88"/>
                    </a:cubicBezTo>
                    <a:cubicBezTo>
                      <a:pt x="601" y="87"/>
                      <a:pt x="603" y="86"/>
                      <a:pt x="603" y="86"/>
                    </a:cubicBezTo>
                    <a:cubicBezTo>
                      <a:pt x="605" y="86"/>
                      <a:pt x="606" y="86"/>
                      <a:pt x="608" y="87"/>
                    </a:cubicBezTo>
                    <a:cubicBezTo>
                      <a:pt x="608" y="87"/>
                      <a:pt x="610" y="88"/>
                      <a:pt x="610" y="89"/>
                    </a:cubicBezTo>
                    <a:cubicBezTo>
                      <a:pt x="612" y="95"/>
                      <a:pt x="617" y="96"/>
                      <a:pt x="617" y="91"/>
                    </a:cubicBezTo>
                    <a:cubicBezTo>
                      <a:pt x="617" y="90"/>
                      <a:pt x="617" y="89"/>
                      <a:pt x="617" y="88"/>
                    </a:cubicBezTo>
                    <a:cubicBezTo>
                      <a:pt x="617" y="88"/>
                      <a:pt x="617" y="88"/>
                      <a:pt x="618" y="88"/>
                    </a:cubicBezTo>
                    <a:cubicBezTo>
                      <a:pt x="618" y="87"/>
                      <a:pt x="619" y="87"/>
                      <a:pt x="619" y="87"/>
                    </a:cubicBezTo>
                    <a:cubicBezTo>
                      <a:pt x="623" y="88"/>
                      <a:pt x="627" y="88"/>
                      <a:pt x="630" y="88"/>
                    </a:cubicBezTo>
                    <a:cubicBezTo>
                      <a:pt x="631" y="88"/>
                      <a:pt x="633" y="90"/>
                      <a:pt x="633" y="91"/>
                    </a:cubicBezTo>
                    <a:cubicBezTo>
                      <a:pt x="633" y="92"/>
                      <a:pt x="634" y="93"/>
                      <a:pt x="634" y="93"/>
                    </a:cubicBezTo>
                    <a:cubicBezTo>
                      <a:pt x="638" y="98"/>
                      <a:pt x="638" y="94"/>
                      <a:pt x="638" y="91"/>
                    </a:cubicBezTo>
                    <a:cubicBezTo>
                      <a:pt x="638" y="90"/>
                      <a:pt x="640" y="89"/>
                      <a:pt x="641" y="89"/>
                    </a:cubicBezTo>
                    <a:cubicBezTo>
                      <a:pt x="642" y="89"/>
                      <a:pt x="643" y="90"/>
                      <a:pt x="644" y="90"/>
                    </a:cubicBezTo>
                    <a:cubicBezTo>
                      <a:pt x="644" y="93"/>
                      <a:pt x="644" y="96"/>
                      <a:pt x="647" y="94"/>
                    </a:cubicBezTo>
                    <a:cubicBezTo>
                      <a:pt x="647" y="93"/>
                      <a:pt x="647" y="93"/>
                      <a:pt x="647" y="92"/>
                    </a:cubicBezTo>
                    <a:cubicBezTo>
                      <a:pt x="647" y="91"/>
                      <a:pt x="648" y="90"/>
                      <a:pt x="649" y="90"/>
                    </a:cubicBezTo>
                    <a:cubicBezTo>
                      <a:pt x="653" y="91"/>
                      <a:pt x="657" y="91"/>
                      <a:pt x="661" y="92"/>
                    </a:cubicBezTo>
                    <a:cubicBezTo>
                      <a:pt x="661" y="92"/>
                      <a:pt x="662" y="92"/>
                      <a:pt x="662" y="92"/>
                    </a:cubicBezTo>
                    <a:cubicBezTo>
                      <a:pt x="663" y="93"/>
                      <a:pt x="663" y="94"/>
                      <a:pt x="664" y="96"/>
                    </a:cubicBezTo>
                    <a:cubicBezTo>
                      <a:pt x="665" y="97"/>
                      <a:pt x="667" y="100"/>
                      <a:pt x="669" y="99"/>
                    </a:cubicBezTo>
                    <a:cubicBezTo>
                      <a:pt x="671" y="98"/>
                      <a:pt x="671" y="97"/>
                      <a:pt x="671" y="96"/>
                    </a:cubicBezTo>
                    <a:cubicBezTo>
                      <a:pt x="671" y="95"/>
                      <a:pt x="673" y="94"/>
                      <a:pt x="674" y="94"/>
                    </a:cubicBezTo>
                    <a:cubicBezTo>
                      <a:pt x="678" y="95"/>
                      <a:pt x="682" y="95"/>
                      <a:pt x="685" y="96"/>
                    </a:cubicBezTo>
                    <a:cubicBezTo>
                      <a:pt x="687" y="99"/>
                      <a:pt x="688" y="102"/>
                      <a:pt x="692" y="100"/>
                    </a:cubicBezTo>
                    <a:cubicBezTo>
                      <a:pt x="693" y="100"/>
                      <a:pt x="696" y="98"/>
                      <a:pt x="696" y="98"/>
                    </a:cubicBezTo>
                    <a:cubicBezTo>
                      <a:pt x="700" y="99"/>
                      <a:pt x="704" y="100"/>
                      <a:pt x="707" y="101"/>
                    </a:cubicBezTo>
                    <a:cubicBezTo>
                      <a:pt x="707" y="101"/>
                      <a:pt x="707" y="101"/>
                      <a:pt x="707" y="101"/>
                    </a:cubicBezTo>
                    <a:cubicBezTo>
                      <a:pt x="708" y="102"/>
                      <a:pt x="714" y="105"/>
                      <a:pt x="717" y="104"/>
                    </a:cubicBezTo>
                    <a:cubicBezTo>
                      <a:pt x="726" y="100"/>
                      <a:pt x="731" y="96"/>
                      <a:pt x="743" y="100"/>
                    </a:cubicBezTo>
                    <a:cubicBezTo>
                      <a:pt x="755" y="104"/>
                      <a:pt x="757" y="97"/>
                      <a:pt x="774" y="99"/>
                    </a:cubicBezTo>
                    <a:cubicBezTo>
                      <a:pt x="791" y="101"/>
                      <a:pt x="796" y="104"/>
                      <a:pt x="814" y="108"/>
                    </a:cubicBezTo>
                    <a:cubicBezTo>
                      <a:pt x="834" y="113"/>
                      <a:pt x="861" y="128"/>
                      <a:pt x="882" y="126"/>
                    </a:cubicBezTo>
                    <a:cubicBezTo>
                      <a:pt x="896" y="124"/>
                      <a:pt x="904" y="120"/>
                      <a:pt x="916" y="117"/>
                    </a:cubicBezTo>
                    <a:cubicBezTo>
                      <a:pt x="930" y="113"/>
                      <a:pt x="949" y="102"/>
                      <a:pt x="964" y="100"/>
                    </a:cubicBezTo>
                    <a:cubicBezTo>
                      <a:pt x="983" y="99"/>
                      <a:pt x="996" y="101"/>
                      <a:pt x="1009" y="102"/>
                    </a:cubicBezTo>
                    <a:cubicBezTo>
                      <a:pt x="1017" y="103"/>
                      <a:pt x="1025" y="103"/>
                      <a:pt x="1033" y="103"/>
                    </a:cubicBezTo>
                    <a:cubicBezTo>
                      <a:pt x="1039" y="103"/>
                      <a:pt x="1046" y="102"/>
                      <a:pt x="1055" y="100"/>
                    </a:cubicBezTo>
                    <a:cubicBezTo>
                      <a:pt x="1080" y="94"/>
                      <a:pt x="1111" y="92"/>
                      <a:pt x="1135" y="117"/>
                    </a:cubicBezTo>
                    <a:cubicBezTo>
                      <a:pt x="1150" y="131"/>
                      <a:pt x="1157" y="151"/>
                      <a:pt x="1156" y="172"/>
                    </a:cubicBezTo>
                    <a:cubicBezTo>
                      <a:pt x="1155" y="198"/>
                      <a:pt x="1141" y="224"/>
                      <a:pt x="1117" y="245"/>
                    </a:cubicBezTo>
                    <a:cubicBezTo>
                      <a:pt x="1117" y="244"/>
                      <a:pt x="1117" y="244"/>
                      <a:pt x="1117" y="244"/>
                    </a:cubicBezTo>
                    <a:cubicBezTo>
                      <a:pt x="1107" y="252"/>
                      <a:pt x="1100" y="260"/>
                      <a:pt x="1098" y="270"/>
                    </a:cubicBezTo>
                    <a:cubicBezTo>
                      <a:pt x="1098" y="270"/>
                      <a:pt x="1098" y="270"/>
                      <a:pt x="1098" y="270"/>
                    </a:cubicBezTo>
                    <a:cubicBezTo>
                      <a:pt x="1097" y="274"/>
                      <a:pt x="1096" y="277"/>
                      <a:pt x="1095" y="280"/>
                    </a:cubicBezTo>
                    <a:cubicBezTo>
                      <a:pt x="1086" y="294"/>
                      <a:pt x="1111" y="296"/>
                      <a:pt x="1109" y="285"/>
                    </a:cubicBezTo>
                    <a:cubicBezTo>
                      <a:pt x="1106" y="275"/>
                      <a:pt x="1107" y="264"/>
                      <a:pt x="1123" y="252"/>
                    </a:cubicBezTo>
                    <a:cubicBezTo>
                      <a:pt x="1174" y="209"/>
                      <a:pt x="1179" y="147"/>
                      <a:pt x="1142" y="109"/>
                    </a:cubicBezTo>
                    <a:close/>
                    <a:moveTo>
                      <a:pt x="1117" y="156"/>
                    </a:moveTo>
                    <a:cubicBezTo>
                      <a:pt x="1117" y="157"/>
                      <a:pt x="1117" y="157"/>
                      <a:pt x="1117" y="157"/>
                    </a:cubicBezTo>
                    <a:cubicBezTo>
                      <a:pt x="1117" y="155"/>
                      <a:pt x="1117" y="155"/>
                      <a:pt x="1117" y="155"/>
                    </a:cubicBezTo>
                    <a:cubicBezTo>
                      <a:pt x="1117" y="155"/>
                      <a:pt x="1117" y="156"/>
                      <a:pt x="1117" y="156"/>
                    </a:cubicBezTo>
                    <a:cubicBezTo>
                      <a:pt x="1117" y="149"/>
                      <a:pt x="1113" y="139"/>
                      <a:pt x="1106" y="133"/>
                    </a:cubicBezTo>
                    <a:cubicBezTo>
                      <a:pt x="1097" y="126"/>
                      <a:pt x="1087" y="120"/>
                      <a:pt x="1073" y="124"/>
                    </a:cubicBezTo>
                    <a:cubicBezTo>
                      <a:pt x="1052" y="129"/>
                      <a:pt x="1042" y="129"/>
                      <a:pt x="1024" y="128"/>
                    </a:cubicBezTo>
                    <a:cubicBezTo>
                      <a:pt x="1018" y="127"/>
                      <a:pt x="1014" y="126"/>
                      <a:pt x="1008" y="125"/>
                    </a:cubicBezTo>
                    <a:cubicBezTo>
                      <a:pt x="997" y="122"/>
                      <a:pt x="984" y="119"/>
                      <a:pt x="959" y="121"/>
                    </a:cubicBezTo>
                    <a:cubicBezTo>
                      <a:pt x="940" y="122"/>
                      <a:pt x="922" y="130"/>
                      <a:pt x="911" y="135"/>
                    </a:cubicBezTo>
                    <a:cubicBezTo>
                      <a:pt x="900" y="139"/>
                      <a:pt x="893" y="147"/>
                      <a:pt x="878" y="146"/>
                    </a:cubicBezTo>
                    <a:cubicBezTo>
                      <a:pt x="863" y="146"/>
                      <a:pt x="851" y="140"/>
                      <a:pt x="840" y="135"/>
                    </a:cubicBezTo>
                    <a:cubicBezTo>
                      <a:pt x="831" y="131"/>
                      <a:pt x="818" y="122"/>
                      <a:pt x="800" y="118"/>
                    </a:cubicBezTo>
                    <a:cubicBezTo>
                      <a:pt x="779" y="116"/>
                      <a:pt x="770" y="117"/>
                      <a:pt x="758" y="114"/>
                    </a:cubicBezTo>
                    <a:cubicBezTo>
                      <a:pt x="746" y="111"/>
                      <a:pt x="740" y="117"/>
                      <a:pt x="731" y="117"/>
                    </a:cubicBezTo>
                    <a:cubicBezTo>
                      <a:pt x="722" y="117"/>
                      <a:pt x="721" y="121"/>
                      <a:pt x="712" y="124"/>
                    </a:cubicBezTo>
                    <a:cubicBezTo>
                      <a:pt x="710" y="126"/>
                      <a:pt x="709" y="127"/>
                      <a:pt x="708" y="126"/>
                    </a:cubicBezTo>
                    <a:cubicBezTo>
                      <a:pt x="707" y="126"/>
                      <a:pt x="706" y="126"/>
                      <a:pt x="705" y="126"/>
                    </a:cubicBezTo>
                    <a:cubicBezTo>
                      <a:pt x="704" y="126"/>
                      <a:pt x="704" y="126"/>
                      <a:pt x="703" y="127"/>
                    </a:cubicBezTo>
                    <a:cubicBezTo>
                      <a:pt x="703" y="127"/>
                      <a:pt x="703" y="127"/>
                      <a:pt x="703" y="128"/>
                    </a:cubicBezTo>
                    <a:cubicBezTo>
                      <a:pt x="702" y="130"/>
                      <a:pt x="705" y="135"/>
                      <a:pt x="700" y="135"/>
                    </a:cubicBezTo>
                    <a:cubicBezTo>
                      <a:pt x="699" y="135"/>
                      <a:pt x="697" y="134"/>
                      <a:pt x="695" y="133"/>
                    </a:cubicBezTo>
                    <a:cubicBezTo>
                      <a:pt x="694" y="134"/>
                      <a:pt x="693" y="135"/>
                      <a:pt x="692" y="136"/>
                    </a:cubicBezTo>
                    <a:cubicBezTo>
                      <a:pt x="692" y="138"/>
                      <a:pt x="694" y="140"/>
                      <a:pt x="692" y="141"/>
                    </a:cubicBezTo>
                    <a:cubicBezTo>
                      <a:pt x="690" y="143"/>
                      <a:pt x="688" y="142"/>
                      <a:pt x="686" y="141"/>
                    </a:cubicBezTo>
                    <a:cubicBezTo>
                      <a:pt x="685" y="142"/>
                      <a:pt x="684" y="144"/>
                      <a:pt x="682" y="145"/>
                    </a:cubicBezTo>
                    <a:cubicBezTo>
                      <a:pt x="683" y="146"/>
                      <a:pt x="684" y="147"/>
                      <a:pt x="684" y="148"/>
                    </a:cubicBezTo>
                    <a:cubicBezTo>
                      <a:pt x="681" y="152"/>
                      <a:pt x="677" y="148"/>
                      <a:pt x="676" y="151"/>
                    </a:cubicBezTo>
                    <a:cubicBezTo>
                      <a:pt x="674" y="153"/>
                      <a:pt x="675" y="156"/>
                      <a:pt x="674" y="159"/>
                    </a:cubicBezTo>
                    <a:cubicBezTo>
                      <a:pt x="672" y="162"/>
                      <a:pt x="667" y="161"/>
                      <a:pt x="667" y="165"/>
                    </a:cubicBezTo>
                    <a:cubicBezTo>
                      <a:pt x="666" y="169"/>
                      <a:pt x="667" y="172"/>
                      <a:pt x="665" y="176"/>
                    </a:cubicBezTo>
                    <a:cubicBezTo>
                      <a:pt x="662" y="180"/>
                      <a:pt x="659" y="176"/>
                      <a:pt x="657" y="180"/>
                    </a:cubicBezTo>
                    <a:cubicBezTo>
                      <a:pt x="655" y="185"/>
                      <a:pt x="658" y="186"/>
                      <a:pt x="656" y="191"/>
                    </a:cubicBezTo>
                    <a:cubicBezTo>
                      <a:pt x="655" y="196"/>
                      <a:pt x="649" y="194"/>
                      <a:pt x="648" y="197"/>
                    </a:cubicBezTo>
                    <a:cubicBezTo>
                      <a:pt x="647" y="199"/>
                      <a:pt x="651" y="202"/>
                      <a:pt x="650" y="206"/>
                    </a:cubicBezTo>
                    <a:cubicBezTo>
                      <a:pt x="649" y="210"/>
                      <a:pt x="644" y="209"/>
                      <a:pt x="643" y="213"/>
                    </a:cubicBezTo>
                    <a:cubicBezTo>
                      <a:pt x="643" y="217"/>
                      <a:pt x="648" y="221"/>
                      <a:pt x="646" y="224"/>
                    </a:cubicBezTo>
                    <a:cubicBezTo>
                      <a:pt x="644" y="228"/>
                      <a:pt x="642" y="226"/>
                      <a:pt x="641" y="228"/>
                    </a:cubicBezTo>
                    <a:cubicBezTo>
                      <a:pt x="638" y="230"/>
                      <a:pt x="643" y="236"/>
                      <a:pt x="640" y="236"/>
                    </a:cubicBezTo>
                    <a:cubicBezTo>
                      <a:pt x="639" y="235"/>
                      <a:pt x="634" y="234"/>
                      <a:pt x="634" y="236"/>
                    </a:cubicBezTo>
                    <a:cubicBezTo>
                      <a:pt x="634" y="237"/>
                      <a:pt x="633" y="239"/>
                      <a:pt x="633" y="241"/>
                    </a:cubicBezTo>
                    <a:cubicBezTo>
                      <a:pt x="634" y="241"/>
                      <a:pt x="635" y="242"/>
                      <a:pt x="635" y="244"/>
                    </a:cubicBezTo>
                    <a:cubicBezTo>
                      <a:pt x="636" y="246"/>
                      <a:pt x="637" y="252"/>
                      <a:pt x="636" y="254"/>
                    </a:cubicBezTo>
                    <a:cubicBezTo>
                      <a:pt x="635" y="255"/>
                      <a:pt x="635" y="255"/>
                      <a:pt x="634" y="256"/>
                    </a:cubicBezTo>
                    <a:cubicBezTo>
                      <a:pt x="634" y="256"/>
                      <a:pt x="634" y="256"/>
                      <a:pt x="634" y="256"/>
                    </a:cubicBezTo>
                    <a:cubicBezTo>
                      <a:pt x="632" y="261"/>
                      <a:pt x="626" y="262"/>
                      <a:pt x="626" y="267"/>
                    </a:cubicBezTo>
                    <a:cubicBezTo>
                      <a:pt x="626" y="273"/>
                      <a:pt x="626" y="275"/>
                      <a:pt x="625" y="279"/>
                    </a:cubicBezTo>
                    <a:cubicBezTo>
                      <a:pt x="624" y="283"/>
                      <a:pt x="620" y="284"/>
                      <a:pt x="621" y="288"/>
                    </a:cubicBezTo>
                    <a:cubicBezTo>
                      <a:pt x="621" y="292"/>
                      <a:pt x="624" y="295"/>
                      <a:pt x="621" y="299"/>
                    </a:cubicBezTo>
                    <a:cubicBezTo>
                      <a:pt x="618" y="302"/>
                      <a:pt x="616" y="300"/>
                      <a:pt x="615" y="304"/>
                    </a:cubicBezTo>
                    <a:cubicBezTo>
                      <a:pt x="615" y="308"/>
                      <a:pt x="616" y="315"/>
                      <a:pt x="614" y="318"/>
                    </a:cubicBezTo>
                    <a:cubicBezTo>
                      <a:pt x="613" y="320"/>
                      <a:pt x="608" y="323"/>
                      <a:pt x="607" y="327"/>
                    </a:cubicBezTo>
                    <a:cubicBezTo>
                      <a:pt x="606" y="331"/>
                      <a:pt x="609" y="331"/>
                      <a:pt x="609" y="336"/>
                    </a:cubicBezTo>
                    <a:cubicBezTo>
                      <a:pt x="608" y="340"/>
                      <a:pt x="603" y="340"/>
                      <a:pt x="602" y="343"/>
                    </a:cubicBezTo>
                    <a:cubicBezTo>
                      <a:pt x="600" y="347"/>
                      <a:pt x="603" y="349"/>
                      <a:pt x="603" y="353"/>
                    </a:cubicBezTo>
                    <a:cubicBezTo>
                      <a:pt x="603" y="357"/>
                      <a:pt x="601" y="361"/>
                      <a:pt x="601" y="364"/>
                    </a:cubicBezTo>
                    <a:cubicBezTo>
                      <a:pt x="601" y="367"/>
                      <a:pt x="603" y="372"/>
                      <a:pt x="602" y="375"/>
                    </a:cubicBezTo>
                    <a:cubicBezTo>
                      <a:pt x="602" y="379"/>
                      <a:pt x="600" y="379"/>
                      <a:pt x="599" y="382"/>
                    </a:cubicBezTo>
                    <a:cubicBezTo>
                      <a:pt x="599" y="380"/>
                      <a:pt x="599" y="380"/>
                      <a:pt x="599" y="380"/>
                    </a:cubicBezTo>
                    <a:cubicBezTo>
                      <a:pt x="597" y="385"/>
                      <a:pt x="598" y="387"/>
                      <a:pt x="598" y="392"/>
                    </a:cubicBezTo>
                    <a:cubicBezTo>
                      <a:pt x="599" y="399"/>
                      <a:pt x="597" y="396"/>
                      <a:pt x="597" y="403"/>
                    </a:cubicBezTo>
                    <a:cubicBezTo>
                      <a:pt x="598" y="409"/>
                      <a:pt x="597" y="413"/>
                      <a:pt x="599" y="414"/>
                    </a:cubicBezTo>
                    <a:cubicBezTo>
                      <a:pt x="601" y="415"/>
                      <a:pt x="600" y="419"/>
                      <a:pt x="599" y="422"/>
                    </a:cubicBezTo>
                    <a:cubicBezTo>
                      <a:pt x="598" y="425"/>
                      <a:pt x="601" y="424"/>
                      <a:pt x="601" y="427"/>
                    </a:cubicBezTo>
                    <a:cubicBezTo>
                      <a:pt x="602" y="431"/>
                      <a:pt x="605" y="430"/>
                      <a:pt x="603" y="435"/>
                    </a:cubicBezTo>
                    <a:cubicBezTo>
                      <a:pt x="602" y="439"/>
                      <a:pt x="602" y="440"/>
                      <a:pt x="602" y="445"/>
                    </a:cubicBezTo>
                    <a:cubicBezTo>
                      <a:pt x="602" y="449"/>
                      <a:pt x="603" y="453"/>
                      <a:pt x="602" y="458"/>
                    </a:cubicBezTo>
                    <a:cubicBezTo>
                      <a:pt x="602" y="462"/>
                      <a:pt x="604" y="465"/>
                      <a:pt x="602" y="469"/>
                    </a:cubicBezTo>
                    <a:cubicBezTo>
                      <a:pt x="600" y="472"/>
                      <a:pt x="602" y="475"/>
                      <a:pt x="599" y="479"/>
                    </a:cubicBezTo>
                    <a:cubicBezTo>
                      <a:pt x="595" y="483"/>
                      <a:pt x="595" y="487"/>
                      <a:pt x="595" y="490"/>
                    </a:cubicBezTo>
                    <a:cubicBezTo>
                      <a:pt x="591" y="500"/>
                      <a:pt x="602" y="529"/>
                      <a:pt x="627" y="529"/>
                    </a:cubicBezTo>
                    <a:cubicBezTo>
                      <a:pt x="653" y="529"/>
                      <a:pt x="674" y="521"/>
                      <a:pt x="685" y="495"/>
                    </a:cubicBezTo>
                    <a:cubicBezTo>
                      <a:pt x="701" y="453"/>
                      <a:pt x="677" y="392"/>
                      <a:pt x="701" y="347"/>
                    </a:cubicBezTo>
                    <a:cubicBezTo>
                      <a:pt x="724" y="304"/>
                      <a:pt x="756" y="279"/>
                      <a:pt x="766" y="223"/>
                    </a:cubicBezTo>
                    <a:cubicBezTo>
                      <a:pt x="776" y="167"/>
                      <a:pt x="789" y="133"/>
                      <a:pt x="809" y="136"/>
                    </a:cubicBezTo>
                    <a:cubicBezTo>
                      <a:pt x="831" y="137"/>
                      <a:pt x="846" y="155"/>
                      <a:pt x="878" y="156"/>
                    </a:cubicBezTo>
                    <a:cubicBezTo>
                      <a:pt x="910" y="157"/>
                      <a:pt x="923" y="133"/>
                      <a:pt x="959" y="131"/>
                    </a:cubicBezTo>
                    <a:cubicBezTo>
                      <a:pt x="995" y="128"/>
                      <a:pt x="1005" y="136"/>
                      <a:pt x="1023" y="137"/>
                    </a:cubicBezTo>
                    <a:cubicBezTo>
                      <a:pt x="1042" y="139"/>
                      <a:pt x="1053" y="139"/>
                      <a:pt x="1075" y="133"/>
                    </a:cubicBezTo>
                    <a:cubicBezTo>
                      <a:pt x="1098" y="128"/>
                      <a:pt x="1107" y="147"/>
                      <a:pt x="1107" y="157"/>
                    </a:cubicBezTo>
                    <a:cubicBezTo>
                      <a:pt x="1110" y="168"/>
                      <a:pt x="1099" y="195"/>
                      <a:pt x="1079" y="203"/>
                    </a:cubicBezTo>
                    <a:cubicBezTo>
                      <a:pt x="1059" y="211"/>
                      <a:pt x="1051" y="203"/>
                      <a:pt x="1041" y="207"/>
                    </a:cubicBezTo>
                    <a:cubicBezTo>
                      <a:pt x="1033" y="210"/>
                      <a:pt x="1034" y="214"/>
                      <a:pt x="1038" y="217"/>
                    </a:cubicBezTo>
                    <a:cubicBezTo>
                      <a:pt x="1045" y="216"/>
                      <a:pt x="1053" y="216"/>
                      <a:pt x="1060" y="216"/>
                    </a:cubicBezTo>
                    <a:cubicBezTo>
                      <a:pt x="1066" y="217"/>
                      <a:pt x="1073" y="216"/>
                      <a:pt x="1083" y="212"/>
                    </a:cubicBezTo>
                    <a:cubicBezTo>
                      <a:pt x="1107" y="203"/>
                      <a:pt x="1120" y="172"/>
                      <a:pt x="1117" y="156"/>
                    </a:cubicBezTo>
                    <a:close/>
                    <a:moveTo>
                      <a:pt x="581" y="479"/>
                    </a:moveTo>
                    <a:cubicBezTo>
                      <a:pt x="578" y="475"/>
                      <a:pt x="580" y="472"/>
                      <a:pt x="578" y="469"/>
                    </a:cubicBezTo>
                    <a:cubicBezTo>
                      <a:pt x="576" y="465"/>
                      <a:pt x="576" y="460"/>
                      <a:pt x="575" y="455"/>
                    </a:cubicBezTo>
                    <a:cubicBezTo>
                      <a:pt x="574" y="451"/>
                      <a:pt x="576" y="450"/>
                      <a:pt x="576" y="446"/>
                    </a:cubicBezTo>
                    <a:cubicBezTo>
                      <a:pt x="576" y="441"/>
                      <a:pt x="578" y="439"/>
                      <a:pt x="576" y="435"/>
                    </a:cubicBezTo>
                    <a:cubicBezTo>
                      <a:pt x="575" y="430"/>
                      <a:pt x="578" y="431"/>
                      <a:pt x="578" y="427"/>
                    </a:cubicBezTo>
                    <a:cubicBezTo>
                      <a:pt x="579" y="424"/>
                      <a:pt x="579" y="426"/>
                      <a:pt x="579" y="423"/>
                    </a:cubicBezTo>
                    <a:cubicBezTo>
                      <a:pt x="578" y="419"/>
                      <a:pt x="578" y="415"/>
                      <a:pt x="580" y="414"/>
                    </a:cubicBezTo>
                    <a:cubicBezTo>
                      <a:pt x="582" y="413"/>
                      <a:pt x="582" y="409"/>
                      <a:pt x="582" y="403"/>
                    </a:cubicBezTo>
                    <a:cubicBezTo>
                      <a:pt x="583" y="396"/>
                      <a:pt x="581" y="399"/>
                      <a:pt x="581" y="392"/>
                    </a:cubicBezTo>
                    <a:cubicBezTo>
                      <a:pt x="581" y="387"/>
                      <a:pt x="582" y="385"/>
                      <a:pt x="580" y="380"/>
                    </a:cubicBezTo>
                    <a:cubicBezTo>
                      <a:pt x="578" y="375"/>
                      <a:pt x="580" y="371"/>
                      <a:pt x="580" y="368"/>
                    </a:cubicBezTo>
                    <a:cubicBezTo>
                      <a:pt x="579" y="365"/>
                      <a:pt x="582" y="364"/>
                      <a:pt x="582" y="363"/>
                    </a:cubicBezTo>
                    <a:cubicBezTo>
                      <a:pt x="581" y="360"/>
                      <a:pt x="577" y="360"/>
                      <a:pt x="577" y="357"/>
                    </a:cubicBezTo>
                    <a:cubicBezTo>
                      <a:pt x="576" y="353"/>
                      <a:pt x="579" y="355"/>
                      <a:pt x="579" y="351"/>
                    </a:cubicBezTo>
                    <a:cubicBezTo>
                      <a:pt x="578" y="347"/>
                      <a:pt x="576" y="346"/>
                      <a:pt x="575" y="343"/>
                    </a:cubicBezTo>
                    <a:cubicBezTo>
                      <a:pt x="574" y="340"/>
                      <a:pt x="577" y="339"/>
                      <a:pt x="576" y="337"/>
                    </a:cubicBezTo>
                    <a:cubicBezTo>
                      <a:pt x="574" y="334"/>
                      <a:pt x="572" y="334"/>
                      <a:pt x="572" y="331"/>
                    </a:cubicBezTo>
                    <a:cubicBezTo>
                      <a:pt x="571" y="327"/>
                      <a:pt x="575" y="327"/>
                      <a:pt x="574" y="323"/>
                    </a:cubicBezTo>
                    <a:cubicBezTo>
                      <a:pt x="573" y="318"/>
                      <a:pt x="572" y="317"/>
                      <a:pt x="570" y="314"/>
                    </a:cubicBezTo>
                    <a:cubicBezTo>
                      <a:pt x="567" y="312"/>
                      <a:pt x="568" y="310"/>
                      <a:pt x="568" y="306"/>
                    </a:cubicBezTo>
                    <a:cubicBezTo>
                      <a:pt x="568" y="303"/>
                      <a:pt x="568" y="303"/>
                      <a:pt x="570" y="303"/>
                    </a:cubicBezTo>
                    <a:cubicBezTo>
                      <a:pt x="570" y="301"/>
                      <a:pt x="571" y="300"/>
                      <a:pt x="570" y="299"/>
                    </a:cubicBezTo>
                    <a:cubicBezTo>
                      <a:pt x="570" y="297"/>
                      <a:pt x="564" y="296"/>
                      <a:pt x="563" y="294"/>
                    </a:cubicBezTo>
                    <a:cubicBezTo>
                      <a:pt x="563" y="293"/>
                      <a:pt x="565" y="291"/>
                      <a:pt x="564" y="289"/>
                    </a:cubicBezTo>
                    <a:cubicBezTo>
                      <a:pt x="564" y="286"/>
                      <a:pt x="557" y="288"/>
                      <a:pt x="558" y="284"/>
                    </a:cubicBezTo>
                    <a:cubicBezTo>
                      <a:pt x="558" y="284"/>
                      <a:pt x="558" y="283"/>
                      <a:pt x="558" y="282"/>
                    </a:cubicBezTo>
                    <a:cubicBezTo>
                      <a:pt x="560" y="280"/>
                      <a:pt x="561" y="278"/>
                      <a:pt x="561" y="276"/>
                    </a:cubicBezTo>
                    <a:cubicBezTo>
                      <a:pt x="559" y="273"/>
                      <a:pt x="552" y="272"/>
                      <a:pt x="551" y="268"/>
                    </a:cubicBezTo>
                    <a:cubicBezTo>
                      <a:pt x="551" y="266"/>
                      <a:pt x="553" y="264"/>
                      <a:pt x="552" y="261"/>
                    </a:cubicBezTo>
                    <a:cubicBezTo>
                      <a:pt x="552" y="259"/>
                      <a:pt x="549" y="257"/>
                      <a:pt x="546" y="256"/>
                    </a:cubicBezTo>
                    <a:cubicBezTo>
                      <a:pt x="546" y="256"/>
                      <a:pt x="546" y="256"/>
                      <a:pt x="546" y="256"/>
                    </a:cubicBezTo>
                    <a:cubicBezTo>
                      <a:pt x="545" y="255"/>
                      <a:pt x="545" y="255"/>
                      <a:pt x="544" y="254"/>
                    </a:cubicBezTo>
                    <a:cubicBezTo>
                      <a:pt x="543" y="252"/>
                      <a:pt x="544" y="246"/>
                      <a:pt x="545" y="244"/>
                    </a:cubicBezTo>
                    <a:cubicBezTo>
                      <a:pt x="545" y="242"/>
                      <a:pt x="546" y="241"/>
                      <a:pt x="547" y="241"/>
                    </a:cubicBezTo>
                    <a:cubicBezTo>
                      <a:pt x="546" y="239"/>
                      <a:pt x="546" y="237"/>
                      <a:pt x="546" y="236"/>
                    </a:cubicBezTo>
                    <a:cubicBezTo>
                      <a:pt x="546" y="234"/>
                      <a:pt x="543" y="233"/>
                      <a:pt x="542" y="234"/>
                    </a:cubicBezTo>
                    <a:cubicBezTo>
                      <a:pt x="542" y="235"/>
                      <a:pt x="541" y="235"/>
                      <a:pt x="540" y="235"/>
                    </a:cubicBezTo>
                    <a:cubicBezTo>
                      <a:pt x="536" y="235"/>
                      <a:pt x="536" y="229"/>
                      <a:pt x="535" y="227"/>
                    </a:cubicBezTo>
                    <a:cubicBezTo>
                      <a:pt x="535" y="224"/>
                      <a:pt x="537" y="223"/>
                      <a:pt x="540" y="222"/>
                    </a:cubicBezTo>
                    <a:cubicBezTo>
                      <a:pt x="541" y="221"/>
                      <a:pt x="542" y="218"/>
                      <a:pt x="541" y="217"/>
                    </a:cubicBezTo>
                    <a:cubicBezTo>
                      <a:pt x="541" y="215"/>
                      <a:pt x="538" y="213"/>
                      <a:pt x="537" y="213"/>
                    </a:cubicBezTo>
                    <a:cubicBezTo>
                      <a:pt x="535" y="214"/>
                      <a:pt x="537" y="215"/>
                      <a:pt x="535" y="213"/>
                    </a:cubicBezTo>
                    <a:cubicBezTo>
                      <a:pt x="533" y="213"/>
                      <a:pt x="532" y="210"/>
                      <a:pt x="532" y="208"/>
                    </a:cubicBezTo>
                    <a:cubicBezTo>
                      <a:pt x="531" y="205"/>
                      <a:pt x="536" y="197"/>
                      <a:pt x="529" y="197"/>
                    </a:cubicBezTo>
                    <a:cubicBezTo>
                      <a:pt x="528" y="198"/>
                      <a:pt x="525" y="194"/>
                      <a:pt x="525" y="192"/>
                    </a:cubicBezTo>
                    <a:cubicBezTo>
                      <a:pt x="525" y="191"/>
                      <a:pt x="528" y="189"/>
                      <a:pt x="530" y="188"/>
                    </a:cubicBezTo>
                    <a:cubicBezTo>
                      <a:pt x="529" y="186"/>
                      <a:pt x="528" y="185"/>
                      <a:pt x="527" y="183"/>
                    </a:cubicBezTo>
                    <a:cubicBezTo>
                      <a:pt x="526" y="184"/>
                      <a:pt x="526" y="185"/>
                      <a:pt x="524" y="184"/>
                    </a:cubicBezTo>
                    <a:cubicBezTo>
                      <a:pt x="523" y="184"/>
                      <a:pt x="521" y="182"/>
                      <a:pt x="520" y="181"/>
                    </a:cubicBezTo>
                    <a:cubicBezTo>
                      <a:pt x="519" y="180"/>
                      <a:pt x="517" y="177"/>
                      <a:pt x="518" y="175"/>
                    </a:cubicBezTo>
                    <a:cubicBezTo>
                      <a:pt x="518" y="175"/>
                      <a:pt x="519" y="175"/>
                      <a:pt x="519" y="174"/>
                    </a:cubicBezTo>
                    <a:cubicBezTo>
                      <a:pt x="517" y="173"/>
                      <a:pt x="516" y="171"/>
                      <a:pt x="515" y="169"/>
                    </a:cubicBezTo>
                    <a:cubicBezTo>
                      <a:pt x="513" y="169"/>
                      <a:pt x="511" y="167"/>
                      <a:pt x="510" y="165"/>
                    </a:cubicBezTo>
                    <a:cubicBezTo>
                      <a:pt x="508" y="163"/>
                      <a:pt x="508" y="162"/>
                      <a:pt x="509" y="160"/>
                    </a:cubicBezTo>
                    <a:cubicBezTo>
                      <a:pt x="508" y="160"/>
                      <a:pt x="508" y="160"/>
                      <a:pt x="507" y="158"/>
                    </a:cubicBezTo>
                    <a:cubicBezTo>
                      <a:pt x="506" y="157"/>
                      <a:pt x="506" y="156"/>
                      <a:pt x="505" y="156"/>
                    </a:cubicBezTo>
                    <a:cubicBezTo>
                      <a:pt x="505" y="156"/>
                      <a:pt x="504" y="156"/>
                      <a:pt x="503" y="155"/>
                    </a:cubicBezTo>
                    <a:cubicBezTo>
                      <a:pt x="501" y="154"/>
                      <a:pt x="500" y="151"/>
                      <a:pt x="502" y="149"/>
                    </a:cubicBezTo>
                    <a:cubicBezTo>
                      <a:pt x="502" y="149"/>
                      <a:pt x="502" y="149"/>
                      <a:pt x="502" y="149"/>
                    </a:cubicBezTo>
                    <a:cubicBezTo>
                      <a:pt x="502" y="149"/>
                      <a:pt x="501" y="148"/>
                      <a:pt x="501" y="148"/>
                    </a:cubicBezTo>
                    <a:cubicBezTo>
                      <a:pt x="499" y="150"/>
                      <a:pt x="497" y="151"/>
                      <a:pt x="496" y="148"/>
                    </a:cubicBezTo>
                    <a:cubicBezTo>
                      <a:pt x="496" y="147"/>
                      <a:pt x="497" y="146"/>
                      <a:pt x="498" y="145"/>
                    </a:cubicBezTo>
                    <a:cubicBezTo>
                      <a:pt x="496" y="144"/>
                      <a:pt x="495" y="142"/>
                      <a:pt x="494" y="141"/>
                    </a:cubicBezTo>
                    <a:cubicBezTo>
                      <a:pt x="492" y="142"/>
                      <a:pt x="490" y="143"/>
                      <a:pt x="488" y="141"/>
                    </a:cubicBezTo>
                    <a:cubicBezTo>
                      <a:pt x="486" y="140"/>
                      <a:pt x="488" y="138"/>
                      <a:pt x="488" y="136"/>
                    </a:cubicBezTo>
                    <a:cubicBezTo>
                      <a:pt x="487" y="135"/>
                      <a:pt x="486" y="134"/>
                      <a:pt x="485" y="133"/>
                    </a:cubicBezTo>
                    <a:cubicBezTo>
                      <a:pt x="483" y="134"/>
                      <a:pt x="481" y="135"/>
                      <a:pt x="479" y="135"/>
                    </a:cubicBezTo>
                    <a:cubicBezTo>
                      <a:pt x="475" y="135"/>
                      <a:pt x="478" y="130"/>
                      <a:pt x="477" y="128"/>
                    </a:cubicBezTo>
                    <a:cubicBezTo>
                      <a:pt x="477" y="127"/>
                      <a:pt x="477" y="127"/>
                      <a:pt x="476" y="127"/>
                    </a:cubicBezTo>
                    <a:cubicBezTo>
                      <a:pt x="476" y="126"/>
                      <a:pt x="475" y="126"/>
                      <a:pt x="475" y="126"/>
                    </a:cubicBezTo>
                    <a:cubicBezTo>
                      <a:pt x="474" y="126"/>
                      <a:pt x="473" y="126"/>
                      <a:pt x="472" y="126"/>
                    </a:cubicBezTo>
                    <a:cubicBezTo>
                      <a:pt x="471" y="127"/>
                      <a:pt x="469" y="126"/>
                      <a:pt x="468" y="124"/>
                    </a:cubicBezTo>
                    <a:cubicBezTo>
                      <a:pt x="465" y="123"/>
                      <a:pt x="455" y="118"/>
                      <a:pt x="445" y="119"/>
                    </a:cubicBezTo>
                    <a:cubicBezTo>
                      <a:pt x="441" y="120"/>
                      <a:pt x="428" y="116"/>
                      <a:pt x="414" y="117"/>
                    </a:cubicBezTo>
                    <a:cubicBezTo>
                      <a:pt x="396" y="119"/>
                      <a:pt x="377" y="126"/>
                      <a:pt x="369" y="126"/>
                    </a:cubicBezTo>
                    <a:cubicBezTo>
                      <a:pt x="358" y="127"/>
                      <a:pt x="349" y="131"/>
                      <a:pt x="340" y="135"/>
                    </a:cubicBezTo>
                    <a:cubicBezTo>
                      <a:pt x="329" y="140"/>
                      <a:pt x="317" y="146"/>
                      <a:pt x="301" y="146"/>
                    </a:cubicBezTo>
                    <a:cubicBezTo>
                      <a:pt x="287" y="147"/>
                      <a:pt x="278" y="143"/>
                      <a:pt x="266" y="138"/>
                    </a:cubicBezTo>
                    <a:cubicBezTo>
                      <a:pt x="255" y="134"/>
                      <a:pt x="243" y="129"/>
                      <a:pt x="224" y="128"/>
                    </a:cubicBezTo>
                    <a:cubicBezTo>
                      <a:pt x="199" y="126"/>
                      <a:pt x="186" y="129"/>
                      <a:pt x="174" y="131"/>
                    </a:cubicBezTo>
                    <a:cubicBezTo>
                      <a:pt x="169" y="133"/>
                      <a:pt x="164" y="134"/>
                      <a:pt x="158" y="134"/>
                    </a:cubicBezTo>
                    <a:cubicBezTo>
                      <a:pt x="140" y="135"/>
                      <a:pt x="131" y="135"/>
                      <a:pt x="109" y="130"/>
                    </a:cubicBezTo>
                    <a:cubicBezTo>
                      <a:pt x="95" y="127"/>
                      <a:pt x="82" y="129"/>
                      <a:pt x="73" y="136"/>
                    </a:cubicBezTo>
                    <a:cubicBezTo>
                      <a:pt x="67" y="141"/>
                      <a:pt x="63" y="149"/>
                      <a:pt x="63" y="156"/>
                    </a:cubicBezTo>
                    <a:cubicBezTo>
                      <a:pt x="63" y="156"/>
                      <a:pt x="63" y="156"/>
                      <a:pt x="63" y="155"/>
                    </a:cubicBezTo>
                    <a:cubicBezTo>
                      <a:pt x="62" y="157"/>
                      <a:pt x="62" y="157"/>
                      <a:pt x="62" y="157"/>
                    </a:cubicBezTo>
                    <a:cubicBezTo>
                      <a:pt x="62" y="157"/>
                      <a:pt x="62" y="157"/>
                      <a:pt x="63" y="156"/>
                    </a:cubicBezTo>
                    <a:cubicBezTo>
                      <a:pt x="60" y="172"/>
                      <a:pt x="73" y="203"/>
                      <a:pt x="97" y="212"/>
                    </a:cubicBezTo>
                    <a:cubicBezTo>
                      <a:pt x="106" y="216"/>
                      <a:pt x="114" y="217"/>
                      <a:pt x="120" y="216"/>
                    </a:cubicBezTo>
                    <a:cubicBezTo>
                      <a:pt x="127" y="216"/>
                      <a:pt x="134" y="216"/>
                      <a:pt x="142" y="216"/>
                    </a:cubicBezTo>
                    <a:cubicBezTo>
                      <a:pt x="146" y="214"/>
                      <a:pt x="147" y="210"/>
                      <a:pt x="139" y="207"/>
                    </a:cubicBezTo>
                    <a:cubicBezTo>
                      <a:pt x="128" y="203"/>
                      <a:pt x="120" y="211"/>
                      <a:pt x="100" y="203"/>
                    </a:cubicBezTo>
                    <a:cubicBezTo>
                      <a:pt x="80" y="195"/>
                      <a:pt x="70" y="168"/>
                      <a:pt x="72" y="157"/>
                    </a:cubicBezTo>
                    <a:cubicBezTo>
                      <a:pt x="72" y="147"/>
                      <a:pt x="84" y="135"/>
                      <a:pt x="107" y="140"/>
                    </a:cubicBezTo>
                    <a:cubicBezTo>
                      <a:pt x="130" y="145"/>
                      <a:pt x="140" y="145"/>
                      <a:pt x="159" y="144"/>
                    </a:cubicBezTo>
                    <a:cubicBezTo>
                      <a:pt x="178" y="143"/>
                      <a:pt x="187" y="135"/>
                      <a:pt x="223" y="137"/>
                    </a:cubicBezTo>
                    <a:cubicBezTo>
                      <a:pt x="259" y="140"/>
                      <a:pt x="270" y="157"/>
                      <a:pt x="302" y="156"/>
                    </a:cubicBezTo>
                    <a:cubicBezTo>
                      <a:pt x="334" y="155"/>
                      <a:pt x="349" y="137"/>
                      <a:pt x="370" y="136"/>
                    </a:cubicBezTo>
                    <a:cubicBezTo>
                      <a:pt x="391" y="133"/>
                      <a:pt x="404" y="167"/>
                      <a:pt x="414" y="223"/>
                    </a:cubicBezTo>
                    <a:cubicBezTo>
                      <a:pt x="424" y="279"/>
                      <a:pt x="456" y="304"/>
                      <a:pt x="479" y="347"/>
                    </a:cubicBezTo>
                    <a:cubicBezTo>
                      <a:pt x="503" y="392"/>
                      <a:pt x="478" y="453"/>
                      <a:pt x="495" y="495"/>
                    </a:cubicBezTo>
                    <a:cubicBezTo>
                      <a:pt x="506" y="521"/>
                      <a:pt x="527" y="529"/>
                      <a:pt x="552" y="529"/>
                    </a:cubicBezTo>
                    <a:cubicBezTo>
                      <a:pt x="578" y="529"/>
                      <a:pt x="589" y="500"/>
                      <a:pt x="584" y="490"/>
                    </a:cubicBezTo>
                    <a:cubicBezTo>
                      <a:pt x="584" y="487"/>
                      <a:pt x="584" y="483"/>
                      <a:pt x="581" y="479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" name="Freeform 23"/>
              <p:cNvSpPr>
                <a:spLocks/>
              </p:cNvSpPr>
              <p:nvPr/>
            </p:nvSpPr>
            <p:spPr bwMode="auto">
              <a:xfrm>
                <a:off x="3330" y="1792"/>
                <a:ext cx="402" cy="312"/>
              </a:xfrm>
              <a:custGeom>
                <a:avLst/>
                <a:gdLst/>
                <a:ahLst/>
                <a:cxnLst>
                  <a:cxn ang="0">
                    <a:pos x="162" y="104"/>
                  </a:cxn>
                  <a:cxn ang="0">
                    <a:pos x="167" y="94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0" y="28"/>
                  </a:cxn>
                  <a:cxn ang="0">
                    <a:pos x="156" y="129"/>
                  </a:cxn>
                  <a:cxn ang="0">
                    <a:pos x="162" y="104"/>
                  </a:cxn>
                </a:cxnLst>
                <a:rect l="0" t="0" r="r" b="b"/>
                <a:pathLst>
                  <a:path w="167" h="129">
                    <a:moveTo>
                      <a:pt x="162" y="104"/>
                    </a:moveTo>
                    <a:cubicBezTo>
                      <a:pt x="163" y="100"/>
                      <a:pt x="165" y="97"/>
                      <a:pt x="167" y="94"/>
                    </a:cubicBezTo>
                    <a:cubicBezTo>
                      <a:pt x="115" y="89"/>
                      <a:pt x="27" y="26"/>
                      <a:pt x="11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7" y="7"/>
                      <a:pt x="3" y="17"/>
                      <a:pt x="0" y="28"/>
                    </a:cubicBezTo>
                    <a:cubicBezTo>
                      <a:pt x="38" y="62"/>
                      <a:pt x="134" y="116"/>
                      <a:pt x="156" y="129"/>
                    </a:cubicBezTo>
                    <a:cubicBezTo>
                      <a:pt x="157" y="120"/>
                      <a:pt x="160" y="110"/>
                      <a:pt x="162" y="104"/>
                    </a:cubicBezTo>
                    <a:close/>
                  </a:path>
                </a:pathLst>
              </a:custGeom>
              <a:solidFill>
                <a:srgbClr val="A3C56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" name="Freeform 24"/>
              <p:cNvSpPr>
                <a:spLocks/>
              </p:cNvSpPr>
              <p:nvPr/>
            </p:nvSpPr>
            <p:spPr bwMode="auto">
              <a:xfrm>
                <a:off x="2982" y="2578"/>
                <a:ext cx="138" cy="854"/>
              </a:xfrm>
              <a:custGeom>
                <a:avLst/>
                <a:gdLst/>
                <a:ahLst/>
                <a:cxnLst>
                  <a:cxn ang="0">
                    <a:pos x="6" y="259"/>
                  </a:cxn>
                  <a:cxn ang="0">
                    <a:pos x="7" y="250"/>
                  </a:cxn>
                  <a:cxn ang="0">
                    <a:pos x="7" y="236"/>
                  </a:cxn>
                  <a:cxn ang="0">
                    <a:pos x="11" y="219"/>
                  </a:cxn>
                  <a:cxn ang="0">
                    <a:pos x="12" y="209"/>
                  </a:cxn>
                  <a:cxn ang="0">
                    <a:pos x="11" y="197"/>
                  </a:cxn>
                  <a:cxn ang="0">
                    <a:pos x="14" y="189"/>
                  </a:cxn>
                  <a:cxn ang="0">
                    <a:pos x="13" y="180"/>
                  </a:cxn>
                  <a:cxn ang="0">
                    <a:pos x="14" y="171"/>
                  </a:cxn>
                  <a:cxn ang="0">
                    <a:pos x="14" y="160"/>
                  </a:cxn>
                  <a:cxn ang="0">
                    <a:pos x="16" y="147"/>
                  </a:cxn>
                  <a:cxn ang="0">
                    <a:pos x="15" y="135"/>
                  </a:cxn>
                  <a:cxn ang="0">
                    <a:pos x="19" y="123"/>
                  </a:cxn>
                  <a:cxn ang="0">
                    <a:pos x="19" y="111"/>
                  </a:cxn>
                  <a:cxn ang="0">
                    <a:pos x="23" y="99"/>
                  </a:cxn>
                  <a:cxn ang="0">
                    <a:pos x="24" y="85"/>
                  </a:cxn>
                  <a:cxn ang="0">
                    <a:pos x="27" y="70"/>
                  </a:cxn>
                  <a:cxn ang="0">
                    <a:pos x="30" y="52"/>
                  </a:cxn>
                  <a:cxn ang="0">
                    <a:pos x="17" y="50"/>
                  </a:cxn>
                  <a:cxn ang="0">
                    <a:pos x="53" y="18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26" y="146"/>
                  </a:cxn>
                  <a:cxn ang="0">
                    <a:pos x="14" y="271"/>
                  </a:cxn>
                  <a:cxn ang="0">
                    <a:pos x="20" y="337"/>
                  </a:cxn>
                  <a:cxn ang="0">
                    <a:pos x="10" y="342"/>
                  </a:cxn>
                  <a:cxn ang="0">
                    <a:pos x="7" y="332"/>
                  </a:cxn>
                  <a:cxn ang="0">
                    <a:pos x="4" y="322"/>
                  </a:cxn>
                  <a:cxn ang="0">
                    <a:pos x="2" y="309"/>
                  </a:cxn>
                  <a:cxn ang="0">
                    <a:pos x="0" y="299"/>
                  </a:cxn>
                  <a:cxn ang="0">
                    <a:pos x="5" y="281"/>
                  </a:cxn>
                  <a:cxn ang="0">
                    <a:pos x="4" y="266"/>
                  </a:cxn>
                  <a:cxn ang="0">
                    <a:pos x="6" y="259"/>
                  </a:cxn>
                </a:cxnLst>
                <a:rect l="0" t="0" r="r" b="b"/>
                <a:pathLst>
                  <a:path w="57" h="354">
                    <a:moveTo>
                      <a:pt x="6" y="259"/>
                    </a:moveTo>
                    <a:cubicBezTo>
                      <a:pt x="6" y="256"/>
                      <a:pt x="5" y="253"/>
                      <a:pt x="7" y="250"/>
                    </a:cubicBezTo>
                    <a:cubicBezTo>
                      <a:pt x="10" y="245"/>
                      <a:pt x="6" y="239"/>
                      <a:pt x="7" y="236"/>
                    </a:cubicBezTo>
                    <a:cubicBezTo>
                      <a:pt x="7" y="233"/>
                      <a:pt x="11" y="227"/>
                      <a:pt x="11" y="219"/>
                    </a:cubicBezTo>
                    <a:cubicBezTo>
                      <a:pt x="11" y="215"/>
                      <a:pt x="11" y="212"/>
                      <a:pt x="12" y="209"/>
                    </a:cubicBezTo>
                    <a:cubicBezTo>
                      <a:pt x="13" y="205"/>
                      <a:pt x="11" y="200"/>
                      <a:pt x="11" y="197"/>
                    </a:cubicBezTo>
                    <a:cubicBezTo>
                      <a:pt x="11" y="193"/>
                      <a:pt x="13" y="191"/>
                      <a:pt x="14" y="189"/>
                    </a:cubicBezTo>
                    <a:cubicBezTo>
                      <a:pt x="14" y="186"/>
                      <a:pt x="13" y="183"/>
                      <a:pt x="13" y="180"/>
                    </a:cubicBezTo>
                    <a:cubicBezTo>
                      <a:pt x="14" y="178"/>
                      <a:pt x="13" y="174"/>
                      <a:pt x="14" y="171"/>
                    </a:cubicBezTo>
                    <a:cubicBezTo>
                      <a:pt x="15" y="167"/>
                      <a:pt x="14" y="162"/>
                      <a:pt x="14" y="160"/>
                    </a:cubicBezTo>
                    <a:cubicBezTo>
                      <a:pt x="14" y="157"/>
                      <a:pt x="15" y="153"/>
                      <a:pt x="16" y="147"/>
                    </a:cubicBezTo>
                    <a:cubicBezTo>
                      <a:pt x="17" y="144"/>
                      <a:pt x="15" y="139"/>
                      <a:pt x="15" y="135"/>
                    </a:cubicBezTo>
                    <a:cubicBezTo>
                      <a:pt x="16" y="129"/>
                      <a:pt x="18" y="126"/>
                      <a:pt x="19" y="123"/>
                    </a:cubicBezTo>
                    <a:cubicBezTo>
                      <a:pt x="19" y="120"/>
                      <a:pt x="18" y="116"/>
                      <a:pt x="19" y="111"/>
                    </a:cubicBezTo>
                    <a:cubicBezTo>
                      <a:pt x="20" y="107"/>
                      <a:pt x="23" y="103"/>
                      <a:pt x="23" y="99"/>
                    </a:cubicBezTo>
                    <a:cubicBezTo>
                      <a:pt x="24" y="94"/>
                      <a:pt x="22" y="87"/>
                      <a:pt x="24" y="85"/>
                    </a:cubicBezTo>
                    <a:cubicBezTo>
                      <a:pt x="26" y="81"/>
                      <a:pt x="28" y="77"/>
                      <a:pt x="27" y="70"/>
                    </a:cubicBezTo>
                    <a:cubicBezTo>
                      <a:pt x="26" y="64"/>
                      <a:pt x="33" y="58"/>
                      <a:pt x="30" y="52"/>
                    </a:cubicBezTo>
                    <a:cubicBezTo>
                      <a:pt x="27" y="46"/>
                      <a:pt x="18" y="50"/>
                      <a:pt x="17" y="50"/>
                    </a:cubicBezTo>
                    <a:cubicBezTo>
                      <a:pt x="33" y="46"/>
                      <a:pt x="45" y="36"/>
                      <a:pt x="53" y="18"/>
                    </a:cubicBezTo>
                    <a:cubicBezTo>
                      <a:pt x="55" y="12"/>
                      <a:pt x="56" y="6"/>
                      <a:pt x="57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47" y="76"/>
                      <a:pt x="30" y="98"/>
                      <a:pt x="26" y="146"/>
                    </a:cubicBezTo>
                    <a:cubicBezTo>
                      <a:pt x="22" y="194"/>
                      <a:pt x="18" y="233"/>
                      <a:pt x="14" y="271"/>
                    </a:cubicBezTo>
                    <a:cubicBezTo>
                      <a:pt x="10" y="309"/>
                      <a:pt x="16" y="321"/>
                      <a:pt x="20" y="337"/>
                    </a:cubicBezTo>
                    <a:cubicBezTo>
                      <a:pt x="25" y="350"/>
                      <a:pt x="15" y="354"/>
                      <a:pt x="10" y="342"/>
                    </a:cubicBezTo>
                    <a:cubicBezTo>
                      <a:pt x="8" y="340"/>
                      <a:pt x="8" y="334"/>
                      <a:pt x="7" y="332"/>
                    </a:cubicBezTo>
                    <a:cubicBezTo>
                      <a:pt x="6" y="325"/>
                      <a:pt x="5" y="327"/>
                      <a:pt x="4" y="322"/>
                    </a:cubicBezTo>
                    <a:cubicBezTo>
                      <a:pt x="2" y="317"/>
                      <a:pt x="3" y="312"/>
                      <a:pt x="2" y="309"/>
                    </a:cubicBezTo>
                    <a:cubicBezTo>
                      <a:pt x="2" y="305"/>
                      <a:pt x="0" y="303"/>
                      <a:pt x="0" y="299"/>
                    </a:cubicBezTo>
                    <a:cubicBezTo>
                      <a:pt x="0" y="292"/>
                      <a:pt x="5" y="287"/>
                      <a:pt x="5" y="281"/>
                    </a:cubicBezTo>
                    <a:cubicBezTo>
                      <a:pt x="5" y="276"/>
                      <a:pt x="4" y="273"/>
                      <a:pt x="4" y="266"/>
                    </a:cubicBezTo>
                    <a:cubicBezTo>
                      <a:pt x="4" y="263"/>
                      <a:pt x="5" y="261"/>
                      <a:pt x="6" y="259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" name="Freeform 25"/>
              <p:cNvSpPr>
                <a:spLocks/>
              </p:cNvSpPr>
              <p:nvPr/>
            </p:nvSpPr>
            <p:spPr bwMode="auto">
              <a:xfrm>
                <a:off x="1608" y="1802"/>
                <a:ext cx="3" cy="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" name="Freeform 26"/>
              <p:cNvSpPr>
                <a:spLocks/>
              </p:cNvSpPr>
              <p:nvPr/>
            </p:nvSpPr>
            <p:spPr bwMode="auto">
              <a:xfrm>
                <a:off x="4152" y="1802"/>
                <a:ext cx="1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2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" name="Freeform 27"/>
              <p:cNvSpPr>
                <a:spLocks/>
              </p:cNvSpPr>
              <p:nvPr/>
            </p:nvSpPr>
            <p:spPr bwMode="auto">
              <a:xfrm>
                <a:off x="4152" y="2017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" name="Freeform 28"/>
              <p:cNvSpPr>
                <a:spLocks/>
              </p:cNvSpPr>
              <p:nvPr/>
            </p:nvSpPr>
            <p:spPr bwMode="auto">
              <a:xfrm>
                <a:off x="1608" y="2017"/>
                <a:ext cx="3" cy="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" name="Freeform 29"/>
              <p:cNvSpPr>
                <a:spLocks/>
              </p:cNvSpPr>
              <p:nvPr/>
            </p:nvSpPr>
            <p:spPr bwMode="auto">
              <a:xfrm>
                <a:off x="2028" y="1792"/>
                <a:ext cx="405" cy="312"/>
              </a:xfrm>
              <a:custGeom>
                <a:avLst/>
                <a:gdLst/>
                <a:ahLst/>
                <a:cxnLst>
                  <a:cxn ang="0">
                    <a:pos x="6" y="104"/>
                  </a:cxn>
                  <a:cxn ang="0">
                    <a:pos x="11" y="129"/>
                  </a:cxn>
                  <a:cxn ang="0">
                    <a:pos x="168" y="28"/>
                  </a:cxn>
                  <a:cxn ang="0">
                    <a:pos x="157" y="0"/>
                  </a:cxn>
                  <a:cxn ang="0">
                    <a:pos x="156" y="0"/>
                  </a:cxn>
                  <a:cxn ang="0">
                    <a:pos x="0" y="94"/>
                  </a:cxn>
                  <a:cxn ang="0">
                    <a:pos x="6" y="104"/>
                  </a:cxn>
                </a:cxnLst>
                <a:rect l="0" t="0" r="r" b="b"/>
                <a:pathLst>
                  <a:path w="168" h="129">
                    <a:moveTo>
                      <a:pt x="6" y="104"/>
                    </a:moveTo>
                    <a:cubicBezTo>
                      <a:pt x="8" y="110"/>
                      <a:pt x="11" y="120"/>
                      <a:pt x="11" y="129"/>
                    </a:cubicBezTo>
                    <a:cubicBezTo>
                      <a:pt x="34" y="116"/>
                      <a:pt x="130" y="62"/>
                      <a:pt x="168" y="28"/>
                    </a:cubicBezTo>
                    <a:cubicBezTo>
                      <a:pt x="165" y="17"/>
                      <a:pt x="161" y="7"/>
                      <a:pt x="157" y="0"/>
                    </a:cubicBezTo>
                    <a:cubicBezTo>
                      <a:pt x="156" y="0"/>
                      <a:pt x="156" y="0"/>
                      <a:pt x="156" y="0"/>
                    </a:cubicBezTo>
                    <a:cubicBezTo>
                      <a:pt x="141" y="26"/>
                      <a:pt x="47" y="94"/>
                      <a:pt x="0" y="94"/>
                    </a:cubicBezTo>
                    <a:cubicBezTo>
                      <a:pt x="3" y="97"/>
                      <a:pt x="5" y="100"/>
                      <a:pt x="6" y="104"/>
                    </a:cubicBezTo>
                    <a:close/>
                  </a:path>
                </a:pathLst>
              </a:custGeom>
              <a:solidFill>
                <a:srgbClr val="A3C56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" name="Freeform 30"/>
              <p:cNvSpPr>
                <a:spLocks/>
              </p:cNvSpPr>
              <p:nvPr/>
            </p:nvSpPr>
            <p:spPr bwMode="auto">
              <a:xfrm>
                <a:off x="2768" y="2721"/>
                <a:ext cx="251" cy="651"/>
              </a:xfrm>
              <a:custGeom>
                <a:avLst/>
                <a:gdLst/>
                <a:ahLst/>
                <a:cxnLst>
                  <a:cxn ang="0">
                    <a:pos x="7" y="17"/>
                  </a:cxn>
                  <a:cxn ang="0">
                    <a:pos x="19" y="29"/>
                  </a:cxn>
                  <a:cxn ang="0">
                    <a:pos x="11" y="43"/>
                  </a:cxn>
                  <a:cxn ang="0">
                    <a:pos x="9" y="53"/>
                  </a:cxn>
                  <a:cxn ang="0">
                    <a:pos x="9" y="65"/>
                  </a:cxn>
                  <a:cxn ang="0">
                    <a:pos x="10" y="79"/>
                  </a:cxn>
                  <a:cxn ang="0">
                    <a:pos x="12" y="93"/>
                  </a:cxn>
                  <a:cxn ang="0">
                    <a:pos x="18" y="107"/>
                  </a:cxn>
                  <a:cxn ang="0">
                    <a:pos x="17" y="122"/>
                  </a:cxn>
                  <a:cxn ang="0">
                    <a:pos x="17" y="136"/>
                  </a:cxn>
                  <a:cxn ang="0">
                    <a:pos x="11" y="142"/>
                  </a:cxn>
                  <a:cxn ang="0">
                    <a:pos x="14" y="150"/>
                  </a:cxn>
                  <a:cxn ang="0">
                    <a:pos x="16" y="166"/>
                  </a:cxn>
                  <a:cxn ang="0">
                    <a:pos x="21" y="179"/>
                  </a:cxn>
                  <a:cxn ang="0">
                    <a:pos x="23" y="194"/>
                  </a:cxn>
                  <a:cxn ang="0">
                    <a:pos x="21" y="211"/>
                  </a:cxn>
                  <a:cxn ang="0">
                    <a:pos x="17" y="226"/>
                  </a:cxn>
                  <a:cxn ang="0">
                    <a:pos x="21" y="239"/>
                  </a:cxn>
                  <a:cxn ang="0">
                    <a:pos x="20" y="257"/>
                  </a:cxn>
                  <a:cxn ang="0">
                    <a:pos x="18" y="265"/>
                  </a:cxn>
                  <a:cxn ang="0">
                    <a:pos x="25" y="269"/>
                  </a:cxn>
                  <a:cxn ang="0">
                    <a:pos x="47" y="267"/>
                  </a:cxn>
                  <a:cxn ang="0">
                    <a:pos x="58" y="267"/>
                  </a:cxn>
                  <a:cxn ang="0">
                    <a:pos x="70" y="270"/>
                  </a:cxn>
                  <a:cxn ang="0">
                    <a:pos x="73" y="256"/>
                  </a:cxn>
                  <a:cxn ang="0">
                    <a:pos x="76" y="239"/>
                  </a:cxn>
                  <a:cxn ang="0">
                    <a:pos x="79" y="226"/>
                  </a:cxn>
                  <a:cxn ang="0">
                    <a:pos x="82" y="209"/>
                  </a:cxn>
                  <a:cxn ang="0">
                    <a:pos x="83" y="199"/>
                  </a:cxn>
                  <a:cxn ang="0">
                    <a:pos x="82" y="196"/>
                  </a:cxn>
                  <a:cxn ang="0">
                    <a:pos x="85" y="190"/>
                  </a:cxn>
                  <a:cxn ang="0">
                    <a:pos x="85" y="179"/>
                  </a:cxn>
                  <a:cxn ang="0">
                    <a:pos x="88" y="175"/>
                  </a:cxn>
                  <a:cxn ang="0">
                    <a:pos x="87" y="168"/>
                  </a:cxn>
                  <a:cxn ang="0">
                    <a:pos x="91" y="148"/>
                  </a:cxn>
                  <a:cxn ang="0">
                    <a:pos x="93" y="139"/>
                  </a:cxn>
                  <a:cxn ang="0">
                    <a:pos x="91" y="134"/>
                  </a:cxn>
                  <a:cxn ang="0">
                    <a:pos x="92" y="127"/>
                  </a:cxn>
                  <a:cxn ang="0">
                    <a:pos x="91" y="122"/>
                  </a:cxn>
                  <a:cxn ang="0">
                    <a:pos x="92" y="118"/>
                  </a:cxn>
                  <a:cxn ang="0">
                    <a:pos x="90" y="106"/>
                  </a:cxn>
                  <a:cxn ang="0">
                    <a:pos x="90" y="107"/>
                  </a:cxn>
                  <a:cxn ang="0">
                    <a:pos x="88" y="103"/>
                  </a:cxn>
                  <a:cxn ang="0">
                    <a:pos x="94" y="86"/>
                  </a:cxn>
                  <a:cxn ang="0">
                    <a:pos x="95" y="77"/>
                  </a:cxn>
                  <a:cxn ang="0">
                    <a:pos x="96" y="63"/>
                  </a:cxn>
                  <a:cxn ang="0">
                    <a:pos x="96" y="52"/>
                  </a:cxn>
                  <a:cxn ang="0">
                    <a:pos x="101" y="38"/>
                  </a:cxn>
                  <a:cxn ang="0">
                    <a:pos x="101" y="39"/>
                  </a:cxn>
                  <a:cxn ang="0">
                    <a:pos x="104" y="27"/>
                  </a:cxn>
                  <a:cxn ang="0">
                    <a:pos x="100" y="17"/>
                  </a:cxn>
                  <a:cxn ang="0">
                    <a:pos x="100" y="5"/>
                  </a:cxn>
                  <a:cxn ang="0">
                    <a:pos x="89" y="4"/>
                  </a:cxn>
                  <a:cxn ang="0">
                    <a:pos x="32" y="7"/>
                  </a:cxn>
                  <a:cxn ang="0">
                    <a:pos x="6" y="16"/>
                  </a:cxn>
                </a:cxnLst>
                <a:rect l="0" t="0" r="r" b="b"/>
                <a:pathLst>
                  <a:path w="104" h="270">
                    <a:moveTo>
                      <a:pt x="7" y="17"/>
                    </a:moveTo>
                    <a:cubicBezTo>
                      <a:pt x="6" y="25"/>
                      <a:pt x="12" y="28"/>
                      <a:pt x="19" y="29"/>
                    </a:cubicBezTo>
                    <a:cubicBezTo>
                      <a:pt x="13" y="30"/>
                      <a:pt x="1" y="37"/>
                      <a:pt x="11" y="43"/>
                    </a:cubicBezTo>
                    <a:cubicBezTo>
                      <a:pt x="5" y="43"/>
                      <a:pt x="4" y="50"/>
                      <a:pt x="9" y="53"/>
                    </a:cubicBezTo>
                    <a:cubicBezTo>
                      <a:pt x="0" y="52"/>
                      <a:pt x="5" y="63"/>
                      <a:pt x="9" y="65"/>
                    </a:cubicBezTo>
                    <a:cubicBezTo>
                      <a:pt x="5" y="70"/>
                      <a:pt x="4" y="76"/>
                      <a:pt x="10" y="79"/>
                    </a:cubicBezTo>
                    <a:cubicBezTo>
                      <a:pt x="2" y="83"/>
                      <a:pt x="8" y="89"/>
                      <a:pt x="12" y="93"/>
                    </a:cubicBezTo>
                    <a:cubicBezTo>
                      <a:pt x="0" y="98"/>
                      <a:pt x="13" y="105"/>
                      <a:pt x="18" y="107"/>
                    </a:cubicBezTo>
                    <a:cubicBezTo>
                      <a:pt x="10" y="111"/>
                      <a:pt x="10" y="116"/>
                      <a:pt x="17" y="122"/>
                    </a:cubicBezTo>
                    <a:cubicBezTo>
                      <a:pt x="9" y="124"/>
                      <a:pt x="13" y="134"/>
                      <a:pt x="17" y="136"/>
                    </a:cubicBezTo>
                    <a:cubicBezTo>
                      <a:pt x="16" y="139"/>
                      <a:pt x="11" y="138"/>
                      <a:pt x="11" y="142"/>
                    </a:cubicBezTo>
                    <a:cubicBezTo>
                      <a:pt x="10" y="145"/>
                      <a:pt x="12" y="148"/>
                      <a:pt x="14" y="150"/>
                    </a:cubicBezTo>
                    <a:cubicBezTo>
                      <a:pt x="5" y="153"/>
                      <a:pt x="13" y="162"/>
                      <a:pt x="16" y="166"/>
                    </a:cubicBezTo>
                    <a:cubicBezTo>
                      <a:pt x="11" y="169"/>
                      <a:pt x="16" y="178"/>
                      <a:pt x="21" y="179"/>
                    </a:cubicBezTo>
                    <a:cubicBezTo>
                      <a:pt x="16" y="183"/>
                      <a:pt x="13" y="194"/>
                      <a:pt x="23" y="194"/>
                    </a:cubicBezTo>
                    <a:cubicBezTo>
                      <a:pt x="16" y="195"/>
                      <a:pt x="12" y="210"/>
                      <a:pt x="21" y="211"/>
                    </a:cubicBezTo>
                    <a:cubicBezTo>
                      <a:pt x="15" y="214"/>
                      <a:pt x="18" y="221"/>
                      <a:pt x="17" y="226"/>
                    </a:cubicBezTo>
                    <a:cubicBezTo>
                      <a:pt x="17" y="230"/>
                      <a:pt x="14" y="237"/>
                      <a:pt x="21" y="239"/>
                    </a:cubicBezTo>
                    <a:cubicBezTo>
                      <a:pt x="14" y="241"/>
                      <a:pt x="16" y="253"/>
                      <a:pt x="20" y="257"/>
                    </a:cubicBezTo>
                    <a:cubicBezTo>
                      <a:pt x="16" y="258"/>
                      <a:pt x="17" y="262"/>
                      <a:pt x="18" y="265"/>
                    </a:cubicBezTo>
                    <a:cubicBezTo>
                      <a:pt x="20" y="269"/>
                      <a:pt x="22" y="269"/>
                      <a:pt x="25" y="269"/>
                    </a:cubicBezTo>
                    <a:cubicBezTo>
                      <a:pt x="32" y="268"/>
                      <a:pt x="39" y="267"/>
                      <a:pt x="47" y="267"/>
                    </a:cubicBezTo>
                    <a:cubicBezTo>
                      <a:pt x="50" y="267"/>
                      <a:pt x="55" y="266"/>
                      <a:pt x="58" y="267"/>
                    </a:cubicBezTo>
                    <a:cubicBezTo>
                      <a:pt x="62" y="268"/>
                      <a:pt x="65" y="270"/>
                      <a:pt x="70" y="270"/>
                    </a:cubicBezTo>
                    <a:cubicBezTo>
                      <a:pt x="78" y="269"/>
                      <a:pt x="79" y="260"/>
                      <a:pt x="73" y="256"/>
                    </a:cubicBezTo>
                    <a:cubicBezTo>
                      <a:pt x="79" y="253"/>
                      <a:pt x="83" y="242"/>
                      <a:pt x="76" y="239"/>
                    </a:cubicBezTo>
                    <a:cubicBezTo>
                      <a:pt x="81" y="239"/>
                      <a:pt x="81" y="229"/>
                      <a:pt x="79" y="226"/>
                    </a:cubicBezTo>
                    <a:cubicBezTo>
                      <a:pt x="86" y="222"/>
                      <a:pt x="82" y="213"/>
                      <a:pt x="82" y="209"/>
                    </a:cubicBezTo>
                    <a:cubicBezTo>
                      <a:pt x="82" y="205"/>
                      <a:pt x="83" y="202"/>
                      <a:pt x="83" y="199"/>
                    </a:cubicBezTo>
                    <a:cubicBezTo>
                      <a:pt x="83" y="198"/>
                      <a:pt x="81" y="197"/>
                      <a:pt x="82" y="196"/>
                    </a:cubicBezTo>
                    <a:cubicBezTo>
                      <a:pt x="82" y="195"/>
                      <a:pt x="84" y="191"/>
                      <a:pt x="85" y="190"/>
                    </a:cubicBezTo>
                    <a:cubicBezTo>
                      <a:pt x="86" y="186"/>
                      <a:pt x="84" y="183"/>
                      <a:pt x="85" y="179"/>
                    </a:cubicBezTo>
                    <a:cubicBezTo>
                      <a:pt x="85" y="178"/>
                      <a:pt x="87" y="176"/>
                      <a:pt x="88" y="175"/>
                    </a:cubicBezTo>
                    <a:cubicBezTo>
                      <a:pt x="88" y="172"/>
                      <a:pt x="87" y="170"/>
                      <a:pt x="87" y="168"/>
                    </a:cubicBezTo>
                    <a:cubicBezTo>
                      <a:pt x="87" y="162"/>
                      <a:pt x="95" y="156"/>
                      <a:pt x="91" y="148"/>
                    </a:cubicBezTo>
                    <a:cubicBezTo>
                      <a:pt x="95" y="147"/>
                      <a:pt x="94" y="141"/>
                      <a:pt x="93" y="139"/>
                    </a:cubicBezTo>
                    <a:cubicBezTo>
                      <a:pt x="93" y="137"/>
                      <a:pt x="91" y="135"/>
                      <a:pt x="91" y="134"/>
                    </a:cubicBezTo>
                    <a:cubicBezTo>
                      <a:pt x="90" y="132"/>
                      <a:pt x="93" y="129"/>
                      <a:pt x="92" y="127"/>
                    </a:cubicBezTo>
                    <a:cubicBezTo>
                      <a:pt x="92" y="125"/>
                      <a:pt x="91" y="124"/>
                      <a:pt x="91" y="122"/>
                    </a:cubicBezTo>
                    <a:cubicBezTo>
                      <a:pt x="90" y="120"/>
                      <a:pt x="92" y="120"/>
                      <a:pt x="92" y="118"/>
                    </a:cubicBezTo>
                    <a:cubicBezTo>
                      <a:pt x="92" y="114"/>
                      <a:pt x="92" y="108"/>
                      <a:pt x="90" y="106"/>
                    </a:cubicBezTo>
                    <a:cubicBezTo>
                      <a:pt x="89" y="106"/>
                      <a:pt x="89" y="106"/>
                      <a:pt x="90" y="107"/>
                    </a:cubicBezTo>
                    <a:cubicBezTo>
                      <a:pt x="89" y="106"/>
                      <a:pt x="88" y="104"/>
                      <a:pt x="88" y="103"/>
                    </a:cubicBezTo>
                    <a:cubicBezTo>
                      <a:pt x="94" y="101"/>
                      <a:pt x="93" y="90"/>
                      <a:pt x="94" y="86"/>
                    </a:cubicBezTo>
                    <a:cubicBezTo>
                      <a:pt x="95" y="83"/>
                      <a:pt x="95" y="80"/>
                      <a:pt x="95" y="77"/>
                    </a:cubicBezTo>
                    <a:cubicBezTo>
                      <a:pt x="96" y="72"/>
                      <a:pt x="101" y="67"/>
                      <a:pt x="96" y="63"/>
                    </a:cubicBezTo>
                    <a:cubicBezTo>
                      <a:pt x="101" y="61"/>
                      <a:pt x="98" y="55"/>
                      <a:pt x="96" y="52"/>
                    </a:cubicBezTo>
                    <a:cubicBezTo>
                      <a:pt x="101" y="50"/>
                      <a:pt x="102" y="43"/>
                      <a:pt x="101" y="38"/>
                    </a:cubicBezTo>
                    <a:cubicBezTo>
                      <a:pt x="101" y="38"/>
                      <a:pt x="101" y="39"/>
                      <a:pt x="101" y="39"/>
                    </a:cubicBezTo>
                    <a:cubicBezTo>
                      <a:pt x="104" y="35"/>
                      <a:pt x="104" y="31"/>
                      <a:pt x="104" y="27"/>
                    </a:cubicBezTo>
                    <a:cubicBezTo>
                      <a:pt x="103" y="24"/>
                      <a:pt x="103" y="18"/>
                      <a:pt x="100" y="17"/>
                    </a:cubicBezTo>
                    <a:cubicBezTo>
                      <a:pt x="104" y="14"/>
                      <a:pt x="103" y="8"/>
                      <a:pt x="100" y="5"/>
                    </a:cubicBezTo>
                    <a:cubicBezTo>
                      <a:pt x="97" y="0"/>
                      <a:pt x="94" y="2"/>
                      <a:pt x="89" y="4"/>
                    </a:cubicBezTo>
                    <a:cubicBezTo>
                      <a:pt x="79" y="6"/>
                      <a:pt x="42" y="6"/>
                      <a:pt x="32" y="7"/>
                    </a:cubicBezTo>
                    <a:cubicBezTo>
                      <a:pt x="15" y="8"/>
                      <a:pt x="10" y="9"/>
                      <a:pt x="6" y="16"/>
                    </a:cubicBezTo>
                  </a:path>
                </a:pathLst>
              </a:custGeom>
              <a:solidFill>
                <a:srgbClr val="B3437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" name="Freeform 31"/>
              <p:cNvSpPr>
                <a:spLocks/>
              </p:cNvSpPr>
              <p:nvPr/>
            </p:nvSpPr>
            <p:spPr bwMode="auto">
              <a:xfrm>
                <a:off x="2700" y="2646"/>
                <a:ext cx="169" cy="535"/>
              </a:xfrm>
              <a:custGeom>
                <a:avLst/>
                <a:gdLst/>
                <a:ahLst/>
                <a:cxnLst>
                  <a:cxn ang="0">
                    <a:pos x="14" y="144"/>
                  </a:cxn>
                  <a:cxn ang="0">
                    <a:pos x="17" y="153"/>
                  </a:cxn>
                  <a:cxn ang="0">
                    <a:pos x="16" y="162"/>
                  </a:cxn>
                  <a:cxn ang="0">
                    <a:pos x="19" y="169"/>
                  </a:cxn>
                  <a:cxn ang="0">
                    <a:pos x="18" y="181"/>
                  </a:cxn>
                  <a:cxn ang="0">
                    <a:pos x="22" y="191"/>
                  </a:cxn>
                  <a:cxn ang="0">
                    <a:pos x="27" y="207"/>
                  </a:cxn>
                  <a:cxn ang="0">
                    <a:pos x="29" y="221"/>
                  </a:cxn>
                  <a:cxn ang="0">
                    <a:pos x="29" y="222"/>
                  </a:cxn>
                  <a:cxn ang="0">
                    <a:pos x="29" y="222"/>
                  </a:cxn>
                  <a:cxn ang="0">
                    <a:pos x="32" y="209"/>
                  </a:cxn>
                  <a:cxn ang="0">
                    <a:pos x="29" y="199"/>
                  </a:cxn>
                  <a:cxn ang="0">
                    <a:pos x="30" y="195"/>
                  </a:cxn>
                  <a:cxn ang="0">
                    <a:pos x="28" y="191"/>
                  </a:cxn>
                  <a:cxn ang="0">
                    <a:pos x="28" y="181"/>
                  </a:cxn>
                  <a:cxn ang="0">
                    <a:pos x="29" y="178"/>
                  </a:cxn>
                  <a:cxn ang="0">
                    <a:pos x="27" y="170"/>
                  </a:cxn>
                  <a:cxn ang="0">
                    <a:pos x="29" y="166"/>
                  </a:cxn>
                  <a:cxn ang="0">
                    <a:pos x="29" y="164"/>
                  </a:cxn>
                  <a:cxn ang="0">
                    <a:pos x="25" y="154"/>
                  </a:cxn>
                  <a:cxn ang="0">
                    <a:pos x="27" y="151"/>
                  </a:cxn>
                  <a:cxn ang="0">
                    <a:pos x="26" y="148"/>
                  </a:cxn>
                  <a:cxn ang="0">
                    <a:pos x="24" y="137"/>
                  </a:cxn>
                  <a:cxn ang="0">
                    <a:pos x="21" y="129"/>
                  </a:cxn>
                  <a:cxn ang="0">
                    <a:pos x="20" y="118"/>
                  </a:cxn>
                  <a:cxn ang="0">
                    <a:pos x="19" y="110"/>
                  </a:cxn>
                  <a:cxn ang="0">
                    <a:pos x="19" y="103"/>
                  </a:cxn>
                  <a:cxn ang="0">
                    <a:pos x="18" y="98"/>
                  </a:cxn>
                  <a:cxn ang="0">
                    <a:pos x="20" y="94"/>
                  </a:cxn>
                  <a:cxn ang="0">
                    <a:pos x="17" y="86"/>
                  </a:cxn>
                  <a:cxn ang="0">
                    <a:pos x="17" y="78"/>
                  </a:cxn>
                  <a:cxn ang="0">
                    <a:pos x="18" y="69"/>
                  </a:cxn>
                  <a:cxn ang="0">
                    <a:pos x="18" y="61"/>
                  </a:cxn>
                  <a:cxn ang="0">
                    <a:pos x="19" y="55"/>
                  </a:cxn>
                  <a:cxn ang="0">
                    <a:pos x="19" y="56"/>
                  </a:cxn>
                  <a:cxn ang="0">
                    <a:pos x="19" y="54"/>
                  </a:cxn>
                  <a:cxn ang="0">
                    <a:pos x="19" y="55"/>
                  </a:cxn>
                  <a:cxn ang="0">
                    <a:pos x="22" y="37"/>
                  </a:cxn>
                  <a:cxn ang="0">
                    <a:pos x="39" y="30"/>
                  </a:cxn>
                  <a:cxn ang="0">
                    <a:pos x="61" y="23"/>
                  </a:cxn>
                  <a:cxn ang="0">
                    <a:pos x="69" y="0"/>
                  </a:cxn>
                  <a:cxn ang="0">
                    <a:pos x="37" y="24"/>
                  </a:cxn>
                  <a:cxn ang="0">
                    <a:pos x="15" y="22"/>
                  </a:cxn>
                  <a:cxn ang="0">
                    <a:pos x="16" y="22"/>
                  </a:cxn>
                  <a:cxn ang="0">
                    <a:pos x="4" y="24"/>
                  </a:cxn>
                  <a:cxn ang="0">
                    <a:pos x="4" y="42"/>
                  </a:cxn>
                  <a:cxn ang="0">
                    <a:pos x="9" y="57"/>
                  </a:cxn>
                  <a:cxn ang="0">
                    <a:pos x="10" y="71"/>
                  </a:cxn>
                  <a:cxn ang="0">
                    <a:pos x="10" y="83"/>
                  </a:cxn>
                  <a:cxn ang="0">
                    <a:pos x="11" y="95"/>
                  </a:cxn>
                  <a:cxn ang="0">
                    <a:pos x="14" y="107"/>
                  </a:cxn>
                  <a:cxn ang="0">
                    <a:pos x="14" y="119"/>
                  </a:cxn>
                  <a:cxn ang="0">
                    <a:pos x="14" y="132"/>
                  </a:cxn>
                  <a:cxn ang="0">
                    <a:pos x="14" y="144"/>
                  </a:cxn>
                </a:cxnLst>
                <a:rect l="0" t="0" r="r" b="b"/>
                <a:pathLst>
                  <a:path w="70" h="222">
                    <a:moveTo>
                      <a:pt x="14" y="144"/>
                    </a:moveTo>
                    <a:cubicBezTo>
                      <a:pt x="15" y="146"/>
                      <a:pt x="17" y="151"/>
                      <a:pt x="17" y="153"/>
                    </a:cubicBezTo>
                    <a:cubicBezTo>
                      <a:pt x="17" y="156"/>
                      <a:pt x="16" y="159"/>
                      <a:pt x="16" y="162"/>
                    </a:cubicBezTo>
                    <a:cubicBezTo>
                      <a:pt x="17" y="164"/>
                      <a:pt x="19" y="166"/>
                      <a:pt x="19" y="169"/>
                    </a:cubicBezTo>
                    <a:cubicBezTo>
                      <a:pt x="19" y="173"/>
                      <a:pt x="18" y="177"/>
                      <a:pt x="18" y="181"/>
                    </a:cubicBezTo>
                    <a:cubicBezTo>
                      <a:pt x="19" y="185"/>
                      <a:pt x="22" y="187"/>
                      <a:pt x="22" y="191"/>
                    </a:cubicBezTo>
                    <a:cubicBezTo>
                      <a:pt x="22" y="199"/>
                      <a:pt x="26" y="203"/>
                      <a:pt x="27" y="207"/>
                    </a:cubicBezTo>
                    <a:cubicBezTo>
                      <a:pt x="27" y="210"/>
                      <a:pt x="26" y="216"/>
                      <a:pt x="29" y="221"/>
                    </a:cubicBezTo>
                    <a:cubicBezTo>
                      <a:pt x="29" y="222"/>
                      <a:pt x="29" y="222"/>
                      <a:pt x="29" y="222"/>
                    </a:cubicBezTo>
                    <a:cubicBezTo>
                      <a:pt x="29" y="222"/>
                      <a:pt x="29" y="222"/>
                      <a:pt x="29" y="222"/>
                    </a:cubicBezTo>
                    <a:cubicBezTo>
                      <a:pt x="30" y="217"/>
                      <a:pt x="28" y="212"/>
                      <a:pt x="32" y="209"/>
                    </a:cubicBezTo>
                    <a:cubicBezTo>
                      <a:pt x="30" y="206"/>
                      <a:pt x="29" y="203"/>
                      <a:pt x="29" y="199"/>
                    </a:cubicBezTo>
                    <a:cubicBezTo>
                      <a:pt x="29" y="198"/>
                      <a:pt x="30" y="196"/>
                      <a:pt x="30" y="195"/>
                    </a:cubicBezTo>
                    <a:cubicBezTo>
                      <a:pt x="30" y="193"/>
                      <a:pt x="30" y="194"/>
                      <a:pt x="28" y="191"/>
                    </a:cubicBezTo>
                    <a:cubicBezTo>
                      <a:pt x="27" y="188"/>
                      <a:pt x="27" y="185"/>
                      <a:pt x="28" y="181"/>
                    </a:cubicBezTo>
                    <a:cubicBezTo>
                      <a:pt x="28" y="180"/>
                      <a:pt x="29" y="179"/>
                      <a:pt x="29" y="178"/>
                    </a:cubicBezTo>
                    <a:cubicBezTo>
                      <a:pt x="29" y="175"/>
                      <a:pt x="27" y="173"/>
                      <a:pt x="27" y="170"/>
                    </a:cubicBezTo>
                    <a:cubicBezTo>
                      <a:pt x="28" y="169"/>
                      <a:pt x="29" y="167"/>
                      <a:pt x="29" y="166"/>
                    </a:cubicBezTo>
                    <a:cubicBezTo>
                      <a:pt x="29" y="165"/>
                      <a:pt x="29" y="166"/>
                      <a:pt x="29" y="164"/>
                    </a:cubicBezTo>
                    <a:cubicBezTo>
                      <a:pt x="28" y="161"/>
                      <a:pt x="25" y="158"/>
                      <a:pt x="25" y="154"/>
                    </a:cubicBezTo>
                    <a:cubicBezTo>
                      <a:pt x="26" y="153"/>
                      <a:pt x="27" y="152"/>
                      <a:pt x="27" y="151"/>
                    </a:cubicBezTo>
                    <a:cubicBezTo>
                      <a:pt x="27" y="149"/>
                      <a:pt x="26" y="149"/>
                      <a:pt x="26" y="148"/>
                    </a:cubicBezTo>
                    <a:cubicBezTo>
                      <a:pt x="25" y="144"/>
                      <a:pt x="24" y="141"/>
                      <a:pt x="24" y="137"/>
                    </a:cubicBezTo>
                    <a:cubicBezTo>
                      <a:pt x="24" y="134"/>
                      <a:pt x="22" y="133"/>
                      <a:pt x="21" y="129"/>
                    </a:cubicBezTo>
                    <a:cubicBezTo>
                      <a:pt x="18" y="125"/>
                      <a:pt x="20" y="122"/>
                      <a:pt x="20" y="118"/>
                    </a:cubicBezTo>
                    <a:cubicBezTo>
                      <a:pt x="20" y="115"/>
                      <a:pt x="18" y="114"/>
                      <a:pt x="19" y="110"/>
                    </a:cubicBezTo>
                    <a:cubicBezTo>
                      <a:pt x="20" y="107"/>
                      <a:pt x="20" y="106"/>
                      <a:pt x="19" y="103"/>
                    </a:cubicBezTo>
                    <a:cubicBezTo>
                      <a:pt x="19" y="101"/>
                      <a:pt x="18" y="99"/>
                      <a:pt x="18" y="98"/>
                    </a:cubicBezTo>
                    <a:cubicBezTo>
                      <a:pt x="19" y="96"/>
                      <a:pt x="20" y="95"/>
                      <a:pt x="20" y="94"/>
                    </a:cubicBezTo>
                    <a:cubicBezTo>
                      <a:pt x="20" y="91"/>
                      <a:pt x="18" y="88"/>
                      <a:pt x="17" y="86"/>
                    </a:cubicBezTo>
                    <a:cubicBezTo>
                      <a:pt x="17" y="83"/>
                      <a:pt x="18" y="81"/>
                      <a:pt x="17" y="78"/>
                    </a:cubicBezTo>
                    <a:cubicBezTo>
                      <a:pt x="16" y="74"/>
                      <a:pt x="17" y="73"/>
                      <a:pt x="18" y="69"/>
                    </a:cubicBezTo>
                    <a:cubicBezTo>
                      <a:pt x="18" y="67"/>
                      <a:pt x="18" y="64"/>
                      <a:pt x="18" y="61"/>
                    </a:cubicBezTo>
                    <a:cubicBezTo>
                      <a:pt x="18" y="59"/>
                      <a:pt x="21" y="56"/>
                      <a:pt x="19" y="55"/>
                    </a:cubicBezTo>
                    <a:cubicBezTo>
                      <a:pt x="19" y="55"/>
                      <a:pt x="19" y="55"/>
                      <a:pt x="19" y="56"/>
                    </a:cubicBezTo>
                    <a:cubicBezTo>
                      <a:pt x="19" y="54"/>
                      <a:pt x="19" y="54"/>
                      <a:pt x="19" y="54"/>
                    </a:cubicBezTo>
                    <a:cubicBezTo>
                      <a:pt x="19" y="55"/>
                      <a:pt x="19" y="55"/>
                      <a:pt x="19" y="55"/>
                    </a:cubicBezTo>
                    <a:cubicBezTo>
                      <a:pt x="18" y="49"/>
                      <a:pt x="19" y="42"/>
                      <a:pt x="22" y="37"/>
                    </a:cubicBezTo>
                    <a:cubicBezTo>
                      <a:pt x="25" y="31"/>
                      <a:pt x="33" y="31"/>
                      <a:pt x="39" y="30"/>
                    </a:cubicBezTo>
                    <a:cubicBezTo>
                      <a:pt x="47" y="30"/>
                      <a:pt x="55" y="29"/>
                      <a:pt x="61" y="23"/>
                    </a:cubicBezTo>
                    <a:cubicBezTo>
                      <a:pt x="70" y="17"/>
                      <a:pt x="70" y="9"/>
                      <a:pt x="69" y="0"/>
                    </a:cubicBezTo>
                    <a:cubicBezTo>
                      <a:pt x="65" y="12"/>
                      <a:pt x="54" y="24"/>
                      <a:pt x="37" y="24"/>
                    </a:cubicBezTo>
                    <a:cubicBezTo>
                      <a:pt x="29" y="24"/>
                      <a:pt x="22" y="24"/>
                      <a:pt x="15" y="22"/>
                    </a:cubicBezTo>
                    <a:cubicBezTo>
                      <a:pt x="15" y="22"/>
                      <a:pt x="15" y="22"/>
                      <a:pt x="16" y="22"/>
                    </a:cubicBezTo>
                    <a:cubicBezTo>
                      <a:pt x="14" y="22"/>
                      <a:pt x="6" y="19"/>
                      <a:pt x="4" y="24"/>
                    </a:cubicBezTo>
                    <a:cubicBezTo>
                      <a:pt x="0" y="32"/>
                      <a:pt x="6" y="35"/>
                      <a:pt x="4" y="42"/>
                    </a:cubicBezTo>
                    <a:cubicBezTo>
                      <a:pt x="3" y="48"/>
                      <a:pt x="6" y="53"/>
                      <a:pt x="9" y="57"/>
                    </a:cubicBezTo>
                    <a:cubicBezTo>
                      <a:pt x="11" y="59"/>
                      <a:pt x="9" y="66"/>
                      <a:pt x="10" y="71"/>
                    </a:cubicBezTo>
                    <a:cubicBezTo>
                      <a:pt x="10" y="75"/>
                      <a:pt x="9" y="79"/>
                      <a:pt x="10" y="83"/>
                    </a:cubicBezTo>
                    <a:cubicBezTo>
                      <a:pt x="11" y="88"/>
                      <a:pt x="10" y="92"/>
                      <a:pt x="11" y="95"/>
                    </a:cubicBezTo>
                    <a:cubicBezTo>
                      <a:pt x="11" y="98"/>
                      <a:pt x="13" y="101"/>
                      <a:pt x="14" y="107"/>
                    </a:cubicBezTo>
                    <a:cubicBezTo>
                      <a:pt x="15" y="111"/>
                      <a:pt x="14" y="115"/>
                      <a:pt x="14" y="119"/>
                    </a:cubicBezTo>
                    <a:cubicBezTo>
                      <a:pt x="15" y="125"/>
                      <a:pt x="14" y="130"/>
                      <a:pt x="14" y="132"/>
                    </a:cubicBezTo>
                    <a:cubicBezTo>
                      <a:pt x="14" y="135"/>
                      <a:pt x="13" y="139"/>
                      <a:pt x="14" y="144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" name="Freeform 32"/>
              <p:cNvSpPr>
                <a:spLocks/>
              </p:cNvSpPr>
              <p:nvPr/>
            </p:nvSpPr>
            <p:spPr bwMode="auto">
              <a:xfrm>
                <a:off x="2978" y="2689"/>
                <a:ext cx="84" cy="205"/>
              </a:xfrm>
              <a:custGeom>
                <a:avLst/>
                <a:gdLst/>
                <a:ahLst/>
                <a:cxnLst>
                  <a:cxn ang="0">
                    <a:pos x="32" y="6"/>
                  </a:cxn>
                  <a:cxn ang="0">
                    <a:pos x="19" y="4"/>
                  </a:cxn>
                  <a:cxn ang="0">
                    <a:pos x="20" y="4"/>
                  </a:cxn>
                  <a:cxn ang="0">
                    <a:pos x="0" y="6"/>
                  </a:cxn>
                  <a:cxn ang="0">
                    <a:pos x="2" y="7"/>
                  </a:cxn>
                  <a:cxn ang="0">
                    <a:pos x="18" y="7"/>
                  </a:cxn>
                  <a:cxn ang="0">
                    <a:pos x="24" y="16"/>
                  </a:cxn>
                  <a:cxn ang="0">
                    <a:pos x="23" y="23"/>
                  </a:cxn>
                  <a:cxn ang="0">
                    <a:pos x="24" y="30"/>
                  </a:cxn>
                  <a:cxn ang="0">
                    <a:pos x="20" y="42"/>
                  </a:cxn>
                  <a:cxn ang="0">
                    <a:pos x="20" y="60"/>
                  </a:cxn>
                  <a:cxn ang="0">
                    <a:pos x="17" y="84"/>
                  </a:cxn>
                  <a:cxn ang="0">
                    <a:pos x="18" y="85"/>
                  </a:cxn>
                  <a:cxn ang="0">
                    <a:pos x="21" y="77"/>
                  </a:cxn>
                  <a:cxn ang="0">
                    <a:pos x="21" y="65"/>
                  </a:cxn>
                  <a:cxn ang="0">
                    <a:pos x="25" y="53"/>
                  </a:cxn>
                  <a:cxn ang="0">
                    <a:pos x="26" y="39"/>
                  </a:cxn>
                  <a:cxn ang="0">
                    <a:pos x="29" y="24"/>
                  </a:cxn>
                  <a:cxn ang="0">
                    <a:pos x="32" y="6"/>
                  </a:cxn>
                </a:cxnLst>
                <a:rect l="0" t="0" r="r" b="b"/>
                <a:pathLst>
                  <a:path w="35" h="85">
                    <a:moveTo>
                      <a:pt x="32" y="6"/>
                    </a:moveTo>
                    <a:cubicBezTo>
                      <a:pt x="29" y="0"/>
                      <a:pt x="20" y="4"/>
                      <a:pt x="19" y="4"/>
                    </a:cubicBezTo>
                    <a:cubicBezTo>
                      <a:pt x="19" y="4"/>
                      <a:pt x="20" y="4"/>
                      <a:pt x="20" y="4"/>
                    </a:cubicBezTo>
                    <a:cubicBezTo>
                      <a:pt x="14" y="5"/>
                      <a:pt x="7" y="6"/>
                      <a:pt x="0" y="6"/>
                    </a:cubicBezTo>
                    <a:cubicBezTo>
                      <a:pt x="1" y="6"/>
                      <a:pt x="1" y="7"/>
                      <a:pt x="2" y="7"/>
                    </a:cubicBezTo>
                    <a:cubicBezTo>
                      <a:pt x="7" y="7"/>
                      <a:pt x="13" y="6"/>
                      <a:pt x="18" y="7"/>
                    </a:cubicBezTo>
                    <a:cubicBezTo>
                      <a:pt x="23" y="8"/>
                      <a:pt x="25" y="11"/>
                      <a:pt x="24" y="16"/>
                    </a:cubicBezTo>
                    <a:cubicBezTo>
                      <a:pt x="24" y="18"/>
                      <a:pt x="23" y="20"/>
                      <a:pt x="23" y="23"/>
                    </a:cubicBezTo>
                    <a:cubicBezTo>
                      <a:pt x="23" y="25"/>
                      <a:pt x="24" y="27"/>
                      <a:pt x="24" y="30"/>
                    </a:cubicBezTo>
                    <a:cubicBezTo>
                      <a:pt x="24" y="34"/>
                      <a:pt x="21" y="37"/>
                      <a:pt x="20" y="42"/>
                    </a:cubicBezTo>
                    <a:cubicBezTo>
                      <a:pt x="19" y="48"/>
                      <a:pt x="20" y="54"/>
                      <a:pt x="20" y="60"/>
                    </a:cubicBezTo>
                    <a:cubicBezTo>
                      <a:pt x="20" y="67"/>
                      <a:pt x="19" y="77"/>
                      <a:pt x="17" y="84"/>
                    </a:cubicBezTo>
                    <a:cubicBezTo>
                      <a:pt x="17" y="84"/>
                      <a:pt x="18" y="85"/>
                      <a:pt x="18" y="85"/>
                    </a:cubicBezTo>
                    <a:cubicBezTo>
                      <a:pt x="19" y="82"/>
                      <a:pt x="20" y="79"/>
                      <a:pt x="21" y="77"/>
                    </a:cubicBezTo>
                    <a:cubicBezTo>
                      <a:pt x="21" y="74"/>
                      <a:pt x="20" y="70"/>
                      <a:pt x="21" y="65"/>
                    </a:cubicBezTo>
                    <a:cubicBezTo>
                      <a:pt x="22" y="61"/>
                      <a:pt x="25" y="57"/>
                      <a:pt x="25" y="53"/>
                    </a:cubicBezTo>
                    <a:cubicBezTo>
                      <a:pt x="26" y="48"/>
                      <a:pt x="24" y="41"/>
                      <a:pt x="26" y="39"/>
                    </a:cubicBezTo>
                    <a:cubicBezTo>
                      <a:pt x="28" y="35"/>
                      <a:pt x="30" y="31"/>
                      <a:pt x="29" y="24"/>
                    </a:cubicBezTo>
                    <a:cubicBezTo>
                      <a:pt x="28" y="18"/>
                      <a:pt x="35" y="12"/>
                      <a:pt x="32" y="6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" name="Freeform 33"/>
              <p:cNvSpPr>
                <a:spLocks/>
              </p:cNvSpPr>
              <p:nvPr/>
            </p:nvSpPr>
            <p:spPr bwMode="auto">
              <a:xfrm>
                <a:off x="2344" y="1636"/>
                <a:ext cx="920" cy="1085"/>
              </a:xfrm>
              <a:custGeom>
                <a:avLst/>
                <a:gdLst/>
                <a:ahLst/>
                <a:cxnLst>
                  <a:cxn ang="0">
                    <a:pos x="376" y="14"/>
                  </a:cxn>
                  <a:cxn ang="0">
                    <a:pos x="340" y="15"/>
                  </a:cxn>
                  <a:cxn ang="0">
                    <a:pos x="318" y="10"/>
                  </a:cxn>
                  <a:cxn ang="0">
                    <a:pos x="302" y="13"/>
                  </a:cxn>
                  <a:cxn ang="0">
                    <a:pos x="294" y="6"/>
                  </a:cxn>
                  <a:cxn ang="0">
                    <a:pos x="280" y="8"/>
                  </a:cxn>
                  <a:cxn ang="0">
                    <a:pos x="271" y="5"/>
                  </a:cxn>
                  <a:cxn ang="0">
                    <a:pos x="263" y="2"/>
                  </a:cxn>
                  <a:cxn ang="0">
                    <a:pos x="250" y="2"/>
                  </a:cxn>
                  <a:cxn ang="0">
                    <a:pos x="241" y="1"/>
                  </a:cxn>
                  <a:cxn ang="0">
                    <a:pos x="229" y="7"/>
                  </a:cxn>
                  <a:cxn ang="0">
                    <a:pos x="222" y="0"/>
                  </a:cxn>
                  <a:cxn ang="0">
                    <a:pos x="214" y="0"/>
                  </a:cxn>
                  <a:cxn ang="0">
                    <a:pos x="207" y="6"/>
                  </a:cxn>
                  <a:cxn ang="0">
                    <a:pos x="197" y="1"/>
                  </a:cxn>
                  <a:cxn ang="0">
                    <a:pos x="189" y="4"/>
                  </a:cxn>
                  <a:cxn ang="0">
                    <a:pos x="178" y="4"/>
                  </a:cxn>
                  <a:cxn ang="0">
                    <a:pos x="170" y="5"/>
                  </a:cxn>
                  <a:cxn ang="0">
                    <a:pos x="158" y="11"/>
                  </a:cxn>
                  <a:cxn ang="0">
                    <a:pos x="142" y="9"/>
                  </a:cxn>
                  <a:cxn ang="0">
                    <a:pos x="130" y="12"/>
                  </a:cxn>
                  <a:cxn ang="0">
                    <a:pos x="125" y="13"/>
                  </a:cxn>
                  <a:cxn ang="0">
                    <a:pos x="110" y="17"/>
                  </a:cxn>
                  <a:cxn ang="0">
                    <a:pos x="100" y="19"/>
                  </a:cxn>
                  <a:cxn ang="0">
                    <a:pos x="21" y="23"/>
                  </a:cxn>
                  <a:cxn ang="0">
                    <a:pos x="15" y="30"/>
                  </a:cxn>
                  <a:cxn ang="0">
                    <a:pos x="78" y="33"/>
                  </a:cxn>
                  <a:cxn ang="0">
                    <a:pos x="108" y="40"/>
                  </a:cxn>
                  <a:cxn ang="0">
                    <a:pos x="112" y="49"/>
                  </a:cxn>
                  <a:cxn ang="0">
                    <a:pos x="121" y="55"/>
                  </a:cxn>
                  <a:cxn ang="0">
                    <a:pos x="129" y="62"/>
                  </a:cxn>
                  <a:cxn ang="0">
                    <a:pos x="135" y="63"/>
                  </a:cxn>
                  <a:cxn ang="0">
                    <a:pos x="140" y="72"/>
                  </a:cxn>
                  <a:cxn ang="0">
                    <a:pos x="148" y="83"/>
                  </a:cxn>
                  <a:cxn ang="0">
                    <a:pos x="153" y="95"/>
                  </a:cxn>
                  <a:cxn ang="0">
                    <a:pos x="163" y="102"/>
                  </a:cxn>
                  <a:cxn ang="0">
                    <a:pos x="165" y="122"/>
                  </a:cxn>
                  <a:cxn ang="0">
                    <a:pos x="174" y="131"/>
                  </a:cxn>
                  <a:cxn ang="0">
                    <a:pos x="173" y="149"/>
                  </a:cxn>
                  <a:cxn ang="0">
                    <a:pos x="180" y="155"/>
                  </a:cxn>
                  <a:cxn ang="0">
                    <a:pos x="179" y="170"/>
                  </a:cxn>
                  <a:cxn ang="0">
                    <a:pos x="184" y="182"/>
                  </a:cxn>
                  <a:cxn ang="0">
                    <a:pos x="191" y="198"/>
                  </a:cxn>
                  <a:cxn ang="0">
                    <a:pos x="203" y="213"/>
                  </a:cxn>
                  <a:cxn ang="0">
                    <a:pos x="203" y="228"/>
                  </a:cxn>
                  <a:cxn ang="0">
                    <a:pos x="209" y="251"/>
                  </a:cxn>
                  <a:cxn ang="0">
                    <a:pos x="210" y="271"/>
                  </a:cxn>
                  <a:cxn ang="0">
                    <a:pos x="213" y="294"/>
                  </a:cxn>
                  <a:cxn ang="0">
                    <a:pos x="213" y="328"/>
                  </a:cxn>
                  <a:cxn ang="0">
                    <a:pos x="209" y="349"/>
                  </a:cxn>
                  <a:cxn ang="0">
                    <a:pos x="211" y="383"/>
                  </a:cxn>
                  <a:cxn ang="0">
                    <a:pos x="197" y="441"/>
                  </a:cxn>
                  <a:cxn ang="0">
                    <a:pos x="235" y="430"/>
                  </a:cxn>
                  <a:cxn ang="0">
                    <a:pos x="235" y="383"/>
                  </a:cxn>
                  <a:cxn ang="0">
                    <a:pos x="236" y="349"/>
                  </a:cxn>
                  <a:cxn ang="0">
                    <a:pos x="232" y="335"/>
                  </a:cxn>
                  <a:cxn ang="0">
                    <a:pos x="222" y="228"/>
                  </a:cxn>
                  <a:cxn ang="0">
                    <a:pos x="183" y="100"/>
                  </a:cxn>
                  <a:cxn ang="0">
                    <a:pos x="223" y="17"/>
                  </a:cxn>
                  <a:cxn ang="0">
                    <a:pos x="374" y="20"/>
                  </a:cxn>
                </a:cxnLst>
                <a:rect l="0" t="0" r="r" b="b"/>
                <a:pathLst>
                  <a:path w="382" h="450">
                    <a:moveTo>
                      <a:pt x="374" y="20"/>
                    </a:moveTo>
                    <a:cubicBezTo>
                      <a:pt x="377" y="19"/>
                      <a:pt x="380" y="17"/>
                      <a:pt x="382" y="15"/>
                    </a:cubicBezTo>
                    <a:cubicBezTo>
                      <a:pt x="380" y="15"/>
                      <a:pt x="379" y="15"/>
                      <a:pt x="376" y="14"/>
                    </a:cubicBezTo>
                    <a:cubicBezTo>
                      <a:pt x="364" y="10"/>
                      <a:pt x="359" y="14"/>
                      <a:pt x="350" y="18"/>
                    </a:cubicBezTo>
                    <a:cubicBezTo>
                      <a:pt x="347" y="19"/>
                      <a:pt x="341" y="16"/>
                      <a:pt x="340" y="15"/>
                    </a:cubicBezTo>
                    <a:cubicBezTo>
                      <a:pt x="340" y="15"/>
                      <a:pt x="340" y="15"/>
                      <a:pt x="340" y="15"/>
                    </a:cubicBezTo>
                    <a:cubicBezTo>
                      <a:pt x="337" y="14"/>
                      <a:pt x="333" y="13"/>
                      <a:pt x="329" y="12"/>
                    </a:cubicBezTo>
                    <a:cubicBezTo>
                      <a:pt x="329" y="12"/>
                      <a:pt x="326" y="14"/>
                      <a:pt x="325" y="14"/>
                    </a:cubicBezTo>
                    <a:cubicBezTo>
                      <a:pt x="321" y="16"/>
                      <a:pt x="320" y="13"/>
                      <a:pt x="318" y="10"/>
                    </a:cubicBezTo>
                    <a:cubicBezTo>
                      <a:pt x="315" y="9"/>
                      <a:pt x="311" y="9"/>
                      <a:pt x="307" y="8"/>
                    </a:cubicBezTo>
                    <a:cubicBezTo>
                      <a:pt x="306" y="8"/>
                      <a:pt x="304" y="9"/>
                      <a:pt x="304" y="10"/>
                    </a:cubicBezTo>
                    <a:cubicBezTo>
                      <a:pt x="304" y="11"/>
                      <a:pt x="304" y="12"/>
                      <a:pt x="302" y="13"/>
                    </a:cubicBezTo>
                    <a:cubicBezTo>
                      <a:pt x="300" y="14"/>
                      <a:pt x="298" y="11"/>
                      <a:pt x="297" y="10"/>
                    </a:cubicBezTo>
                    <a:cubicBezTo>
                      <a:pt x="296" y="8"/>
                      <a:pt x="296" y="7"/>
                      <a:pt x="295" y="6"/>
                    </a:cubicBezTo>
                    <a:cubicBezTo>
                      <a:pt x="295" y="6"/>
                      <a:pt x="294" y="6"/>
                      <a:pt x="294" y="6"/>
                    </a:cubicBezTo>
                    <a:cubicBezTo>
                      <a:pt x="290" y="5"/>
                      <a:pt x="286" y="5"/>
                      <a:pt x="282" y="4"/>
                    </a:cubicBezTo>
                    <a:cubicBezTo>
                      <a:pt x="281" y="4"/>
                      <a:pt x="280" y="5"/>
                      <a:pt x="280" y="6"/>
                    </a:cubicBezTo>
                    <a:cubicBezTo>
                      <a:pt x="280" y="7"/>
                      <a:pt x="280" y="7"/>
                      <a:pt x="280" y="8"/>
                    </a:cubicBezTo>
                    <a:cubicBezTo>
                      <a:pt x="277" y="10"/>
                      <a:pt x="277" y="7"/>
                      <a:pt x="277" y="4"/>
                    </a:cubicBezTo>
                    <a:cubicBezTo>
                      <a:pt x="276" y="4"/>
                      <a:pt x="275" y="3"/>
                      <a:pt x="274" y="3"/>
                    </a:cubicBezTo>
                    <a:cubicBezTo>
                      <a:pt x="273" y="3"/>
                      <a:pt x="271" y="4"/>
                      <a:pt x="271" y="5"/>
                    </a:cubicBezTo>
                    <a:cubicBezTo>
                      <a:pt x="271" y="8"/>
                      <a:pt x="271" y="12"/>
                      <a:pt x="267" y="7"/>
                    </a:cubicBezTo>
                    <a:cubicBezTo>
                      <a:pt x="267" y="7"/>
                      <a:pt x="266" y="6"/>
                      <a:pt x="266" y="5"/>
                    </a:cubicBezTo>
                    <a:cubicBezTo>
                      <a:pt x="266" y="4"/>
                      <a:pt x="264" y="2"/>
                      <a:pt x="263" y="2"/>
                    </a:cubicBezTo>
                    <a:cubicBezTo>
                      <a:pt x="260" y="2"/>
                      <a:pt x="256" y="2"/>
                      <a:pt x="252" y="1"/>
                    </a:cubicBezTo>
                    <a:cubicBezTo>
                      <a:pt x="252" y="1"/>
                      <a:pt x="251" y="1"/>
                      <a:pt x="251" y="2"/>
                    </a:cubicBezTo>
                    <a:cubicBezTo>
                      <a:pt x="250" y="2"/>
                      <a:pt x="250" y="2"/>
                      <a:pt x="250" y="2"/>
                    </a:cubicBezTo>
                    <a:cubicBezTo>
                      <a:pt x="250" y="3"/>
                      <a:pt x="250" y="4"/>
                      <a:pt x="250" y="5"/>
                    </a:cubicBezTo>
                    <a:cubicBezTo>
                      <a:pt x="250" y="10"/>
                      <a:pt x="245" y="9"/>
                      <a:pt x="243" y="3"/>
                    </a:cubicBezTo>
                    <a:cubicBezTo>
                      <a:pt x="243" y="2"/>
                      <a:pt x="241" y="1"/>
                      <a:pt x="241" y="1"/>
                    </a:cubicBezTo>
                    <a:cubicBezTo>
                      <a:pt x="239" y="0"/>
                      <a:pt x="238" y="0"/>
                      <a:pt x="236" y="0"/>
                    </a:cubicBezTo>
                    <a:cubicBezTo>
                      <a:pt x="236" y="0"/>
                      <a:pt x="234" y="1"/>
                      <a:pt x="234" y="2"/>
                    </a:cubicBezTo>
                    <a:cubicBezTo>
                      <a:pt x="234" y="6"/>
                      <a:pt x="234" y="11"/>
                      <a:pt x="229" y="7"/>
                    </a:cubicBezTo>
                    <a:cubicBezTo>
                      <a:pt x="228" y="6"/>
                      <a:pt x="228" y="4"/>
                      <a:pt x="228" y="2"/>
                    </a:cubicBezTo>
                    <a:cubicBezTo>
                      <a:pt x="228" y="1"/>
                      <a:pt x="226" y="0"/>
                      <a:pt x="225" y="0"/>
                    </a:cubicBezTo>
                    <a:cubicBezTo>
                      <a:pt x="224" y="0"/>
                      <a:pt x="223" y="0"/>
                      <a:pt x="222" y="0"/>
                    </a:cubicBezTo>
                    <a:cubicBezTo>
                      <a:pt x="222" y="2"/>
                      <a:pt x="222" y="3"/>
                      <a:pt x="221" y="3"/>
                    </a:cubicBezTo>
                    <a:cubicBezTo>
                      <a:pt x="219" y="4"/>
                      <a:pt x="218" y="3"/>
                      <a:pt x="217" y="2"/>
                    </a:cubicBezTo>
                    <a:cubicBezTo>
                      <a:pt x="217" y="1"/>
                      <a:pt x="215" y="0"/>
                      <a:pt x="214" y="0"/>
                    </a:cubicBezTo>
                    <a:cubicBezTo>
                      <a:pt x="213" y="0"/>
                      <a:pt x="211" y="0"/>
                      <a:pt x="209" y="1"/>
                    </a:cubicBezTo>
                    <a:cubicBezTo>
                      <a:pt x="208" y="1"/>
                      <a:pt x="207" y="2"/>
                      <a:pt x="207" y="3"/>
                    </a:cubicBezTo>
                    <a:cubicBezTo>
                      <a:pt x="207" y="4"/>
                      <a:pt x="207" y="5"/>
                      <a:pt x="207" y="6"/>
                    </a:cubicBezTo>
                    <a:cubicBezTo>
                      <a:pt x="207" y="8"/>
                      <a:pt x="206" y="11"/>
                      <a:pt x="202" y="9"/>
                    </a:cubicBezTo>
                    <a:cubicBezTo>
                      <a:pt x="201" y="8"/>
                      <a:pt x="201" y="5"/>
                      <a:pt x="201" y="3"/>
                    </a:cubicBezTo>
                    <a:cubicBezTo>
                      <a:pt x="201" y="3"/>
                      <a:pt x="198" y="1"/>
                      <a:pt x="197" y="1"/>
                    </a:cubicBezTo>
                    <a:cubicBezTo>
                      <a:pt x="196" y="2"/>
                      <a:pt x="194" y="2"/>
                      <a:pt x="192" y="2"/>
                    </a:cubicBezTo>
                    <a:cubicBezTo>
                      <a:pt x="192" y="3"/>
                      <a:pt x="192" y="5"/>
                      <a:pt x="193" y="6"/>
                    </a:cubicBezTo>
                    <a:cubicBezTo>
                      <a:pt x="189" y="8"/>
                      <a:pt x="189" y="6"/>
                      <a:pt x="189" y="4"/>
                    </a:cubicBezTo>
                    <a:cubicBezTo>
                      <a:pt x="188" y="4"/>
                      <a:pt x="186" y="3"/>
                      <a:pt x="185" y="3"/>
                    </a:cubicBezTo>
                    <a:cubicBezTo>
                      <a:pt x="183" y="3"/>
                      <a:pt x="181" y="3"/>
                      <a:pt x="178" y="4"/>
                    </a:cubicBezTo>
                    <a:cubicBezTo>
                      <a:pt x="178" y="4"/>
                      <a:pt x="178" y="4"/>
                      <a:pt x="178" y="4"/>
                    </a:cubicBezTo>
                    <a:cubicBezTo>
                      <a:pt x="177" y="6"/>
                      <a:pt x="181" y="11"/>
                      <a:pt x="176" y="10"/>
                    </a:cubicBezTo>
                    <a:cubicBezTo>
                      <a:pt x="174" y="10"/>
                      <a:pt x="173" y="8"/>
                      <a:pt x="173" y="6"/>
                    </a:cubicBezTo>
                    <a:cubicBezTo>
                      <a:pt x="173" y="6"/>
                      <a:pt x="171" y="5"/>
                      <a:pt x="170" y="5"/>
                    </a:cubicBezTo>
                    <a:cubicBezTo>
                      <a:pt x="167" y="5"/>
                      <a:pt x="164" y="6"/>
                      <a:pt x="161" y="6"/>
                    </a:cubicBezTo>
                    <a:cubicBezTo>
                      <a:pt x="161" y="6"/>
                      <a:pt x="160" y="7"/>
                      <a:pt x="160" y="8"/>
                    </a:cubicBezTo>
                    <a:cubicBezTo>
                      <a:pt x="160" y="9"/>
                      <a:pt x="160" y="10"/>
                      <a:pt x="158" y="11"/>
                    </a:cubicBezTo>
                    <a:cubicBezTo>
                      <a:pt x="156" y="12"/>
                      <a:pt x="155" y="11"/>
                      <a:pt x="155" y="9"/>
                    </a:cubicBezTo>
                    <a:cubicBezTo>
                      <a:pt x="154" y="9"/>
                      <a:pt x="152" y="7"/>
                      <a:pt x="151" y="8"/>
                    </a:cubicBezTo>
                    <a:cubicBezTo>
                      <a:pt x="148" y="8"/>
                      <a:pt x="145" y="9"/>
                      <a:pt x="142" y="9"/>
                    </a:cubicBezTo>
                    <a:cubicBezTo>
                      <a:pt x="142" y="11"/>
                      <a:pt x="142" y="13"/>
                      <a:pt x="141" y="14"/>
                    </a:cubicBezTo>
                    <a:cubicBezTo>
                      <a:pt x="138" y="16"/>
                      <a:pt x="137" y="11"/>
                      <a:pt x="136" y="10"/>
                    </a:cubicBezTo>
                    <a:cubicBezTo>
                      <a:pt x="134" y="11"/>
                      <a:pt x="132" y="11"/>
                      <a:pt x="130" y="12"/>
                    </a:cubicBezTo>
                    <a:cubicBezTo>
                      <a:pt x="129" y="14"/>
                      <a:pt x="131" y="16"/>
                      <a:pt x="131" y="19"/>
                    </a:cubicBezTo>
                    <a:cubicBezTo>
                      <a:pt x="125" y="21"/>
                      <a:pt x="127" y="15"/>
                      <a:pt x="126" y="13"/>
                    </a:cubicBezTo>
                    <a:cubicBezTo>
                      <a:pt x="126" y="13"/>
                      <a:pt x="126" y="13"/>
                      <a:pt x="125" y="13"/>
                    </a:cubicBezTo>
                    <a:cubicBezTo>
                      <a:pt x="122" y="13"/>
                      <a:pt x="119" y="14"/>
                      <a:pt x="116" y="15"/>
                    </a:cubicBezTo>
                    <a:cubicBezTo>
                      <a:pt x="116" y="16"/>
                      <a:pt x="117" y="18"/>
                      <a:pt x="115" y="19"/>
                    </a:cubicBezTo>
                    <a:cubicBezTo>
                      <a:pt x="113" y="20"/>
                      <a:pt x="112" y="18"/>
                      <a:pt x="110" y="17"/>
                    </a:cubicBezTo>
                    <a:cubicBezTo>
                      <a:pt x="110" y="17"/>
                      <a:pt x="110" y="17"/>
                      <a:pt x="109" y="16"/>
                    </a:cubicBezTo>
                    <a:cubicBezTo>
                      <a:pt x="107" y="17"/>
                      <a:pt x="104" y="18"/>
                      <a:pt x="101" y="19"/>
                    </a:cubicBezTo>
                    <a:cubicBezTo>
                      <a:pt x="101" y="19"/>
                      <a:pt x="100" y="19"/>
                      <a:pt x="100" y="19"/>
                    </a:cubicBezTo>
                    <a:cubicBezTo>
                      <a:pt x="92" y="20"/>
                      <a:pt x="88" y="16"/>
                      <a:pt x="79" y="16"/>
                    </a:cubicBezTo>
                    <a:cubicBezTo>
                      <a:pt x="70" y="16"/>
                      <a:pt x="59" y="17"/>
                      <a:pt x="47" y="20"/>
                    </a:cubicBezTo>
                    <a:cubicBezTo>
                      <a:pt x="35" y="23"/>
                      <a:pt x="38" y="23"/>
                      <a:pt x="21" y="23"/>
                    </a:cubicBezTo>
                    <a:cubicBezTo>
                      <a:pt x="15" y="23"/>
                      <a:pt x="8" y="23"/>
                      <a:pt x="1" y="24"/>
                    </a:cubicBezTo>
                    <a:cubicBezTo>
                      <a:pt x="1" y="24"/>
                      <a:pt x="1" y="25"/>
                      <a:pt x="1" y="25"/>
                    </a:cubicBezTo>
                    <a:cubicBezTo>
                      <a:pt x="0" y="28"/>
                      <a:pt x="14" y="28"/>
                      <a:pt x="15" y="30"/>
                    </a:cubicBezTo>
                    <a:cubicBezTo>
                      <a:pt x="16" y="33"/>
                      <a:pt x="3" y="38"/>
                      <a:pt x="5" y="40"/>
                    </a:cubicBezTo>
                    <a:cubicBezTo>
                      <a:pt x="14" y="38"/>
                      <a:pt x="31" y="33"/>
                      <a:pt x="47" y="31"/>
                    </a:cubicBezTo>
                    <a:cubicBezTo>
                      <a:pt x="61" y="30"/>
                      <a:pt x="74" y="34"/>
                      <a:pt x="78" y="33"/>
                    </a:cubicBezTo>
                    <a:cubicBezTo>
                      <a:pt x="88" y="32"/>
                      <a:pt x="98" y="37"/>
                      <a:pt x="101" y="38"/>
                    </a:cubicBezTo>
                    <a:cubicBezTo>
                      <a:pt x="102" y="40"/>
                      <a:pt x="104" y="41"/>
                      <a:pt x="105" y="40"/>
                    </a:cubicBezTo>
                    <a:cubicBezTo>
                      <a:pt x="106" y="40"/>
                      <a:pt x="107" y="40"/>
                      <a:pt x="108" y="40"/>
                    </a:cubicBezTo>
                    <a:cubicBezTo>
                      <a:pt x="108" y="40"/>
                      <a:pt x="109" y="40"/>
                      <a:pt x="109" y="41"/>
                    </a:cubicBezTo>
                    <a:cubicBezTo>
                      <a:pt x="110" y="41"/>
                      <a:pt x="110" y="41"/>
                      <a:pt x="110" y="42"/>
                    </a:cubicBezTo>
                    <a:cubicBezTo>
                      <a:pt x="111" y="44"/>
                      <a:pt x="108" y="49"/>
                      <a:pt x="112" y="49"/>
                    </a:cubicBezTo>
                    <a:cubicBezTo>
                      <a:pt x="114" y="49"/>
                      <a:pt x="116" y="48"/>
                      <a:pt x="118" y="47"/>
                    </a:cubicBezTo>
                    <a:cubicBezTo>
                      <a:pt x="119" y="48"/>
                      <a:pt x="120" y="49"/>
                      <a:pt x="121" y="50"/>
                    </a:cubicBezTo>
                    <a:cubicBezTo>
                      <a:pt x="121" y="52"/>
                      <a:pt x="119" y="54"/>
                      <a:pt x="121" y="55"/>
                    </a:cubicBezTo>
                    <a:cubicBezTo>
                      <a:pt x="123" y="57"/>
                      <a:pt x="125" y="56"/>
                      <a:pt x="127" y="55"/>
                    </a:cubicBezTo>
                    <a:cubicBezTo>
                      <a:pt x="128" y="56"/>
                      <a:pt x="129" y="58"/>
                      <a:pt x="131" y="59"/>
                    </a:cubicBezTo>
                    <a:cubicBezTo>
                      <a:pt x="130" y="60"/>
                      <a:pt x="129" y="61"/>
                      <a:pt x="129" y="62"/>
                    </a:cubicBezTo>
                    <a:cubicBezTo>
                      <a:pt x="130" y="65"/>
                      <a:pt x="132" y="64"/>
                      <a:pt x="134" y="62"/>
                    </a:cubicBezTo>
                    <a:cubicBezTo>
                      <a:pt x="134" y="62"/>
                      <a:pt x="135" y="63"/>
                      <a:pt x="135" y="63"/>
                    </a:cubicBezTo>
                    <a:cubicBezTo>
                      <a:pt x="135" y="63"/>
                      <a:pt x="135" y="63"/>
                      <a:pt x="135" y="63"/>
                    </a:cubicBezTo>
                    <a:cubicBezTo>
                      <a:pt x="133" y="65"/>
                      <a:pt x="134" y="68"/>
                      <a:pt x="136" y="69"/>
                    </a:cubicBezTo>
                    <a:cubicBezTo>
                      <a:pt x="137" y="70"/>
                      <a:pt x="138" y="70"/>
                      <a:pt x="138" y="70"/>
                    </a:cubicBezTo>
                    <a:cubicBezTo>
                      <a:pt x="139" y="70"/>
                      <a:pt x="139" y="71"/>
                      <a:pt x="140" y="72"/>
                    </a:cubicBezTo>
                    <a:cubicBezTo>
                      <a:pt x="141" y="74"/>
                      <a:pt x="141" y="74"/>
                      <a:pt x="142" y="74"/>
                    </a:cubicBezTo>
                    <a:cubicBezTo>
                      <a:pt x="141" y="76"/>
                      <a:pt x="141" y="77"/>
                      <a:pt x="143" y="79"/>
                    </a:cubicBezTo>
                    <a:cubicBezTo>
                      <a:pt x="144" y="81"/>
                      <a:pt x="146" y="83"/>
                      <a:pt x="148" y="83"/>
                    </a:cubicBezTo>
                    <a:cubicBezTo>
                      <a:pt x="149" y="85"/>
                      <a:pt x="150" y="87"/>
                      <a:pt x="152" y="88"/>
                    </a:cubicBezTo>
                    <a:cubicBezTo>
                      <a:pt x="152" y="89"/>
                      <a:pt x="151" y="89"/>
                      <a:pt x="151" y="89"/>
                    </a:cubicBezTo>
                    <a:cubicBezTo>
                      <a:pt x="150" y="91"/>
                      <a:pt x="152" y="94"/>
                      <a:pt x="153" y="95"/>
                    </a:cubicBezTo>
                    <a:cubicBezTo>
                      <a:pt x="154" y="96"/>
                      <a:pt x="156" y="98"/>
                      <a:pt x="157" y="98"/>
                    </a:cubicBezTo>
                    <a:cubicBezTo>
                      <a:pt x="159" y="99"/>
                      <a:pt x="159" y="98"/>
                      <a:pt x="160" y="97"/>
                    </a:cubicBezTo>
                    <a:cubicBezTo>
                      <a:pt x="161" y="99"/>
                      <a:pt x="162" y="100"/>
                      <a:pt x="163" y="102"/>
                    </a:cubicBezTo>
                    <a:cubicBezTo>
                      <a:pt x="161" y="103"/>
                      <a:pt x="158" y="105"/>
                      <a:pt x="158" y="106"/>
                    </a:cubicBezTo>
                    <a:cubicBezTo>
                      <a:pt x="158" y="108"/>
                      <a:pt x="161" y="112"/>
                      <a:pt x="162" y="111"/>
                    </a:cubicBezTo>
                    <a:cubicBezTo>
                      <a:pt x="169" y="111"/>
                      <a:pt x="164" y="119"/>
                      <a:pt x="165" y="122"/>
                    </a:cubicBezTo>
                    <a:cubicBezTo>
                      <a:pt x="165" y="124"/>
                      <a:pt x="166" y="127"/>
                      <a:pt x="168" y="127"/>
                    </a:cubicBezTo>
                    <a:cubicBezTo>
                      <a:pt x="170" y="129"/>
                      <a:pt x="168" y="128"/>
                      <a:pt x="170" y="127"/>
                    </a:cubicBezTo>
                    <a:cubicBezTo>
                      <a:pt x="171" y="127"/>
                      <a:pt x="174" y="129"/>
                      <a:pt x="174" y="131"/>
                    </a:cubicBezTo>
                    <a:cubicBezTo>
                      <a:pt x="175" y="132"/>
                      <a:pt x="174" y="135"/>
                      <a:pt x="173" y="136"/>
                    </a:cubicBezTo>
                    <a:cubicBezTo>
                      <a:pt x="170" y="137"/>
                      <a:pt x="168" y="138"/>
                      <a:pt x="168" y="141"/>
                    </a:cubicBezTo>
                    <a:cubicBezTo>
                      <a:pt x="169" y="143"/>
                      <a:pt x="169" y="149"/>
                      <a:pt x="173" y="149"/>
                    </a:cubicBezTo>
                    <a:cubicBezTo>
                      <a:pt x="174" y="149"/>
                      <a:pt x="175" y="149"/>
                      <a:pt x="175" y="148"/>
                    </a:cubicBezTo>
                    <a:cubicBezTo>
                      <a:pt x="176" y="147"/>
                      <a:pt x="179" y="148"/>
                      <a:pt x="179" y="150"/>
                    </a:cubicBezTo>
                    <a:cubicBezTo>
                      <a:pt x="179" y="151"/>
                      <a:pt x="179" y="153"/>
                      <a:pt x="180" y="155"/>
                    </a:cubicBezTo>
                    <a:cubicBezTo>
                      <a:pt x="179" y="155"/>
                      <a:pt x="178" y="156"/>
                      <a:pt x="178" y="158"/>
                    </a:cubicBezTo>
                    <a:cubicBezTo>
                      <a:pt x="177" y="160"/>
                      <a:pt x="176" y="166"/>
                      <a:pt x="177" y="168"/>
                    </a:cubicBezTo>
                    <a:cubicBezTo>
                      <a:pt x="178" y="169"/>
                      <a:pt x="178" y="169"/>
                      <a:pt x="179" y="170"/>
                    </a:cubicBezTo>
                    <a:cubicBezTo>
                      <a:pt x="179" y="170"/>
                      <a:pt x="179" y="170"/>
                      <a:pt x="179" y="170"/>
                    </a:cubicBezTo>
                    <a:cubicBezTo>
                      <a:pt x="182" y="171"/>
                      <a:pt x="185" y="173"/>
                      <a:pt x="185" y="175"/>
                    </a:cubicBezTo>
                    <a:cubicBezTo>
                      <a:pt x="186" y="178"/>
                      <a:pt x="184" y="180"/>
                      <a:pt x="184" y="182"/>
                    </a:cubicBezTo>
                    <a:cubicBezTo>
                      <a:pt x="185" y="186"/>
                      <a:pt x="192" y="187"/>
                      <a:pt x="194" y="190"/>
                    </a:cubicBezTo>
                    <a:cubicBezTo>
                      <a:pt x="194" y="192"/>
                      <a:pt x="193" y="194"/>
                      <a:pt x="191" y="196"/>
                    </a:cubicBezTo>
                    <a:cubicBezTo>
                      <a:pt x="191" y="197"/>
                      <a:pt x="191" y="198"/>
                      <a:pt x="191" y="198"/>
                    </a:cubicBezTo>
                    <a:cubicBezTo>
                      <a:pt x="190" y="202"/>
                      <a:pt x="197" y="200"/>
                      <a:pt x="197" y="203"/>
                    </a:cubicBezTo>
                    <a:cubicBezTo>
                      <a:pt x="198" y="205"/>
                      <a:pt x="196" y="207"/>
                      <a:pt x="196" y="208"/>
                    </a:cubicBezTo>
                    <a:cubicBezTo>
                      <a:pt x="197" y="210"/>
                      <a:pt x="203" y="211"/>
                      <a:pt x="203" y="213"/>
                    </a:cubicBezTo>
                    <a:cubicBezTo>
                      <a:pt x="204" y="214"/>
                      <a:pt x="203" y="215"/>
                      <a:pt x="203" y="217"/>
                    </a:cubicBezTo>
                    <a:cubicBezTo>
                      <a:pt x="201" y="217"/>
                      <a:pt x="201" y="217"/>
                      <a:pt x="201" y="220"/>
                    </a:cubicBezTo>
                    <a:cubicBezTo>
                      <a:pt x="201" y="224"/>
                      <a:pt x="200" y="226"/>
                      <a:pt x="203" y="228"/>
                    </a:cubicBezTo>
                    <a:cubicBezTo>
                      <a:pt x="205" y="231"/>
                      <a:pt x="206" y="232"/>
                      <a:pt x="207" y="237"/>
                    </a:cubicBezTo>
                    <a:cubicBezTo>
                      <a:pt x="208" y="241"/>
                      <a:pt x="204" y="241"/>
                      <a:pt x="205" y="245"/>
                    </a:cubicBezTo>
                    <a:cubicBezTo>
                      <a:pt x="205" y="248"/>
                      <a:pt x="207" y="248"/>
                      <a:pt x="209" y="251"/>
                    </a:cubicBezTo>
                    <a:cubicBezTo>
                      <a:pt x="210" y="253"/>
                      <a:pt x="207" y="254"/>
                      <a:pt x="208" y="257"/>
                    </a:cubicBezTo>
                    <a:cubicBezTo>
                      <a:pt x="209" y="260"/>
                      <a:pt x="211" y="261"/>
                      <a:pt x="212" y="265"/>
                    </a:cubicBezTo>
                    <a:cubicBezTo>
                      <a:pt x="212" y="269"/>
                      <a:pt x="209" y="267"/>
                      <a:pt x="210" y="271"/>
                    </a:cubicBezTo>
                    <a:cubicBezTo>
                      <a:pt x="210" y="274"/>
                      <a:pt x="214" y="274"/>
                      <a:pt x="215" y="277"/>
                    </a:cubicBezTo>
                    <a:cubicBezTo>
                      <a:pt x="215" y="278"/>
                      <a:pt x="212" y="279"/>
                      <a:pt x="213" y="282"/>
                    </a:cubicBezTo>
                    <a:cubicBezTo>
                      <a:pt x="213" y="285"/>
                      <a:pt x="211" y="289"/>
                      <a:pt x="213" y="294"/>
                    </a:cubicBezTo>
                    <a:cubicBezTo>
                      <a:pt x="215" y="299"/>
                      <a:pt x="214" y="301"/>
                      <a:pt x="214" y="306"/>
                    </a:cubicBezTo>
                    <a:cubicBezTo>
                      <a:pt x="214" y="313"/>
                      <a:pt x="216" y="310"/>
                      <a:pt x="215" y="317"/>
                    </a:cubicBezTo>
                    <a:cubicBezTo>
                      <a:pt x="215" y="323"/>
                      <a:pt x="215" y="327"/>
                      <a:pt x="213" y="328"/>
                    </a:cubicBezTo>
                    <a:cubicBezTo>
                      <a:pt x="211" y="329"/>
                      <a:pt x="211" y="333"/>
                      <a:pt x="212" y="337"/>
                    </a:cubicBezTo>
                    <a:cubicBezTo>
                      <a:pt x="212" y="340"/>
                      <a:pt x="212" y="338"/>
                      <a:pt x="211" y="341"/>
                    </a:cubicBezTo>
                    <a:cubicBezTo>
                      <a:pt x="211" y="345"/>
                      <a:pt x="208" y="344"/>
                      <a:pt x="209" y="349"/>
                    </a:cubicBezTo>
                    <a:cubicBezTo>
                      <a:pt x="211" y="353"/>
                      <a:pt x="209" y="355"/>
                      <a:pt x="209" y="360"/>
                    </a:cubicBezTo>
                    <a:cubicBezTo>
                      <a:pt x="209" y="364"/>
                      <a:pt x="207" y="365"/>
                      <a:pt x="208" y="369"/>
                    </a:cubicBezTo>
                    <a:cubicBezTo>
                      <a:pt x="209" y="374"/>
                      <a:pt x="209" y="379"/>
                      <a:pt x="211" y="383"/>
                    </a:cubicBezTo>
                    <a:cubicBezTo>
                      <a:pt x="213" y="386"/>
                      <a:pt x="211" y="389"/>
                      <a:pt x="214" y="393"/>
                    </a:cubicBezTo>
                    <a:cubicBezTo>
                      <a:pt x="217" y="397"/>
                      <a:pt x="217" y="401"/>
                      <a:pt x="217" y="404"/>
                    </a:cubicBezTo>
                    <a:cubicBezTo>
                      <a:pt x="221" y="412"/>
                      <a:pt x="214" y="434"/>
                      <a:pt x="197" y="441"/>
                    </a:cubicBezTo>
                    <a:cubicBezTo>
                      <a:pt x="199" y="441"/>
                      <a:pt x="186" y="449"/>
                      <a:pt x="187" y="449"/>
                    </a:cubicBezTo>
                    <a:cubicBezTo>
                      <a:pt x="195" y="450"/>
                      <a:pt x="214" y="446"/>
                      <a:pt x="224" y="440"/>
                    </a:cubicBezTo>
                    <a:cubicBezTo>
                      <a:pt x="229" y="438"/>
                      <a:pt x="232" y="434"/>
                      <a:pt x="235" y="430"/>
                    </a:cubicBezTo>
                    <a:cubicBezTo>
                      <a:pt x="228" y="421"/>
                      <a:pt x="226" y="410"/>
                      <a:pt x="228" y="404"/>
                    </a:cubicBezTo>
                    <a:cubicBezTo>
                      <a:pt x="228" y="401"/>
                      <a:pt x="228" y="397"/>
                      <a:pt x="232" y="393"/>
                    </a:cubicBezTo>
                    <a:cubicBezTo>
                      <a:pt x="235" y="389"/>
                      <a:pt x="233" y="386"/>
                      <a:pt x="235" y="383"/>
                    </a:cubicBezTo>
                    <a:cubicBezTo>
                      <a:pt x="237" y="379"/>
                      <a:pt x="235" y="376"/>
                      <a:pt x="235" y="372"/>
                    </a:cubicBezTo>
                    <a:cubicBezTo>
                      <a:pt x="236" y="367"/>
                      <a:pt x="235" y="363"/>
                      <a:pt x="235" y="359"/>
                    </a:cubicBezTo>
                    <a:cubicBezTo>
                      <a:pt x="235" y="354"/>
                      <a:pt x="235" y="353"/>
                      <a:pt x="236" y="349"/>
                    </a:cubicBezTo>
                    <a:cubicBezTo>
                      <a:pt x="238" y="344"/>
                      <a:pt x="235" y="345"/>
                      <a:pt x="234" y="341"/>
                    </a:cubicBezTo>
                    <a:cubicBezTo>
                      <a:pt x="234" y="338"/>
                      <a:pt x="231" y="339"/>
                      <a:pt x="232" y="336"/>
                    </a:cubicBezTo>
                    <a:cubicBezTo>
                      <a:pt x="232" y="336"/>
                      <a:pt x="232" y="335"/>
                      <a:pt x="232" y="335"/>
                    </a:cubicBezTo>
                    <a:cubicBezTo>
                      <a:pt x="232" y="335"/>
                      <a:pt x="232" y="335"/>
                      <a:pt x="232" y="334"/>
                    </a:cubicBezTo>
                    <a:cubicBezTo>
                      <a:pt x="222" y="317"/>
                      <a:pt x="223" y="304"/>
                      <a:pt x="224" y="285"/>
                    </a:cubicBezTo>
                    <a:cubicBezTo>
                      <a:pt x="225" y="267"/>
                      <a:pt x="224" y="246"/>
                      <a:pt x="222" y="228"/>
                    </a:cubicBezTo>
                    <a:cubicBezTo>
                      <a:pt x="220" y="209"/>
                      <a:pt x="211" y="196"/>
                      <a:pt x="206" y="177"/>
                    </a:cubicBezTo>
                    <a:cubicBezTo>
                      <a:pt x="202" y="162"/>
                      <a:pt x="195" y="151"/>
                      <a:pt x="193" y="134"/>
                    </a:cubicBezTo>
                    <a:cubicBezTo>
                      <a:pt x="191" y="126"/>
                      <a:pt x="185" y="109"/>
                      <a:pt x="183" y="100"/>
                    </a:cubicBezTo>
                    <a:cubicBezTo>
                      <a:pt x="180" y="91"/>
                      <a:pt x="165" y="77"/>
                      <a:pt x="163" y="68"/>
                    </a:cubicBezTo>
                    <a:cubicBezTo>
                      <a:pt x="157" y="55"/>
                      <a:pt x="153" y="43"/>
                      <a:pt x="160" y="35"/>
                    </a:cubicBezTo>
                    <a:cubicBezTo>
                      <a:pt x="175" y="20"/>
                      <a:pt x="214" y="18"/>
                      <a:pt x="223" y="17"/>
                    </a:cubicBezTo>
                    <a:cubicBezTo>
                      <a:pt x="241" y="17"/>
                      <a:pt x="279" y="19"/>
                      <a:pt x="296" y="22"/>
                    </a:cubicBezTo>
                    <a:cubicBezTo>
                      <a:pt x="315" y="25"/>
                      <a:pt x="327" y="28"/>
                      <a:pt x="346" y="26"/>
                    </a:cubicBezTo>
                    <a:cubicBezTo>
                      <a:pt x="355" y="25"/>
                      <a:pt x="366" y="23"/>
                      <a:pt x="374" y="20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" name="Freeform 34"/>
              <p:cNvSpPr>
                <a:spLocks/>
              </p:cNvSpPr>
              <p:nvPr/>
            </p:nvSpPr>
            <p:spPr bwMode="auto">
              <a:xfrm>
                <a:off x="2872" y="2648"/>
                <a:ext cx="168" cy="75"/>
              </a:xfrm>
              <a:custGeom>
                <a:avLst/>
                <a:gdLst/>
                <a:ahLst/>
                <a:cxnLst>
                  <a:cxn ang="0">
                    <a:pos x="67" y="21"/>
                  </a:cxn>
                  <a:cxn ang="0">
                    <a:pos x="66" y="20"/>
                  </a:cxn>
                  <a:cxn ang="0">
                    <a:pos x="63" y="21"/>
                  </a:cxn>
                  <a:cxn ang="0">
                    <a:pos x="64" y="21"/>
                  </a:cxn>
                  <a:cxn ang="0">
                    <a:pos x="41" y="23"/>
                  </a:cxn>
                  <a:cxn ang="0">
                    <a:pos x="10" y="0"/>
                  </a:cxn>
                  <a:cxn ang="0">
                    <a:pos x="0" y="22"/>
                  </a:cxn>
                  <a:cxn ang="0">
                    <a:pos x="24" y="24"/>
                  </a:cxn>
                  <a:cxn ang="0">
                    <a:pos x="58" y="26"/>
                  </a:cxn>
                  <a:cxn ang="0">
                    <a:pos x="69" y="30"/>
                  </a:cxn>
                  <a:cxn ang="0">
                    <a:pos x="70" y="25"/>
                  </a:cxn>
                  <a:cxn ang="0">
                    <a:pos x="67" y="21"/>
                  </a:cxn>
                </a:cxnLst>
                <a:rect l="0" t="0" r="r" b="b"/>
                <a:pathLst>
                  <a:path w="70" h="31">
                    <a:moveTo>
                      <a:pt x="67" y="21"/>
                    </a:moveTo>
                    <a:cubicBezTo>
                      <a:pt x="67" y="21"/>
                      <a:pt x="67" y="21"/>
                      <a:pt x="66" y="20"/>
                    </a:cubicBezTo>
                    <a:cubicBezTo>
                      <a:pt x="65" y="21"/>
                      <a:pt x="63" y="21"/>
                      <a:pt x="63" y="21"/>
                    </a:cubicBezTo>
                    <a:cubicBezTo>
                      <a:pt x="63" y="21"/>
                      <a:pt x="64" y="21"/>
                      <a:pt x="64" y="21"/>
                    </a:cubicBezTo>
                    <a:cubicBezTo>
                      <a:pt x="57" y="23"/>
                      <a:pt x="49" y="23"/>
                      <a:pt x="41" y="23"/>
                    </a:cubicBezTo>
                    <a:cubicBezTo>
                      <a:pt x="25" y="23"/>
                      <a:pt x="15" y="11"/>
                      <a:pt x="10" y="0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6" y="18"/>
                      <a:pt x="13" y="20"/>
                      <a:pt x="24" y="24"/>
                    </a:cubicBezTo>
                    <a:cubicBezTo>
                      <a:pt x="36" y="28"/>
                      <a:pt x="51" y="28"/>
                      <a:pt x="58" y="26"/>
                    </a:cubicBezTo>
                    <a:cubicBezTo>
                      <a:pt x="66" y="25"/>
                      <a:pt x="68" y="29"/>
                      <a:pt x="69" y="30"/>
                    </a:cubicBezTo>
                    <a:cubicBezTo>
                      <a:pt x="70" y="31"/>
                      <a:pt x="70" y="25"/>
                      <a:pt x="70" y="25"/>
                    </a:cubicBezTo>
                    <a:lnTo>
                      <a:pt x="67" y="21"/>
                    </a:ln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" name="Freeform 35"/>
              <p:cNvSpPr>
                <a:spLocks/>
              </p:cNvSpPr>
              <p:nvPr/>
            </p:nvSpPr>
            <p:spPr bwMode="auto">
              <a:xfrm>
                <a:off x="2845" y="1662"/>
                <a:ext cx="675" cy="897"/>
              </a:xfrm>
              <a:custGeom>
                <a:avLst/>
                <a:gdLst/>
                <a:ahLst/>
                <a:cxnLst>
                  <a:cxn ang="0">
                    <a:pos x="280" y="45"/>
                  </a:cxn>
                  <a:cxn ang="0">
                    <a:pos x="265" y="20"/>
                  </a:cxn>
                  <a:cxn ang="0">
                    <a:pos x="199" y="2"/>
                  </a:cxn>
                  <a:cxn ang="0">
                    <a:pos x="167" y="3"/>
                  </a:cxn>
                  <a:cxn ang="0">
                    <a:pos x="115" y="28"/>
                  </a:cxn>
                  <a:cxn ang="0">
                    <a:pos x="92" y="55"/>
                  </a:cxn>
                  <a:cxn ang="0">
                    <a:pos x="78" y="75"/>
                  </a:cxn>
                  <a:cxn ang="0">
                    <a:pos x="59" y="106"/>
                  </a:cxn>
                  <a:cxn ang="0">
                    <a:pos x="51" y="139"/>
                  </a:cxn>
                  <a:cxn ang="0">
                    <a:pos x="44" y="162"/>
                  </a:cxn>
                  <a:cxn ang="0">
                    <a:pos x="37" y="186"/>
                  </a:cxn>
                  <a:cxn ang="0">
                    <a:pos x="28" y="215"/>
                  </a:cxn>
                  <a:cxn ang="0">
                    <a:pos x="12" y="216"/>
                  </a:cxn>
                  <a:cxn ang="0">
                    <a:pos x="4" y="254"/>
                  </a:cxn>
                  <a:cxn ang="0">
                    <a:pos x="2" y="261"/>
                  </a:cxn>
                  <a:cxn ang="0">
                    <a:pos x="5" y="271"/>
                  </a:cxn>
                  <a:cxn ang="0">
                    <a:pos x="6" y="295"/>
                  </a:cxn>
                  <a:cxn ang="0">
                    <a:pos x="5" y="317"/>
                  </a:cxn>
                  <a:cxn ang="0">
                    <a:pos x="3" y="330"/>
                  </a:cxn>
                  <a:cxn ang="0">
                    <a:pos x="1" y="349"/>
                  </a:cxn>
                  <a:cxn ang="0">
                    <a:pos x="15" y="367"/>
                  </a:cxn>
                  <a:cxn ang="0">
                    <a:pos x="27" y="372"/>
                  </a:cxn>
                  <a:cxn ang="0">
                    <a:pos x="27" y="348"/>
                  </a:cxn>
                  <a:cxn ang="0">
                    <a:pos x="26" y="330"/>
                  </a:cxn>
                  <a:cxn ang="0">
                    <a:pos x="24" y="317"/>
                  </a:cxn>
                  <a:cxn ang="0">
                    <a:pos x="23" y="295"/>
                  </a:cxn>
                  <a:cxn ang="0">
                    <a:pos x="24" y="285"/>
                  </a:cxn>
                  <a:cxn ang="0">
                    <a:pos x="26" y="267"/>
                  </a:cxn>
                  <a:cxn ang="0">
                    <a:pos x="27" y="246"/>
                  </a:cxn>
                  <a:cxn ang="0">
                    <a:pos x="32" y="230"/>
                  </a:cxn>
                  <a:cxn ang="0">
                    <a:pos x="40" y="207"/>
                  </a:cxn>
                  <a:cxn ang="0">
                    <a:pos x="46" y="191"/>
                  </a:cxn>
                  <a:cxn ang="0">
                    <a:pos x="51" y="170"/>
                  </a:cxn>
                  <a:cxn ang="0">
                    <a:pos x="59" y="159"/>
                  </a:cxn>
                  <a:cxn ang="0">
                    <a:pos x="60" y="147"/>
                  </a:cxn>
                  <a:cxn ang="0">
                    <a:pos x="59" y="139"/>
                  </a:cxn>
                  <a:cxn ang="0">
                    <a:pos x="66" y="131"/>
                  </a:cxn>
                  <a:cxn ang="0">
                    <a:pos x="68" y="116"/>
                  </a:cxn>
                  <a:cxn ang="0">
                    <a:pos x="73" y="100"/>
                  </a:cxn>
                  <a:cxn ang="0">
                    <a:pos x="82" y="83"/>
                  </a:cxn>
                  <a:cxn ang="0">
                    <a:pos x="92" y="68"/>
                  </a:cxn>
                  <a:cxn ang="0">
                    <a:pos x="101" y="54"/>
                  </a:cxn>
                  <a:cxn ang="0">
                    <a:pos x="107" y="48"/>
                  </a:cxn>
                  <a:cxn ang="0">
                    <a:pos x="117" y="44"/>
                  </a:cxn>
                  <a:cxn ang="0">
                    <a:pos x="120" y="36"/>
                  </a:cxn>
                  <a:cxn ang="0">
                    <a:pos x="128" y="31"/>
                  </a:cxn>
                  <a:cxn ang="0">
                    <a:pos x="130" y="29"/>
                  </a:cxn>
                  <a:cxn ang="0">
                    <a:pos x="137" y="27"/>
                  </a:cxn>
                  <a:cxn ang="0">
                    <a:pos x="183" y="17"/>
                  </a:cxn>
                  <a:cxn ang="0">
                    <a:pos x="265" y="38"/>
                  </a:cxn>
                </a:cxnLst>
                <a:rect l="0" t="0" r="r" b="b"/>
                <a:pathLst>
                  <a:path w="280" h="372">
                    <a:moveTo>
                      <a:pt x="265" y="38"/>
                    </a:moveTo>
                    <a:cubicBezTo>
                      <a:pt x="270" y="41"/>
                      <a:pt x="275" y="43"/>
                      <a:pt x="280" y="45"/>
                    </a:cubicBezTo>
                    <a:cubicBezTo>
                      <a:pt x="278" y="41"/>
                      <a:pt x="242" y="23"/>
                      <a:pt x="240" y="19"/>
                    </a:cubicBezTo>
                    <a:cubicBezTo>
                      <a:pt x="238" y="14"/>
                      <a:pt x="268" y="24"/>
                      <a:pt x="265" y="20"/>
                    </a:cubicBezTo>
                    <a:cubicBezTo>
                      <a:pt x="256" y="17"/>
                      <a:pt x="247" y="13"/>
                      <a:pt x="239" y="11"/>
                    </a:cubicBezTo>
                    <a:cubicBezTo>
                      <a:pt x="221" y="7"/>
                      <a:pt x="216" y="4"/>
                      <a:pt x="199" y="2"/>
                    </a:cubicBezTo>
                    <a:cubicBezTo>
                      <a:pt x="182" y="0"/>
                      <a:pt x="180" y="7"/>
                      <a:pt x="168" y="3"/>
                    </a:cubicBezTo>
                    <a:cubicBezTo>
                      <a:pt x="168" y="3"/>
                      <a:pt x="168" y="3"/>
                      <a:pt x="167" y="3"/>
                    </a:cubicBezTo>
                    <a:cubicBezTo>
                      <a:pt x="160" y="5"/>
                      <a:pt x="153" y="8"/>
                      <a:pt x="146" y="12"/>
                    </a:cubicBezTo>
                    <a:cubicBezTo>
                      <a:pt x="135" y="18"/>
                      <a:pt x="124" y="21"/>
                      <a:pt x="115" y="28"/>
                    </a:cubicBezTo>
                    <a:cubicBezTo>
                      <a:pt x="109" y="33"/>
                      <a:pt x="106" y="40"/>
                      <a:pt x="101" y="44"/>
                    </a:cubicBezTo>
                    <a:cubicBezTo>
                      <a:pt x="96" y="48"/>
                      <a:pt x="96" y="51"/>
                      <a:pt x="92" y="55"/>
                    </a:cubicBezTo>
                    <a:cubicBezTo>
                      <a:pt x="89" y="59"/>
                      <a:pt x="84" y="60"/>
                      <a:pt x="82" y="65"/>
                    </a:cubicBezTo>
                    <a:cubicBezTo>
                      <a:pt x="80" y="69"/>
                      <a:pt x="79" y="72"/>
                      <a:pt x="78" y="75"/>
                    </a:cubicBezTo>
                    <a:cubicBezTo>
                      <a:pt x="76" y="80"/>
                      <a:pt x="72" y="86"/>
                      <a:pt x="69" y="91"/>
                    </a:cubicBezTo>
                    <a:cubicBezTo>
                      <a:pt x="66" y="97"/>
                      <a:pt x="61" y="101"/>
                      <a:pt x="59" y="106"/>
                    </a:cubicBezTo>
                    <a:cubicBezTo>
                      <a:pt x="57" y="112"/>
                      <a:pt x="59" y="119"/>
                      <a:pt x="58" y="124"/>
                    </a:cubicBezTo>
                    <a:cubicBezTo>
                      <a:pt x="57" y="129"/>
                      <a:pt x="52" y="133"/>
                      <a:pt x="51" y="139"/>
                    </a:cubicBezTo>
                    <a:cubicBezTo>
                      <a:pt x="50" y="145"/>
                      <a:pt x="51" y="150"/>
                      <a:pt x="49" y="155"/>
                    </a:cubicBezTo>
                    <a:cubicBezTo>
                      <a:pt x="48" y="158"/>
                      <a:pt x="45" y="159"/>
                      <a:pt x="44" y="162"/>
                    </a:cubicBezTo>
                    <a:cubicBezTo>
                      <a:pt x="43" y="164"/>
                      <a:pt x="44" y="167"/>
                      <a:pt x="43" y="170"/>
                    </a:cubicBezTo>
                    <a:cubicBezTo>
                      <a:pt x="43" y="175"/>
                      <a:pt x="39" y="180"/>
                      <a:pt x="37" y="186"/>
                    </a:cubicBezTo>
                    <a:cubicBezTo>
                      <a:pt x="36" y="191"/>
                      <a:pt x="37" y="197"/>
                      <a:pt x="35" y="202"/>
                    </a:cubicBezTo>
                    <a:cubicBezTo>
                      <a:pt x="33" y="207"/>
                      <a:pt x="30" y="211"/>
                      <a:pt x="28" y="215"/>
                    </a:cubicBezTo>
                    <a:cubicBezTo>
                      <a:pt x="26" y="219"/>
                      <a:pt x="27" y="230"/>
                      <a:pt x="20" y="230"/>
                    </a:cubicBezTo>
                    <a:cubicBezTo>
                      <a:pt x="14" y="231"/>
                      <a:pt x="14" y="221"/>
                      <a:pt x="12" y="216"/>
                    </a:cubicBezTo>
                    <a:cubicBezTo>
                      <a:pt x="4" y="253"/>
                      <a:pt x="4" y="253"/>
                      <a:pt x="4" y="253"/>
                    </a:cubicBezTo>
                    <a:cubicBezTo>
                      <a:pt x="4" y="253"/>
                      <a:pt x="4" y="254"/>
                      <a:pt x="4" y="254"/>
                    </a:cubicBezTo>
                    <a:cubicBezTo>
                      <a:pt x="4" y="256"/>
                      <a:pt x="4" y="256"/>
                      <a:pt x="3" y="257"/>
                    </a:cubicBezTo>
                    <a:cubicBezTo>
                      <a:pt x="2" y="261"/>
                      <a:pt x="2" y="261"/>
                      <a:pt x="2" y="261"/>
                    </a:cubicBezTo>
                    <a:cubicBezTo>
                      <a:pt x="3" y="263"/>
                      <a:pt x="7" y="263"/>
                      <a:pt x="7" y="266"/>
                    </a:cubicBezTo>
                    <a:cubicBezTo>
                      <a:pt x="7" y="267"/>
                      <a:pt x="4" y="268"/>
                      <a:pt x="5" y="271"/>
                    </a:cubicBezTo>
                    <a:cubicBezTo>
                      <a:pt x="5" y="274"/>
                      <a:pt x="3" y="278"/>
                      <a:pt x="5" y="283"/>
                    </a:cubicBezTo>
                    <a:cubicBezTo>
                      <a:pt x="7" y="288"/>
                      <a:pt x="6" y="290"/>
                      <a:pt x="6" y="295"/>
                    </a:cubicBezTo>
                    <a:cubicBezTo>
                      <a:pt x="6" y="302"/>
                      <a:pt x="8" y="299"/>
                      <a:pt x="7" y="306"/>
                    </a:cubicBezTo>
                    <a:cubicBezTo>
                      <a:pt x="7" y="312"/>
                      <a:pt x="7" y="316"/>
                      <a:pt x="5" y="317"/>
                    </a:cubicBezTo>
                    <a:cubicBezTo>
                      <a:pt x="3" y="318"/>
                      <a:pt x="3" y="322"/>
                      <a:pt x="4" y="326"/>
                    </a:cubicBezTo>
                    <a:cubicBezTo>
                      <a:pt x="4" y="329"/>
                      <a:pt x="4" y="327"/>
                      <a:pt x="3" y="330"/>
                    </a:cubicBezTo>
                    <a:cubicBezTo>
                      <a:pt x="3" y="334"/>
                      <a:pt x="0" y="333"/>
                      <a:pt x="1" y="338"/>
                    </a:cubicBezTo>
                    <a:cubicBezTo>
                      <a:pt x="3" y="342"/>
                      <a:pt x="1" y="344"/>
                      <a:pt x="1" y="349"/>
                    </a:cubicBezTo>
                    <a:cubicBezTo>
                      <a:pt x="1" y="349"/>
                      <a:pt x="1" y="349"/>
                      <a:pt x="1" y="349"/>
                    </a:cubicBezTo>
                    <a:cubicBezTo>
                      <a:pt x="4" y="357"/>
                      <a:pt x="9" y="363"/>
                      <a:pt x="15" y="367"/>
                    </a:cubicBezTo>
                    <a:cubicBezTo>
                      <a:pt x="18" y="369"/>
                      <a:pt x="22" y="371"/>
                      <a:pt x="27" y="372"/>
                    </a:cubicBezTo>
                    <a:cubicBezTo>
                      <a:pt x="27" y="372"/>
                      <a:pt x="27" y="372"/>
                      <a:pt x="27" y="372"/>
                    </a:cubicBezTo>
                    <a:cubicBezTo>
                      <a:pt x="29" y="368"/>
                      <a:pt x="27" y="365"/>
                      <a:pt x="27" y="361"/>
                    </a:cubicBezTo>
                    <a:cubicBezTo>
                      <a:pt x="28" y="356"/>
                      <a:pt x="27" y="352"/>
                      <a:pt x="27" y="348"/>
                    </a:cubicBezTo>
                    <a:cubicBezTo>
                      <a:pt x="27" y="343"/>
                      <a:pt x="27" y="342"/>
                      <a:pt x="28" y="338"/>
                    </a:cubicBezTo>
                    <a:cubicBezTo>
                      <a:pt x="30" y="333"/>
                      <a:pt x="27" y="334"/>
                      <a:pt x="26" y="330"/>
                    </a:cubicBezTo>
                    <a:cubicBezTo>
                      <a:pt x="26" y="327"/>
                      <a:pt x="23" y="328"/>
                      <a:pt x="24" y="325"/>
                    </a:cubicBezTo>
                    <a:cubicBezTo>
                      <a:pt x="25" y="322"/>
                      <a:pt x="26" y="318"/>
                      <a:pt x="24" y="317"/>
                    </a:cubicBezTo>
                    <a:cubicBezTo>
                      <a:pt x="22" y="316"/>
                      <a:pt x="23" y="312"/>
                      <a:pt x="22" y="306"/>
                    </a:cubicBezTo>
                    <a:cubicBezTo>
                      <a:pt x="22" y="299"/>
                      <a:pt x="24" y="302"/>
                      <a:pt x="23" y="295"/>
                    </a:cubicBezTo>
                    <a:cubicBezTo>
                      <a:pt x="23" y="290"/>
                      <a:pt x="22" y="288"/>
                      <a:pt x="24" y="283"/>
                    </a:cubicBezTo>
                    <a:cubicBezTo>
                      <a:pt x="24" y="285"/>
                      <a:pt x="24" y="285"/>
                      <a:pt x="24" y="285"/>
                    </a:cubicBezTo>
                    <a:cubicBezTo>
                      <a:pt x="25" y="282"/>
                      <a:pt x="27" y="282"/>
                      <a:pt x="27" y="278"/>
                    </a:cubicBezTo>
                    <a:cubicBezTo>
                      <a:pt x="28" y="275"/>
                      <a:pt x="26" y="270"/>
                      <a:pt x="26" y="267"/>
                    </a:cubicBezTo>
                    <a:cubicBezTo>
                      <a:pt x="26" y="264"/>
                      <a:pt x="28" y="260"/>
                      <a:pt x="28" y="256"/>
                    </a:cubicBezTo>
                    <a:cubicBezTo>
                      <a:pt x="28" y="252"/>
                      <a:pt x="25" y="250"/>
                      <a:pt x="27" y="246"/>
                    </a:cubicBezTo>
                    <a:cubicBezTo>
                      <a:pt x="28" y="243"/>
                      <a:pt x="33" y="243"/>
                      <a:pt x="34" y="239"/>
                    </a:cubicBezTo>
                    <a:cubicBezTo>
                      <a:pt x="34" y="234"/>
                      <a:pt x="31" y="234"/>
                      <a:pt x="32" y="230"/>
                    </a:cubicBezTo>
                    <a:cubicBezTo>
                      <a:pt x="33" y="226"/>
                      <a:pt x="38" y="223"/>
                      <a:pt x="39" y="221"/>
                    </a:cubicBezTo>
                    <a:cubicBezTo>
                      <a:pt x="41" y="218"/>
                      <a:pt x="40" y="211"/>
                      <a:pt x="40" y="207"/>
                    </a:cubicBezTo>
                    <a:cubicBezTo>
                      <a:pt x="41" y="203"/>
                      <a:pt x="43" y="205"/>
                      <a:pt x="46" y="202"/>
                    </a:cubicBezTo>
                    <a:cubicBezTo>
                      <a:pt x="49" y="198"/>
                      <a:pt x="46" y="195"/>
                      <a:pt x="46" y="191"/>
                    </a:cubicBezTo>
                    <a:cubicBezTo>
                      <a:pt x="45" y="187"/>
                      <a:pt x="49" y="186"/>
                      <a:pt x="50" y="182"/>
                    </a:cubicBezTo>
                    <a:cubicBezTo>
                      <a:pt x="51" y="178"/>
                      <a:pt x="51" y="176"/>
                      <a:pt x="51" y="170"/>
                    </a:cubicBezTo>
                    <a:cubicBezTo>
                      <a:pt x="51" y="165"/>
                      <a:pt x="57" y="164"/>
                      <a:pt x="59" y="159"/>
                    </a:cubicBezTo>
                    <a:cubicBezTo>
                      <a:pt x="59" y="159"/>
                      <a:pt x="59" y="159"/>
                      <a:pt x="59" y="159"/>
                    </a:cubicBezTo>
                    <a:cubicBezTo>
                      <a:pt x="60" y="158"/>
                      <a:pt x="60" y="158"/>
                      <a:pt x="61" y="157"/>
                    </a:cubicBezTo>
                    <a:cubicBezTo>
                      <a:pt x="62" y="155"/>
                      <a:pt x="61" y="149"/>
                      <a:pt x="60" y="147"/>
                    </a:cubicBezTo>
                    <a:cubicBezTo>
                      <a:pt x="60" y="145"/>
                      <a:pt x="59" y="144"/>
                      <a:pt x="58" y="144"/>
                    </a:cubicBezTo>
                    <a:cubicBezTo>
                      <a:pt x="58" y="142"/>
                      <a:pt x="59" y="140"/>
                      <a:pt x="59" y="139"/>
                    </a:cubicBezTo>
                    <a:cubicBezTo>
                      <a:pt x="59" y="137"/>
                      <a:pt x="64" y="138"/>
                      <a:pt x="65" y="139"/>
                    </a:cubicBezTo>
                    <a:cubicBezTo>
                      <a:pt x="68" y="139"/>
                      <a:pt x="63" y="133"/>
                      <a:pt x="66" y="131"/>
                    </a:cubicBezTo>
                    <a:cubicBezTo>
                      <a:pt x="67" y="129"/>
                      <a:pt x="69" y="131"/>
                      <a:pt x="71" y="127"/>
                    </a:cubicBezTo>
                    <a:cubicBezTo>
                      <a:pt x="73" y="124"/>
                      <a:pt x="68" y="120"/>
                      <a:pt x="68" y="116"/>
                    </a:cubicBezTo>
                    <a:cubicBezTo>
                      <a:pt x="69" y="112"/>
                      <a:pt x="74" y="113"/>
                      <a:pt x="75" y="109"/>
                    </a:cubicBezTo>
                    <a:cubicBezTo>
                      <a:pt x="76" y="105"/>
                      <a:pt x="72" y="102"/>
                      <a:pt x="73" y="100"/>
                    </a:cubicBezTo>
                    <a:cubicBezTo>
                      <a:pt x="74" y="97"/>
                      <a:pt x="80" y="99"/>
                      <a:pt x="81" y="94"/>
                    </a:cubicBezTo>
                    <a:cubicBezTo>
                      <a:pt x="83" y="89"/>
                      <a:pt x="80" y="88"/>
                      <a:pt x="82" y="83"/>
                    </a:cubicBezTo>
                    <a:cubicBezTo>
                      <a:pt x="84" y="79"/>
                      <a:pt x="87" y="83"/>
                      <a:pt x="90" y="79"/>
                    </a:cubicBezTo>
                    <a:cubicBezTo>
                      <a:pt x="92" y="75"/>
                      <a:pt x="91" y="72"/>
                      <a:pt x="92" y="68"/>
                    </a:cubicBezTo>
                    <a:cubicBezTo>
                      <a:pt x="92" y="64"/>
                      <a:pt x="97" y="65"/>
                      <a:pt x="99" y="62"/>
                    </a:cubicBezTo>
                    <a:cubicBezTo>
                      <a:pt x="100" y="59"/>
                      <a:pt x="99" y="56"/>
                      <a:pt x="101" y="54"/>
                    </a:cubicBezTo>
                    <a:cubicBezTo>
                      <a:pt x="102" y="51"/>
                      <a:pt x="106" y="55"/>
                      <a:pt x="109" y="51"/>
                    </a:cubicBezTo>
                    <a:cubicBezTo>
                      <a:pt x="109" y="50"/>
                      <a:pt x="108" y="49"/>
                      <a:pt x="107" y="48"/>
                    </a:cubicBezTo>
                    <a:cubicBezTo>
                      <a:pt x="109" y="47"/>
                      <a:pt x="110" y="45"/>
                      <a:pt x="111" y="44"/>
                    </a:cubicBezTo>
                    <a:cubicBezTo>
                      <a:pt x="113" y="45"/>
                      <a:pt x="115" y="46"/>
                      <a:pt x="117" y="44"/>
                    </a:cubicBezTo>
                    <a:cubicBezTo>
                      <a:pt x="119" y="43"/>
                      <a:pt x="117" y="41"/>
                      <a:pt x="117" y="39"/>
                    </a:cubicBezTo>
                    <a:cubicBezTo>
                      <a:pt x="118" y="38"/>
                      <a:pt x="119" y="37"/>
                      <a:pt x="120" y="36"/>
                    </a:cubicBezTo>
                    <a:cubicBezTo>
                      <a:pt x="122" y="37"/>
                      <a:pt x="124" y="38"/>
                      <a:pt x="125" y="38"/>
                    </a:cubicBezTo>
                    <a:cubicBezTo>
                      <a:pt x="130" y="38"/>
                      <a:pt x="127" y="33"/>
                      <a:pt x="128" y="31"/>
                    </a:cubicBezTo>
                    <a:cubicBezTo>
                      <a:pt x="128" y="30"/>
                      <a:pt x="128" y="30"/>
                      <a:pt x="128" y="30"/>
                    </a:cubicBezTo>
                    <a:cubicBezTo>
                      <a:pt x="129" y="29"/>
                      <a:pt x="129" y="29"/>
                      <a:pt x="130" y="29"/>
                    </a:cubicBezTo>
                    <a:cubicBezTo>
                      <a:pt x="131" y="29"/>
                      <a:pt x="132" y="29"/>
                      <a:pt x="133" y="29"/>
                    </a:cubicBezTo>
                    <a:cubicBezTo>
                      <a:pt x="134" y="30"/>
                      <a:pt x="135" y="29"/>
                      <a:pt x="137" y="27"/>
                    </a:cubicBezTo>
                    <a:cubicBezTo>
                      <a:pt x="146" y="24"/>
                      <a:pt x="147" y="20"/>
                      <a:pt x="156" y="20"/>
                    </a:cubicBezTo>
                    <a:cubicBezTo>
                      <a:pt x="165" y="20"/>
                      <a:pt x="171" y="14"/>
                      <a:pt x="183" y="17"/>
                    </a:cubicBezTo>
                    <a:cubicBezTo>
                      <a:pt x="195" y="20"/>
                      <a:pt x="204" y="19"/>
                      <a:pt x="225" y="21"/>
                    </a:cubicBezTo>
                    <a:cubicBezTo>
                      <a:pt x="243" y="25"/>
                      <a:pt x="256" y="34"/>
                      <a:pt x="265" y="38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6" name="Freeform 36"/>
              <p:cNvSpPr>
                <a:spLocks/>
              </p:cNvSpPr>
              <p:nvPr/>
            </p:nvSpPr>
            <p:spPr bwMode="auto">
              <a:xfrm>
                <a:off x="2946" y="1771"/>
                <a:ext cx="140" cy="301"/>
              </a:xfrm>
              <a:custGeom>
                <a:avLst/>
                <a:gdLst/>
                <a:ahLst/>
                <a:cxnLst>
                  <a:cxn ang="0">
                    <a:pos x="58" y="0"/>
                  </a:cxn>
                  <a:cxn ang="0">
                    <a:pos x="47" y="13"/>
                  </a:cxn>
                  <a:cxn ang="0">
                    <a:pos x="38" y="25"/>
                  </a:cxn>
                  <a:cxn ang="0">
                    <a:pos x="29" y="43"/>
                  </a:cxn>
                  <a:cxn ang="0">
                    <a:pos x="19" y="63"/>
                  </a:cxn>
                  <a:cxn ang="0">
                    <a:pos x="15" y="81"/>
                  </a:cxn>
                  <a:cxn ang="0">
                    <a:pos x="10" y="97"/>
                  </a:cxn>
                  <a:cxn ang="0">
                    <a:pos x="6" y="112"/>
                  </a:cxn>
                  <a:cxn ang="0">
                    <a:pos x="1" y="125"/>
                  </a:cxn>
                  <a:cxn ang="0">
                    <a:pos x="5" y="110"/>
                  </a:cxn>
                  <a:cxn ang="0">
                    <a:pos x="9" y="90"/>
                  </a:cxn>
                  <a:cxn ang="0">
                    <a:pos x="13" y="75"/>
                  </a:cxn>
                  <a:cxn ang="0">
                    <a:pos x="16" y="55"/>
                  </a:cxn>
                  <a:cxn ang="0">
                    <a:pos x="26" y="39"/>
                  </a:cxn>
                  <a:cxn ang="0">
                    <a:pos x="35" y="21"/>
                  </a:cxn>
                  <a:cxn ang="0">
                    <a:pos x="47" y="11"/>
                  </a:cxn>
                  <a:cxn ang="0">
                    <a:pos x="58" y="0"/>
                  </a:cxn>
                </a:cxnLst>
                <a:rect l="0" t="0" r="r" b="b"/>
                <a:pathLst>
                  <a:path w="58" h="125">
                    <a:moveTo>
                      <a:pt x="58" y="0"/>
                    </a:moveTo>
                    <a:cubicBezTo>
                      <a:pt x="55" y="4"/>
                      <a:pt x="51" y="10"/>
                      <a:pt x="47" y="13"/>
                    </a:cubicBezTo>
                    <a:cubicBezTo>
                      <a:pt x="43" y="15"/>
                      <a:pt x="39" y="19"/>
                      <a:pt x="38" y="25"/>
                    </a:cubicBezTo>
                    <a:cubicBezTo>
                      <a:pt x="36" y="30"/>
                      <a:pt x="31" y="40"/>
                      <a:pt x="29" y="43"/>
                    </a:cubicBezTo>
                    <a:cubicBezTo>
                      <a:pt x="26" y="47"/>
                      <a:pt x="20" y="54"/>
                      <a:pt x="19" y="63"/>
                    </a:cubicBezTo>
                    <a:cubicBezTo>
                      <a:pt x="18" y="71"/>
                      <a:pt x="17" y="76"/>
                      <a:pt x="15" y="81"/>
                    </a:cubicBezTo>
                    <a:cubicBezTo>
                      <a:pt x="12" y="86"/>
                      <a:pt x="10" y="93"/>
                      <a:pt x="10" y="97"/>
                    </a:cubicBezTo>
                    <a:cubicBezTo>
                      <a:pt x="9" y="100"/>
                      <a:pt x="8" y="108"/>
                      <a:pt x="6" y="112"/>
                    </a:cubicBezTo>
                    <a:cubicBezTo>
                      <a:pt x="3" y="115"/>
                      <a:pt x="2" y="119"/>
                      <a:pt x="1" y="125"/>
                    </a:cubicBezTo>
                    <a:cubicBezTo>
                      <a:pt x="0" y="121"/>
                      <a:pt x="3" y="114"/>
                      <a:pt x="5" y="110"/>
                    </a:cubicBezTo>
                    <a:cubicBezTo>
                      <a:pt x="6" y="106"/>
                      <a:pt x="8" y="96"/>
                      <a:pt x="9" y="90"/>
                    </a:cubicBezTo>
                    <a:cubicBezTo>
                      <a:pt x="9" y="84"/>
                      <a:pt x="12" y="80"/>
                      <a:pt x="13" y="75"/>
                    </a:cubicBezTo>
                    <a:cubicBezTo>
                      <a:pt x="15" y="70"/>
                      <a:pt x="14" y="61"/>
                      <a:pt x="16" y="55"/>
                    </a:cubicBezTo>
                    <a:cubicBezTo>
                      <a:pt x="18" y="49"/>
                      <a:pt x="22" y="44"/>
                      <a:pt x="26" y="39"/>
                    </a:cubicBezTo>
                    <a:cubicBezTo>
                      <a:pt x="30" y="35"/>
                      <a:pt x="33" y="27"/>
                      <a:pt x="35" y="21"/>
                    </a:cubicBezTo>
                    <a:cubicBezTo>
                      <a:pt x="38" y="15"/>
                      <a:pt x="44" y="12"/>
                      <a:pt x="47" y="11"/>
                    </a:cubicBezTo>
                    <a:cubicBezTo>
                      <a:pt x="50" y="9"/>
                      <a:pt x="56" y="3"/>
                      <a:pt x="5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7" name="Freeform 37"/>
              <p:cNvSpPr>
                <a:spLocks noEditPoints="1"/>
              </p:cNvSpPr>
              <p:nvPr/>
            </p:nvSpPr>
            <p:spPr bwMode="auto">
              <a:xfrm>
                <a:off x="1514" y="1650"/>
                <a:ext cx="2734" cy="429"/>
              </a:xfrm>
              <a:custGeom>
                <a:avLst/>
                <a:gdLst/>
                <a:ahLst/>
                <a:cxnLst>
                  <a:cxn ang="0">
                    <a:pos x="34" y="63"/>
                  </a:cxn>
                  <a:cxn ang="0">
                    <a:pos x="346" y="28"/>
                  </a:cxn>
                  <a:cxn ang="0">
                    <a:pos x="248" y="43"/>
                  </a:cxn>
                  <a:cxn ang="0">
                    <a:pos x="135" y="39"/>
                  </a:cxn>
                  <a:cxn ang="0">
                    <a:pos x="34" y="64"/>
                  </a:cxn>
                  <a:cxn ang="0">
                    <a:pos x="75" y="127"/>
                  </a:cxn>
                  <a:cxn ang="0">
                    <a:pos x="61" y="142"/>
                  </a:cxn>
                  <a:cxn ang="0">
                    <a:pos x="53" y="149"/>
                  </a:cxn>
                  <a:cxn ang="0">
                    <a:pos x="43" y="148"/>
                  </a:cxn>
                  <a:cxn ang="0">
                    <a:pos x="26" y="29"/>
                  </a:cxn>
                  <a:cxn ang="0">
                    <a:pos x="151" y="23"/>
                  </a:cxn>
                  <a:cxn ang="0">
                    <a:pos x="274" y="40"/>
                  </a:cxn>
                  <a:cxn ang="0">
                    <a:pos x="320" y="32"/>
                  </a:cxn>
                  <a:cxn ang="0">
                    <a:pos x="366" y="17"/>
                  </a:cxn>
                  <a:cxn ang="0">
                    <a:pos x="275" y="34"/>
                  </a:cxn>
                  <a:cxn ang="0">
                    <a:pos x="150" y="17"/>
                  </a:cxn>
                  <a:cxn ang="0">
                    <a:pos x="22" y="25"/>
                  </a:cxn>
                  <a:cxn ang="0">
                    <a:pos x="59" y="178"/>
                  </a:cxn>
                  <a:cxn ang="0">
                    <a:pos x="65" y="156"/>
                  </a:cxn>
                  <a:cxn ang="0">
                    <a:pos x="67" y="151"/>
                  </a:cxn>
                  <a:cxn ang="0">
                    <a:pos x="67" y="141"/>
                  </a:cxn>
                  <a:cxn ang="0">
                    <a:pos x="75" y="137"/>
                  </a:cxn>
                  <a:cxn ang="0">
                    <a:pos x="40" y="64"/>
                  </a:cxn>
                  <a:cxn ang="0">
                    <a:pos x="135" y="42"/>
                  </a:cxn>
                  <a:cxn ang="0">
                    <a:pos x="243" y="46"/>
                  </a:cxn>
                  <a:cxn ang="0">
                    <a:pos x="346" y="34"/>
                  </a:cxn>
                  <a:cxn ang="0">
                    <a:pos x="359" y="25"/>
                  </a:cxn>
                  <a:cxn ang="0">
                    <a:pos x="1010" y="11"/>
                  </a:cxn>
                  <a:cxn ang="0">
                    <a:pos x="893" y="25"/>
                  </a:cxn>
                  <a:cxn ang="0">
                    <a:pos x="793" y="23"/>
                  </a:cxn>
                  <a:cxn ang="0">
                    <a:pos x="886" y="33"/>
                  </a:cxn>
                  <a:cxn ang="0">
                    <a:pos x="942" y="14"/>
                  </a:cxn>
                  <a:cxn ang="0">
                    <a:pos x="1010" y="17"/>
                  </a:cxn>
                  <a:cxn ang="0">
                    <a:pos x="1130" y="76"/>
                  </a:cxn>
                  <a:cxn ang="0">
                    <a:pos x="1081" y="148"/>
                  </a:cxn>
                  <a:cxn ang="0">
                    <a:pos x="1077" y="141"/>
                  </a:cxn>
                  <a:cxn ang="0">
                    <a:pos x="1072" y="130"/>
                  </a:cxn>
                  <a:cxn ang="0">
                    <a:pos x="1070" y="121"/>
                  </a:cxn>
                  <a:cxn ang="0">
                    <a:pos x="1087" y="37"/>
                  </a:cxn>
                  <a:cxn ang="0">
                    <a:pos x="987" y="28"/>
                  </a:cxn>
                  <a:cxn ang="0">
                    <a:pos x="886" y="37"/>
                  </a:cxn>
                  <a:cxn ang="0">
                    <a:pos x="820" y="38"/>
                  </a:cxn>
                  <a:cxn ang="0">
                    <a:pos x="794" y="31"/>
                  </a:cxn>
                  <a:cxn ang="0">
                    <a:pos x="888" y="43"/>
                  </a:cxn>
                  <a:cxn ang="0">
                    <a:pos x="1001" y="36"/>
                  </a:cxn>
                  <a:cxn ang="0">
                    <a:pos x="1094" y="64"/>
                  </a:cxn>
                  <a:cxn ang="0">
                    <a:pos x="1057" y="130"/>
                  </a:cxn>
                  <a:cxn ang="0">
                    <a:pos x="1063" y="136"/>
                  </a:cxn>
                  <a:cxn ang="0">
                    <a:pos x="1069" y="146"/>
                  </a:cxn>
                  <a:cxn ang="0">
                    <a:pos x="1080" y="157"/>
                  </a:cxn>
                  <a:cxn ang="0">
                    <a:pos x="1075" y="178"/>
                  </a:cxn>
                  <a:cxn ang="0">
                    <a:pos x="1094" y="152"/>
                  </a:cxn>
                  <a:cxn ang="0">
                    <a:pos x="1100" y="63"/>
                  </a:cxn>
                  <a:cxn ang="0">
                    <a:pos x="1100" y="63"/>
                  </a:cxn>
                </a:cxnLst>
                <a:rect l="0" t="0" r="r" b="b"/>
                <a:pathLst>
                  <a:path w="1134" h="178">
                    <a:moveTo>
                      <a:pt x="34" y="64"/>
                    </a:moveTo>
                    <a:cubicBezTo>
                      <a:pt x="34" y="64"/>
                      <a:pt x="34" y="64"/>
                      <a:pt x="34" y="64"/>
                    </a:cubicBezTo>
                    <a:cubicBezTo>
                      <a:pt x="34" y="64"/>
                      <a:pt x="34" y="64"/>
                      <a:pt x="34" y="63"/>
                    </a:cubicBezTo>
                    <a:cubicBezTo>
                      <a:pt x="34" y="64"/>
                      <a:pt x="34" y="64"/>
                      <a:pt x="34" y="64"/>
                    </a:cubicBezTo>
                    <a:close/>
                    <a:moveTo>
                      <a:pt x="359" y="25"/>
                    </a:moveTo>
                    <a:cubicBezTo>
                      <a:pt x="353" y="27"/>
                      <a:pt x="348" y="28"/>
                      <a:pt x="346" y="28"/>
                    </a:cubicBezTo>
                    <a:cubicBezTo>
                      <a:pt x="334" y="29"/>
                      <a:pt x="323" y="34"/>
                      <a:pt x="314" y="38"/>
                    </a:cubicBezTo>
                    <a:cubicBezTo>
                      <a:pt x="303" y="43"/>
                      <a:pt x="293" y="48"/>
                      <a:pt x="278" y="48"/>
                    </a:cubicBezTo>
                    <a:cubicBezTo>
                      <a:pt x="265" y="49"/>
                      <a:pt x="259" y="48"/>
                      <a:pt x="248" y="43"/>
                    </a:cubicBezTo>
                    <a:cubicBezTo>
                      <a:pt x="236" y="39"/>
                      <a:pt x="221" y="34"/>
                      <a:pt x="202" y="32"/>
                    </a:cubicBezTo>
                    <a:cubicBezTo>
                      <a:pt x="175" y="30"/>
                      <a:pt x="162" y="33"/>
                      <a:pt x="150" y="36"/>
                    </a:cubicBezTo>
                    <a:cubicBezTo>
                      <a:pt x="145" y="37"/>
                      <a:pt x="140" y="38"/>
                      <a:pt x="135" y="39"/>
                    </a:cubicBezTo>
                    <a:cubicBezTo>
                      <a:pt x="118" y="40"/>
                      <a:pt x="109" y="40"/>
                      <a:pt x="88" y="35"/>
                    </a:cubicBezTo>
                    <a:cubicBezTo>
                      <a:pt x="72" y="32"/>
                      <a:pt x="58" y="33"/>
                      <a:pt x="47" y="41"/>
                    </a:cubicBezTo>
                    <a:cubicBezTo>
                      <a:pt x="40" y="47"/>
                      <a:pt x="35" y="55"/>
                      <a:pt x="34" y="64"/>
                    </a:cubicBezTo>
                    <a:cubicBezTo>
                      <a:pt x="34" y="66"/>
                      <a:pt x="34" y="68"/>
                      <a:pt x="34" y="70"/>
                    </a:cubicBezTo>
                    <a:cubicBezTo>
                      <a:pt x="34" y="89"/>
                      <a:pt x="49" y="116"/>
                      <a:pt x="71" y="126"/>
                    </a:cubicBezTo>
                    <a:cubicBezTo>
                      <a:pt x="73" y="126"/>
                      <a:pt x="74" y="127"/>
                      <a:pt x="75" y="127"/>
                    </a:cubicBezTo>
                    <a:cubicBezTo>
                      <a:pt x="73" y="129"/>
                      <a:pt x="71" y="131"/>
                      <a:pt x="70" y="134"/>
                    </a:cubicBezTo>
                    <a:cubicBezTo>
                      <a:pt x="66" y="134"/>
                      <a:pt x="63" y="136"/>
                      <a:pt x="62" y="139"/>
                    </a:cubicBezTo>
                    <a:cubicBezTo>
                      <a:pt x="62" y="140"/>
                      <a:pt x="61" y="141"/>
                      <a:pt x="61" y="142"/>
                    </a:cubicBezTo>
                    <a:cubicBezTo>
                      <a:pt x="60" y="141"/>
                      <a:pt x="59" y="141"/>
                      <a:pt x="58" y="142"/>
                    </a:cubicBezTo>
                    <a:cubicBezTo>
                      <a:pt x="54" y="146"/>
                      <a:pt x="54" y="146"/>
                      <a:pt x="54" y="146"/>
                    </a:cubicBezTo>
                    <a:cubicBezTo>
                      <a:pt x="53" y="147"/>
                      <a:pt x="53" y="148"/>
                      <a:pt x="53" y="149"/>
                    </a:cubicBezTo>
                    <a:cubicBezTo>
                      <a:pt x="53" y="152"/>
                      <a:pt x="55" y="155"/>
                      <a:pt x="58" y="158"/>
                    </a:cubicBezTo>
                    <a:cubicBezTo>
                      <a:pt x="57" y="158"/>
                      <a:pt x="57" y="159"/>
                      <a:pt x="57" y="160"/>
                    </a:cubicBezTo>
                    <a:cubicBezTo>
                      <a:pt x="53" y="156"/>
                      <a:pt x="49" y="152"/>
                      <a:pt x="43" y="148"/>
                    </a:cubicBezTo>
                    <a:cubicBezTo>
                      <a:pt x="21" y="129"/>
                      <a:pt x="8" y="104"/>
                      <a:pt x="7" y="79"/>
                    </a:cubicBezTo>
                    <a:cubicBezTo>
                      <a:pt x="7" y="78"/>
                      <a:pt x="6" y="77"/>
                      <a:pt x="6" y="76"/>
                    </a:cubicBezTo>
                    <a:cubicBezTo>
                      <a:pt x="6" y="58"/>
                      <a:pt x="13" y="42"/>
                      <a:pt x="26" y="29"/>
                    </a:cubicBezTo>
                    <a:cubicBezTo>
                      <a:pt x="48" y="7"/>
                      <a:pt x="78" y="14"/>
                      <a:pt x="103" y="20"/>
                    </a:cubicBezTo>
                    <a:cubicBezTo>
                      <a:pt x="113" y="22"/>
                      <a:pt x="120" y="24"/>
                      <a:pt x="127" y="24"/>
                    </a:cubicBezTo>
                    <a:cubicBezTo>
                      <a:pt x="135" y="24"/>
                      <a:pt x="143" y="23"/>
                      <a:pt x="151" y="23"/>
                    </a:cubicBezTo>
                    <a:cubicBezTo>
                      <a:pt x="164" y="21"/>
                      <a:pt x="177" y="20"/>
                      <a:pt x="195" y="21"/>
                    </a:cubicBezTo>
                    <a:cubicBezTo>
                      <a:pt x="210" y="23"/>
                      <a:pt x="223" y="27"/>
                      <a:pt x="236" y="31"/>
                    </a:cubicBezTo>
                    <a:cubicBezTo>
                      <a:pt x="248" y="34"/>
                      <a:pt x="260" y="38"/>
                      <a:pt x="274" y="40"/>
                    </a:cubicBezTo>
                    <a:cubicBezTo>
                      <a:pt x="274" y="40"/>
                      <a:pt x="275" y="40"/>
                      <a:pt x="275" y="40"/>
                    </a:cubicBezTo>
                    <a:cubicBezTo>
                      <a:pt x="286" y="40"/>
                      <a:pt x="286" y="40"/>
                      <a:pt x="286" y="40"/>
                    </a:cubicBezTo>
                    <a:cubicBezTo>
                      <a:pt x="297" y="40"/>
                      <a:pt x="308" y="40"/>
                      <a:pt x="320" y="32"/>
                    </a:cubicBezTo>
                    <a:cubicBezTo>
                      <a:pt x="333" y="24"/>
                      <a:pt x="350" y="23"/>
                      <a:pt x="365" y="23"/>
                    </a:cubicBezTo>
                    <a:cubicBezTo>
                      <a:pt x="366" y="23"/>
                      <a:pt x="366" y="23"/>
                      <a:pt x="366" y="23"/>
                    </a:cubicBezTo>
                    <a:cubicBezTo>
                      <a:pt x="366" y="21"/>
                      <a:pt x="366" y="19"/>
                      <a:pt x="366" y="17"/>
                    </a:cubicBezTo>
                    <a:cubicBezTo>
                      <a:pt x="366" y="17"/>
                      <a:pt x="366" y="17"/>
                      <a:pt x="365" y="17"/>
                    </a:cubicBezTo>
                    <a:cubicBezTo>
                      <a:pt x="348" y="17"/>
                      <a:pt x="330" y="18"/>
                      <a:pt x="316" y="27"/>
                    </a:cubicBezTo>
                    <a:cubicBezTo>
                      <a:pt x="302" y="36"/>
                      <a:pt x="290" y="33"/>
                      <a:pt x="275" y="34"/>
                    </a:cubicBezTo>
                    <a:cubicBezTo>
                      <a:pt x="261" y="32"/>
                      <a:pt x="249" y="29"/>
                      <a:pt x="238" y="25"/>
                    </a:cubicBezTo>
                    <a:cubicBezTo>
                      <a:pt x="224" y="21"/>
                      <a:pt x="211" y="17"/>
                      <a:pt x="195" y="15"/>
                    </a:cubicBezTo>
                    <a:cubicBezTo>
                      <a:pt x="177" y="14"/>
                      <a:pt x="163" y="15"/>
                      <a:pt x="150" y="17"/>
                    </a:cubicBezTo>
                    <a:cubicBezTo>
                      <a:pt x="142" y="17"/>
                      <a:pt x="135" y="18"/>
                      <a:pt x="127" y="18"/>
                    </a:cubicBezTo>
                    <a:cubicBezTo>
                      <a:pt x="121" y="18"/>
                      <a:pt x="114" y="16"/>
                      <a:pt x="104" y="14"/>
                    </a:cubicBezTo>
                    <a:cubicBezTo>
                      <a:pt x="80" y="8"/>
                      <a:pt x="46" y="0"/>
                      <a:pt x="22" y="25"/>
                    </a:cubicBezTo>
                    <a:cubicBezTo>
                      <a:pt x="7" y="39"/>
                      <a:pt x="0" y="59"/>
                      <a:pt x="1" y="80"/>
                    </a:cubicBezTo>
                    <a:cubicBezTo>
                      <a:pt x="2" y="106"/>
                      <a:pt x="16" y="132"/>
                      <a:pt x="40" y="152"/>
                    </a:cubicBezTo>
                    <a:cubicBezTo>
                      <a:pt x="50" y="160"/>
                      <a:pt x="57" y="169"/>
                      <a:pt x="59" y="178"/>
                    </a:cubicBezTo>
                    <a:cubicBezTo>
                      <a:pt x="59" y="178"/>
                      <a:pt x="59" y="178"/>
                      <a:pt x="59" y="178"/>
                    </a:cubicBezTo>
                    <a:cubicBezTo>
                      <a:pt x="60" y="170"/>
                      <a:pt x="62" y="162"/>
                      <a:pt x="66" y="154"/>
                    </a:cubicBezTo>
                    <a:cubicBezTo>
                      <a:pt x="65" y="155"/>
                      <a:pt x="65" y="155"/>
                      <a:pt x="65" y="156"/>
                    </a:cubicBezTo>
                    <a:cubicBezTo>
                      <a:pt x="61" y="152"/>
                      <a:pt x="59" y="150"/>
                      <a:pt x="59" y="148"/>
                    </a:cubicBezTo>
                    <a:cubicBezTo>
                      <a:pt x="60" y="146"/>
                      <a:pt x="65" y="151"/>
                      <a:pt x="68" y="150"/>
                    </a:cubicBezTo>
                    <a:cubicBezTo>
                      <a:pt x="68" y="150"/>
                      <a:pt x="68" y="150"/>
                      <a:pt x="67" y="151"/>
                    </a:cubicBezTo>
                    <a:cubicBezTo>
                      <a:pt x="68" y="149"/>
                      <a:pt x="69" y="148"/>
                      <a:pt x="69" y="147"/>
                    </a:cubicBezTo>
                    <a:cubicBezTo>
                      <a:pt x="69" y="147"/>
                      <a:pt x="69" y="147"/>
                      <a:pt x="69" y="147"/>
                    </a:cubicBezTo>
                    <a:cubicBezTo>
                      <a:pt x="69" y="145"/>
                      <a:pt x="67" y="143"/>
                      <a:pt x="67" y="141"/>
                    </a:cubicBezTo>
                    <a:cubicBezTo>
                      <a:pt x="68" y="139"/>
                      <a:pt x="70" y="139"/>
                      <a:pt x="73" y="140"/>
                    </a:cubicBezTo>
                    <a:cubicBezTo>
                      <a:pt x="73" y="140"/>
                      <a:pt x="73" y="140"/>
                      <a:pt x="73" y="140"/>
                    </a:cubicBezTo>
                    <a:cubicBezTo>
                      <a:pt x="73" y="139"/>
                      <a:pt x="74" y="138"/>
                      <a:pt x="75" y="137"/>
                    </a:cubicBezTo>
                    <a:cubicBezTo>
                      <a:pt x="79" y="129"/>
                      <a:pt x="87" y="126"/>
                      <a:pt x="97" y="124"/>
                    </a:cubicBezTo>
                    <a:cubicBezTo>
                      <a:pt x="91" y="125"/>
                      <a:pt x="83" y="124"/>
                      <a:pt x="74" y="120"/>
                    </a:cubicBezTo>
                    <a:cubicBezTo>
                      <a:pt x="50" y="111"/>
                      <a:pt x="37" y="80"/>
                      <a:pt x="40" y="64"/>
                    </a:cubicBezTo>
                    <a:cubicBezTo>
                      <a:pt x="40" y="57"/>
                      <a:pt x="44" y="49"/>
                      <a:pt x="50" y="44"/>
                    </a:cubicBezTo>
                    <a:cubicBezTo>
                      <a:pt x="59" y="37"/>
                      <a:pt x="72" y="35"/>
                      <a:pt x="86" y="38"/>
                    </a:cubicBezTo>
                    <a:cubicBezTo>
                      <a:pt x="108" y="43"/>
                      <a:pt x="117" y="43"/>
                      <a:pt x="135" y="42"/>
                    </a:cubicBezTo>
                    <a:cubicBezTo>
                      <a:pt x="141" y="42"/>
                      <a:pt x="146" y="41"/>
                      <a:pt x="151" y="39"/>
                    </a:cubicBezTo>
                    <a:cubicBezTo>
                      <a:pt x="163" y="37"/>
                      <a:pt x="176" y="34"/>
                      <a:pt x="201" y="36"/>
                    </a:cubicBezTo>
                    <a:cubicBezTo>
                      <a:pt x="220" y="37"/>
                      <a:pt x="232" y="42"/>
                      <a:pt x="243" y="46"/>
                    </a:cubicBezTo>
                    <a:cubicBezTo>
                      <a:pt x="255" y="51"/>
                      <a:pt x="264" y="55"/>
                      <a:pt x="278" y="54"/>
                    </a:cubicBezTo>
                    <a:cubicBezTo>
                      <a:pt x="294" y="54"/>
                      <a:pt x="306" y="48"/>
                      <a:pt x="317" y="43"/>
                    </a:cubicBezTo>
                    <a:cubicBezTo>
                      <a:pt x="326" y="39"/>
                      <a:pt x="335" y="35"/>
                      <a:pt x="346" y="34"/>
                    </a:cubicBezTo>
                    <a:cubicBezTo>
                      <a:pt x="350" y="34"/>
                      <a:pt x="358" y="32"/>
                      <a:pt x="366" y="30"/>
                    </a:cubicBezTo>
                    <a:cubicBezTo>
                      <a:pt x="366" y="28"/>
                      <a:pt x="366" y="26"/>
                      <a:pt x="366" y="24"/>
                    </a:cubicBezTo>
                    <a:cubicBezTo>
                      <a:pt x="364" y="24"/>
                      <a:pt x="361" y="25"/>
                      <a:pt x="359" y="25"/>
                    </a:cubicBezTo>
                    <a:close/>
                    <a:moveTo>
                      <a:pt x="1112" y="25"/>
                    </a:moveTo>
                    <a:cubicBezTo>
                      <a:pt x="1088" y="0"/>
                      <a:pt x="1057" y="2"/>
                      <a:pt x="1032" y="8"/>
                    </a:cubicBezTo>
                    <a:cubicBezTo>
                      <a:pt x="1023" y="10"/>
                      <a:pt x="1016" y="11"/>
                      <a:pt x="1010" y="11"/>
                    </a:cubicBezTo>
                    <a:cubicBezTo>
                      <a:pt x="1002" y="11"/>
                      <a:pt x="994" y="11"/>
                      <a:pt x="986" y="10"/>
                    </a:cubicBezTo>
                    <a:cubicBezTo>
                      <a:pt x="973" y="9"/>
                      <a:pt x="960" y="7"/>
                      <a:pt x="941" y="8"/>
                    </a:cubicBezTo>
                    <a:cubicBezTo>
                      <a:pt x="926" y="10"/>
                      <a:pt x="907" y="21"/>
                      <a:pt x="893" y="25"/>
                    </a:cubicBezTo>
                    <a:cubicBezTo>
                      <a:pt x="881" y="28"/>
                      <a:pt x="873" y="32"/>
                      <a:pt x="859" y="34"/>
                    </a:cubicBezTo>
                    <a:cubicBezTo>
                      <a:pt x="839" y="36"/>
                      <a:pt x="812" y="22"/>
                      <a:pt x="792" y="16"/>
                    </a:cubicBezTo>
                    <a:cubicBezTo>
                      <a:pt x="793" y="23"/>
                      <a:pt x="793" y="23"/>
                      <a:pt x="793" y="23"/>
                    </a:cubicBezTo>
                    <a:cubicBezTo>
                      <a:pt x="798" y="24"/>
                      <a:pt x="805" y="27"/>
                      <a:pt x="811" y="29"/>
                    </a:cubicBezTo>
                    <a:cubicBezTo>
                      <a:pt x="828" y="35"/>
                      <a:pt x="845" y="42"/>
                      <a:pt x="860" y="40"/>
                    </a:cubicBezTo>
                    <a:cubicBezTo>
                      <a:pt x="870" y="39"/>
                      <a:pt x="878" y="36"/>
                      <a:pt x="886" y="33"/>
                    </a:cubicBezTo>
                    <a:cubicBezTo>
                      <a:pt x="895" y="31"/>
                      <a:pt x="895" y="31"/>
                      <a:pt x="895" y="31"/>
                    </a:cubicBezTo>
                    <a:cubicBezTo>
                      <a:pt x="900" y="29"/>
                      <a:pt x="906" y="27"/>
                      <a:pt x="912" y="24"/>
                    </a:cubicBezTo>
                    <a:cubicBezTo>
                      <a:pt x="922" y="20"/>
                      <a:pt x="933" y="15"/>
                      <a:pt x="942" y="14"/>
                    </a:cubicBezTo>
                    <a:cubicBezTo>
                      <a:pt x="957" y="13"/>
                      <a:pt x="969" y="14"/>
                      <a:pt x="980" y="15"/>
                    </a:cubicBezTo>
                    <a:cubicBezTo>
                      <a:pt x="986" y="16"/>
                      <a:pt x="986" y="16"/>
                      <a:pt x="986" y="16"/>
                    </a:cubicBezTo>
                    <a:cubicBezTo>
                      <a:pt x="994" y="17"/>
                      <a:pt x="1001" y="17"/>
                      <a:pt x="1010" y="17"/>
                    </a:cubicBezTo>
                    <a:cubicBezTo>
                      <a:pt x="1016" y="17"/>
                      <a:pt x="1024" y="16"/>
                      <a:pt x="1033" y="13"/>
                    </a:cubicBezTo>
                    <a:cubicBezTo>
                      <a:pt x="1065" y="6"/>
                      <a:pt x="1090" y="11"/>
                      <a:pt x="1108" y="29"/>
                    </a:cubicBezTo>
                    <a:cubicBezTo>
                      <a:pt x="1120" y="42"/>
                      <a:pt x="1130" y="58"/>
                      <a:pt x="1130" y="76"/>
                    </a:cubicBezTo>
                    <a:cubicBezTo>
                      <a:pt x="1130" y="77"/>
                      <a:pt x="1130" y="78"/>
                      <a:pt x="1130" y="79"/>
                    </a:cubicBezTo>
                    <a:cubicBezTo>
                      <a:pt x="1128" y="104"/>
                      <a:pt x="1115" y="129"/>
                      <a:pt x="1092" y="148"/>
                    </a:cubicBezTo>
                    <a:cubicBezTo>
                      <a:pt x="1086" y="152"/>
                      <a:pt x="1082" y="149"/>
                      <a:pt x="1081" y="148"/>
                    </a:cubicBezTo>
                    <a:cubicBezTo>
                      <a:pt x="1081" y="148"/>
                      <a:pt x="1082" y="148"/>
                      <a:pt x="1082" y="148"/>
                    </a:cubicBezTo>
                    <a:cubicBezTo>
                      <a:pt x="1082" y="147"/>
                      <a:pt x="1082" y="147"/>
                      <a:pt x="1081" y="146"/>
                    </a:cubicBezTo>
                    <a:cubicBezTo>
                      <a:pt x="1077" y="141"/>
                      <a:pt x="1077" y="141"/>
                      <a:pt x="1077" y="141"/>
                    </a:cubicBezTo>
                    <a:cubicBezTo>
                      <a:pt x="1075" y="139"/>
                      <a:pt x="1074" y="139"/>
                      <a:pt x="1072" y="139"/>
                    </a:cubicBezTo>
                    <a:cubicBezTo>
                      <a:pt x="1071" y="138"/>
                      <a:pt x="1070" y="137"/>
                      <a:pt x="1070" y="136"/>
                    </a:cubicBezTo>
                    <a:cubicBezTo>
                      <a:pt x="1071" y="134"/>
                      <a:pt x="1072" y="133"/>
                      <a:pt x="1072" y="130"/>
                    </a:cubicBezTo>
                    <a:cubicBezTo>
                      <a:pt x="1072" y="129"/>
                      <a:pt x="1072" y="128"/>
                      <a:pt x="1072" y="127"/>
                    </a:cubicBezTo>
                    <a:cubicBezTo>
                      <a:pt x="1072" y="127"/>
                      <a:pt x="1070" y="125"/>
                      <a:pt x="1069" y="124"/>
                    </a:cubicBezTo>
                    <a:cubicBezTo>
                      <a:pt x="1068" y="123"/>
                      <a:pt x="1069" y="122"/>
                      <a:pt x="1070" y="121"/>
                    </a:cubicBezTo>
                    <a:cubicBezTo>
                      <a:pt x="1089" y="110"/>
                      <a:pt x="1101" y="87"/>
                      <a:pt x="1101" y="69"/>
                    </a:cubicBezTo>
                    <a:cubicBezTo>
                      <a:pt x="1101" y="67"/>
                      <a:pt x="1101" y="66"/>
                      <a:pt x="1100" y="64"/>
                    </a:cubicBezTo>
                    <a:cubicBezTo>
                      <a:pt x="1100" y="55"/>
                      <a:pt x="1096" y="44"/>
                      <a:pt x="1087" y="37"/>
                    </a:cubicBezTo>
                    <a:cubicBezTo>
                      <a:pt x="1077" y="29"/>
                      <a:pt x="1065" y="24"/>
                      <a:pt x="1049" y="28"/>
                    </a:cubicBezTo>
                    <a:cubicBezTo>
                      <a:pt x="1028" y="32"/>
                      <a:pt x="1019" y="32"/>
                      <a:pt x="1002" y="31"/>
                    </a:cubicBezTo>
                    <a:cubicBezTo>
                      <a:pt x="996" y="31"/>
                      <a:pt x="992" y="30"/>
                      <a:pt x="987" y="28"/>
                    </a:cubicBezTo>
                    <a:cubicBezTo>
                      <a:pt x="975" y="26"/>
                      <a:pt x="961" y="23"/>
                      <a:pt x="935" y="24"/>
                    </a:cubicBezTo>
                    <a:cubicBezTo>
                      <a:pt x="918" y="26"/>
                      <a:pt x="901" y="31"/>
                      <a:pt x="890" y="36"/>
                    </a:cubicBezTo>
                    <a:cubicBezTo>
                      <a:pt x="886" y="37"/>
                      <a:pt x="886" y="37"/>
                      <a:pt x="886" y="37"/>
                    </a:cubicBezTo>
                    <a:cubicBezTo>
                      <a:pt x="876" y="42"/>
                      <a:pt x="876" y="42"/>
                      <a:pt x="876" y="42"/>
                    </a:cubicBezTo>
                    <a:cubicBezTo>
                      <a:pt x="869" y="46"/>
                      <a:pt x="864" y="49"/>
                      <a:pt x="856" y="48"/>
                    </a:cubicBezTo>
                    <a:cubicBezTo>
                      <a:pt x="841" y="48"/>
                      <a:pt x="831" y="43"/>
                      <a:pt x="820" y="38"/>
                    </a:cubicBezTo>
                    <a:cubicBezTo>
                      <a:pt x="812" y="34"/>
                      <a:pt x="812" y="34"/>
                      <a:pt x="812" y="34"/>
                    </a:cubicBezTo>
                    <a:cubicBezTo>
                      <a:pt x="806" y="31"/>
                      <a:pt x="800" y="28"/>
                      <a:pt x="793" y="25"/>
                    </a:cubicBezTo>
                    <a:cubicBezTo>
                      <a:pt x="794" y="31"/>
                      <a:pt x="794" y="31"/>
                      <a:pt x="794" y="31"/>
                    </a:cubicBezTo>
                    <a:cubicBezTo>
                      <a:pt x="803" y="36"/>
                      <a:pt x="811" y="41"/>
                      <a:pt x="817" y="43"/>
                    </a:cubicBezTo>
                    <a:cubicBezTo>
                      <a:pt x="828" y="48"/>
                      <a:pt x="840" y="54"/>
                      <a:pt x="855" y="54"/>
                    </a:cubicBezTo>
                    <a:cubicBezTo>
                      <a:pt x="870" y="55"/>
                      <a:pt x="877" y="47"/>
                      <a:pt x="888" y="43"/>
                    </a:cubicBezTo>
                    <a:cubicBezTo>
                      <a:pt x="899" y="38"/>
                      <a:pt x="917" y="30"/>
                      <a:pt x="936" y="29"/>
                    </a:cubicBezTo>
                    <a:cubicBezTo>
                      <a:pt x="961" y="27"/>
                      <a:pt x="974" y="30"/>
                      <a:pt x="985" y="33"/>
                    </a:cubicBezTo>
                    <a:cubicBezTo>
                      <a:pt x="991" y="34"/>
                      <a:pt x="995" y="35"/>
                      <a:pt x="1001" y="36"/>
                    </a:cubicBezTo>
                    <a:cubicBezTo>
                      <a:pt x="1019" y="37"/>
                      <a:pt x="1029" y="37"/>
                      <a:pt x="1050" y="32"/>
                    </a:cubicBezTo>
                    <a:cubicBezTo>
                      <a:pt x="1064" y="28"/>
                      <a:pt x="1074" y="34"/>
                      <a:pt x="1083" y="41"/>
                    </a:cubicBezTo>
                    <a:cubicBezTo>
                      <a:pt x="1090" y="47"/>
                      <a:pt x="1094" y="57"/>
                      <a:pt x="1094" y="64"/>
                    </a:cubicBezTo>
                    <a:cubicBezTo>
                      <a:pt x="1097" y="80"/>
                      <a:pt x="1084" y="111"/>
                      <a:pt x="1060" y="120"/>
                    </a:cubicBezTo>
                    <a:cubicBezTo>
                      <a:pt x="1050" y="124"/>
                      <a:pt x="1043" y="125"/>
                      <a:pt x="1037" y="124"/>
                    </a:cubicBezTo>
                    <a:cubicBezTo>
                      <a:pt x="1044" y="125"/>
                      <a:pt x="1051" y="127"/>
                      <a:pt x="1057" y="130"/>
                    </a:cubicBezTo>
                    <a:cubicBezTo>
                      <a:pt x="1057" y="130"/>
                      <a:pt x="1057" y="130"/>
                      <a:pt x="1057" y="130"/>
                    </a:cubicBezTo>
                    <a:cubicBezTo>
                      <a:pt x="1059" y="132"/>
                      <a:pt x="1065" y="126"/>
                      <a:pt x="1066" y="129"/>
                    </a:cubicBezTo>
                    <a:cubicBezTo>
                      <a:pt x="1067" y="131"/>
                      <a:pt x="1064" y="134"/>
                      <a:pt x="1063" y="136"/>
                    </a:cubicBezTo>
                    <a:cubicBezTo>
                      <a:pt x="1063" y="136"/>
                      <a:pt x="1064" y="137"/>
                      <a:pt x="1064" y="138"/>
                    </a:cubicBezTo>
                    <a:cubicBezTo>
                      <a:pt x="1066" y="141"/>
                      <a:pt x="1068" y="144"/>
                      <a:pt x="1069" y="147"/>
                    </a:cubicBezTo>
                    <a:cubicBezTo>
                      <a:pt x="1069" y="147"/>
                      <a:pt x="1069" y="147"/>
                      <a:pt x="1069" y="146"/>
                    </a:cubicBezTo>
                    <a:cubicBezTo>
                      <a:pt x="1071" y="146"/>
                      <a:pt x="1073" y="145"/>
                      <a:pt x="1074" y="146"/>
                    </a:cubicBezTo>
                    <a:cubicBezTo>
                      <a:pt x="1078" y="148"/>
                      <a:pt x="1072" y="152"/>
                      <a:pt x="1072" y="154"/>
                    </a:cubicBezTo>
                    <a:cubicBezTo>
                      <a:pt x="1074" y="157"/>
                      <a:pt x="1082" y="151"/>
                      <a:pt x="1080" y="157"/>
                    </a:cubicBezTo>
                    <a:cubicBezTo>
                      <a:pt x="1079" y="159"/>
                      <a:pt x="1076" y="161"/>
                      <a:pt x="1075" y="163"/>
                    </a:cubicBezTo>
                    <a:cubicBezTo>
                      <a:pt x="1074" y="162"/>
                      <a:pt x="1074" y="160"/>
                      <a:pt x="1074" y="159"/>
                    </a:cubicBezTo>
                    <a:cubicBezTo>
                      <a:pt x="1075" y="166"/>
                      <a:pt x="1076" y="172"/>
                      <a:pt x="1075" y="178"/>
                    </a:cubicBezTo>
                    <a:cubicBezTo>
                      <a:pt x="1075" y="178"/>
                      <a:pt x="1075" y="178"/>
                      <a:pt x="1075" y="178"/>
                    </a:cubicBezTo>
                    <a:cubicBezTo>
                      <a:pt x="1075" y="178"/>
                      <a:pt x="1075" y="178"/>
                      <a:pt x="1075" y="178"/>
                    </a:cubicBezTo>
                    <a:cubicBezTo>
                      <a:pt x="1077" y="169"/>
                      <a:pt x="1083" y="160"/>
                      <a:pt x="1094" y="152"/>
                    </a:cubicBezTo>
                    <a:cubicBezTo>
                      <a:pt x="1118" y="132"/>
                      <a:pt x="1132" y="106"/>
                      <a:pt x="1133" y="80"/>
                    </a:cubicBezTo>
                    <a:cubicBezTo>
                      <a:pt x="1134" y="59"/>
                      <a:pt x="1127" y="39"/>
                      <a:pt x="1112" y="25"/>
                    </a:cubicBezTo>
                    <a:close/>
                    <a:moveTo>
                      <a:pt x="1100" y="63"/>
                    </a:moveTo>
                    <a:cubicBezTo>
                      <a:pt x="1100" y="64"/>
                      <a:pt x="1100" y="64"/>
                      <a:pt x="1100" y="64"/>
                    </a:cubicBezTo>
                    <a:cubicBezTo>
                      <a:pt x="1100" y="64"/>
                      <a:pt x="1100" y="64"/>
                      <a:pt x="1100" y="64"/>
                    </a:cubicBezTo>
                    <a:cubicBezTo>
                      <a:pt x="1100" y="64"/>
                      <a:pt x="1100" y="64"/>
                      <a:pt x="1100" y="63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8" name="Freeform 38"/>
              <p:cNvSpPr>
                <a:spLocks/>
              </p:cNvSpPr>
              <p:nvPr/>
            </p:nvSpPr>
            <p:spPr bwMode="auto">
              <a:xfrm>
                <a:off x="1539" y="1756"/>
                <a:ext cx="123" cy="184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51" y="76"/>
                  </a:cxn>
                  <a:cxn ang="0">
                    <a:pos x="35" y="0"/>
                  </a:cxn>
                </a:cxnLst>
                <a:rect l="0" t="0" r="r" b="b"/>
                <a:pathLst>
                  <a:path w="51" h="76">
                    <a:moveTo>
                      <a:pt x="35" y="0"/>
                    </a:moveTo>
                    <a:cubicBezTo>
                      <a:pt x="25" y="9"/>
                      <a:pt x="10" y="37"/>
                      <a:pt x="51" y="76"/>
                    </a:cubicBezTo>
                    <a:cubicBezTo>
                      <a:pt x="35" y="68"/>
                      <a:pt x="0" y="26"/>
                      <a:pt x="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9" name="Freeform 39"/>
              <p:cNvSpPr>
                <a:spLocks/>
              </p:cNvSpPr>
              <p:nvPr/>
            </p:nvSpPr>
            <p:spPr bwMode="auto">
              <a:xfrm>
                <a:off x="1633" y="1971"/>
                <a:ext cx="41" cy="48"/>
              </a:xfrm>
              <a:custGeom>
                <a:avLst/>
                <a:gdLst/>
                <a:ahLst/>
                <a:cxnLst>
                  <a:cxn ang="0">
                    <a:pos x="5" y="20"/>
                  </a:cxn>
                  <a:cxn ang="0">
                    <a:pos x="8" y="9"/>
                  </a:cxn>
                  <a:cxn ang="0">
                    <a:pos x="11" y="5"/>
                  </a:cxn>
                  <a:cxn ang="0">
                    <a:pos x="17" y="1"/>
                  </a:cxn>
                  <a:cxn ang="0">
                    <a:pos x="10" y="3"/>
                  </a:cxn>
                  <a:cxn ang="0">
                    <a:pos x="9" y="6"/>
                  </a:cxn>
                  <a:cxn ang="0">
                    <a:pos x="6" y="7"/>
                  </a:cxn>
                  <a:cxn ang="0">
                    <a:pos x="3" y="18"/>
                  </a:cxn>
                </a:cxnLst>
                <a:rect l="0" t="0" r="r" b="b"/>
                <a:pathLst>
                  <a:path w="17" h="20">
                    <a:moveTo>
                      <a:pt x="5" y="20"/>
                    </a:moveTo>
                    <a:cubicBezTo>
                      <a:pt x="1" y="16"/>
                      <a:pt x="3" y="11"/>
                      <a:pt x="8" y="9"/>
                    </a:cubicBezTo>
                    <a:cubicBezTo>
                      <a:pt x="11" y="7"/>
                      <a:pt x="10" y="8"/>
                      <a:pt x="11" y="5"/>
                    </a:cubicBezTo>
                    <a:cubicBezTo>
                      <a:pt x="12" y="3"/>
                      <a:pt x="14" y="1"/>
                      <a:pt x="17" y="1"/>
                    </a:cubicBezTo>
                    <a:cubicBezTo>
                      <a:pt x="14" y="0"/>
                      <a:pt x="12" y="1"/>
                      <a:pt x="10" y="3"/>
                    </a:cubicBezTo>
                    <a:cubicBezTo>
                      <a:pt x="9" y="4"/>
                      <a:pt x="9" y="5"/>
                      <a:pt x="9" y="6"/>
                    </a:cubicBezTo>
                    <a:cubicBezTo>
                      <a:pt x="8" y="7"/>
                      <a:pt x="8" y="6"/>
                      <a:pt x="6" y="7"/>
                    </a:cubicBezTo>
                    <a:cubicBezTo>
                      <a:pt x="3" y="9"/>
                      <a:pt x="0" y="13"/>
                      <a:pt x="3" y="18"/>
                    </a:cubicBez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0" name="Freeform 40"/>
              <p:cNvSpPr>
                <a:spLocks/>
              </p:cNvSpPr>
              <p:nvPr/>
            </p:nvSpPr>
            <p:spPr bwMode="auto">
              <a:xfrm>
                <a:off x="2903" y="1780"/>
                <a:ext cx="229" cy="878"/>
              </a:xfrm>
              <a:custGeom>
                <a:avLst/>
                <a:gdLst/>
                <a:ahLst/>
                <a:cxnLst>
                  <a:cxn ang="0">
                    <a:pos x="55" y="95"/>
                  </a:cxn>
                  <a:cxn ang="0">
                    <a:pos x="95" y="0"/>
                  </a:cxn>
                  <a:cxn ang="0">
                    <a:pos x="50" y="90"/>
                  </a:cxn>
                  <a:cxn ang="0">
                    <a:pos x="15" y="208"/>
                  </a:cxn>
                  <a:cxn ang="0">
                    <a:pos x="12" y="316"/>
                  </a:cxn>
                  <a:cxn ang="0">
                    <a:pos x="7" y="364"/>
                  </a:cxn>
                  <a:cxn ang="0">
                    <a:pos x="19" y="319"/>
                  </a:cxn>
                  <a:cxn ang="0">
                    <a:pos x="27" y="194"/>
                  </a:cxn>
                  <a:cxn ang="0">
                    <a:pos x="55" y="95"/>
                  </a:cxn>
                </a:cxnLst>
                <a:rect l="0" t="0" r="r" b="b"/>
                <a:pathLst>
                  <a:path w="95" h="364">
                    <a:moveTo>
                      <a:pt x="55" y="95"/>
                    </a:moveTo>
                    <a:cubicBezTo>
                      <a:pt x="72" y="48"/>
                      <a:pt x="91" y="4"/>
                      <a:pt x="95" y="0"/>
                    </a:cubicBezTo>
                    <a:cubicBezTo>
                      <a:pt x="89" y="4"/>
                      <a:pt x="69" y="42"/>
                      <a:pt x="50" y="90"/>
                    </a:cubicBezTo>
                    <a:cubicBezTo>
                      <a:pt x="34" y="131"/>
                      <a:pt x="19" y="182"/>
                      <a:pt x="15" y="208"/>
                    </a:cubicBezTo>
                    <a:cubicBezTo>
                      <a:pt x="7" y="264"/>
                      <a:pt x="14" y="300"/>
                      <a:pt x="12" y="316"/>
                    </a:cubicBezTo>
                    <a:cubicBezTo>
                      <a:pt x="10" y="332"/>
                      <a:pt x="0" y="351"/>
                      <a:pt x="7" y="364"/>
                    </a:cubicBezTo>
                    <a:cubicBezTo>
                      <a:pt x="6" y="352"/>
                      <a:pt x="16" y="337"/>
                      <a:pt x="19" y="319"/>
                    </a:cubicBezTo>
                    <a:cubicBezTo>
                      <a:pt x="22" y="301"/>
                      <a:pt x="19" y="233"/>
                      <a:pt x="27" y="194"/>
                    </a:cubicBezTo>
                    <a:cubicBezTo>
                      <a:pt x="30" y="180"/>
                      <a:pt x="41" y="136"/>
                      <a:pt x="55" y="95"/>
                    </a:cubicBezTo>
                    <a:close/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" name="Freeform 41"/>
              <p:cNvSpPr>
                <a:spLocks/>
              </p:cNvSpPr>
              <p:nvPr/>
            </p:nvSpPr>
            <p:spPr bwMode="auto">
              <a:xfrm>
                <a:off x="2985" y="1766"/>
                <a:ext cx="369" cy="916"/>
              </a:xfrm>
              <a:custGeom>
                <a:avLst/>
                <a:gdLst/>
                <a:ahLst/>
                <a:cxnLst>
                  <a:cxn ang="0">
                    <a:pos x="0" y="380"/>
                  </a:cxn>
                  <a:cxn ang="0">
                    <a:pos x="44" y="353"/>
                  </a:cxn>
                  <a:cxn ang="0">
                    <a:pos x="60" y="205"/>
                  </a:cxn>
                  <a:cxn ang="0">
                    <a:pos x="125" y="81"/>
                  </a:cxn>
                  <a:cxn ang="0">
                    <a:pos x="153" y="0"/>
                  </a:cxn>
                  <a:cxn ang="0">
                    <a:pos x="114" y="74"/>
                  </a:cxn>
                  <a:cxn ang="0">
                    <a:pos x="69" y="156"/>
                  </a:cxn>
                  <a:cxn ang="0">
                    <a:pos x="36" y="242"/>
                  </a:cxn>
                  <a:cxn ang="0">
                    <a:pos x="24" y="367"/>
                  </a:cxn>
                  <a:cxn ang="0">
                    <a:pos x="0" y="380"/>
                  </a:cxn>
                </a:cxnLst>
                <a:rect l="0" t="0" r="r" b="b"/>
                <a:pathLst>
                  <a:path w="153" h="380">
                    <a:moveTo>
                      <a:pt x="0" y="380"/>
                    </a:moveTo>
                    <a:cubicBezTo>
                      <a:pt x="21" y="378"/>
                      <a:pt x="35" y="375"/>
                      <a:pt x="44" y="353"/>
                    </a:cubicBezTo>
                    <a:cubicBezTo>
                      <a:pt x="60" y="311"/>
                      <a:pt x="36" y="250"/>
                      <a:pt x="60" y="205"/>
                    </a:cubicBezTo>
                    <a:cubicBezTo>
                      <a:pt x="83" y="162"/>
                      <a:pt x="115" y="137"/>
                      <a:pt x="125" y="81"/>
                    </a:cubicBezTo>
                    <a:cubicBezTo>
                      <a:pt x="132" y="41"/>
                      <a:pt x="141" y="11"/>
                      <a:pt x="153" y="0"/>
                    </a:cubicBezTo>
                    <a:cubicBezTo>
                      <a:pt x="137" y="14"/>
                      <a:pt x="125" y="44"/>
                      <a:pt x="114" y="74"/>
                    </a:cubicBezTo>
                    <a:cubicBezTo>
                      <a:pt x="103" y="104"/>
                      <a:pt x="97" y="108"/>
                      <a:pt x="69" y="156"/>
                    </a:cubicBezTo>
                    <a:cubicBezTo>
                      <a:pt x="41" y="204"/>
                      <a:pt x="37" y="208"/>
                      <a:pt x="36" y="242"/>
                    </a:cubicBezTo>
                    <a:cubicBezTo>
                      <a:pt x="35" y="276"/>
                      <a:pt x="40" y="348"/>
                      <a:pt x="24" y="367"/>
                    </a:cubicBezTo>
                    <a:cubicBezTo>
                      <a:pt x="18" y="373"/>
                      <a:pt x="9" y="380"/>
                      <a:pt x="0" y="380"/>
                    </a:cubicBezTo>
                    <a:close/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2" name="Freeform 42"/>
              <p:cNvSpPr>
                <a:spLocks/>
              </p:cNvSpPr>
              <p:nvPr/>
            </p:nvSpPr>
            <p:spPr bwMode="auto">
              <a:xfrm>
                <a:off x="2985" y="1961"/>
                <a:ext cx="301" cy="721"/>
              </a:xfrm>
              <a:custGeom>
                <a:avLst/>
                <a:gdLst/>
                <a:ahLst/>
                <a:cxnLst>
                  <a:cxn ang="0">
                    <a:pos x="0" y="299"/>
                  </a:cxn>
                  <a:cxn ang="0">
                    <a:pos x="44" y="272"/>
                  </a:cxn>
                  <a:cxn ang="0">
                    <a:pos x="60" y="124"/>
                  </a:cxn>
                  <a:cxn ang="0">
                    <a:pos x="125" y="0"/>
                  </a:cxn>
                  <a:cxn ang="0">
                    <a:pos x="71" y="95"/>
                  </a:cxn>
                  <a:cxn ang="0">
                    <a:pos x="45" y="145"/>
                  </a:cxn>
                  <a:cxn ang="0">
                    <a:pos x="38" y="273"/>
                  </a:cxn>
                  <a:cxn ang="0">
                    <a:pos x="0" y="299"/>
                  </a:cxn>
                </a:cxnLst>
                <a:rect l="0" t="0" r="r" b="b"/>
                <a:pathLst>
                  <a:path w="125" h="299">
                    <a:moveTo>
                      <a:pt x="0" y="299"/>
                    </a:moveTo>
                    <a:cubicBezTo>
                      <a:pt x="21" y="297"/>
                      <a:pt x="35" y="294"/>
                      <a:pt x="44" y="272"/>
                    </a:cubicBezTo>
                    <a:cubicBezTo>
                      <a:pt x="60" y="230"/>
                      <a:pt x="36" y="169"/>
                      <a:pt x="60" y="124"/>
                    </a:cubicBezTo>
                    <a:cubicBezTo>
                      <a:pt x="83" y="81"/>
                      <a:pt x="115" y="56"/>
                      <a:pt x="125" y="0"/>
                    </a:cubicBezTo>
                    <a:cubicBezTo>
                      <a:pt x="123" y="18"/>
                      <a:pt x="90" y="71"/>
                      <a:pt x="71" y="95"/>
                    </a:cubicBezTo>
                    <a:cubicBezTo>
                      <a:pt x="53" y="118"/>
                      <a:pt x="48" y="128"/>
                      <a:pt x="45" y="145"/>
                    </a:cubicBezTo>
                    <a:cubicBezTo>
                      <a:pt x="42" y="162"/>
                      <a:pt x="46" y="255"/>
                      <a:pt x="38" y="273"/>
                    </a:cubicBezTo>
                    <a:cubicBezTo>
                      <a:pt x="32" y="289"/>
                      <a:pt x="31" y="292"/>
                      <a:pt x="0" y="299"/>
                    </a:cubicBezTo>
                    <a:close/>
                  </a:path>
                </a:pathLst>
              </a:custGeom>
              <a:solidFill>
                <a:srgbClr val="D1749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3" name="Freeform 43"/>
              <p:cNvSpPr>
                <a:spLocks/>
              </p:cNvSpPr>
              <p:nvPr/>
            </p:nvSpPr>
            <p:spPr bwMode="auto">
              <a:xfrm>
                <a:off x="2387" y="1426"/>
                <a:ext cx="1020" cy="188"/>
              </a:xfrm>
              <a:custGeom>
                <a:avLst/>
                <a:gdLst/>
                <a:ahLst/>
                <a:cxnLst>
                  <a:cxn ang="0">
                    <a:pos x="423" y="78"/>
                  </a:cxn>
                  <a:cxn ang="0">
                    <a:pos x="408" y="67"/>
                  </a:cxn>
                  <a:cxn ang="0">
                    <a:pos x="204" y="7"/>
                  </a:cxn>
                  <a:cxn ang="0">
                    <a:pos x="0" y="67"/>
                  </a:cxn>
                  <a:cxn ang="0">
                    <a:pos x="275" y="21"/>
                  </a:cxn>
                  <a:cxn ang="0">
                    <a:pos x="423" y="78"/>
                  </a:cxn>
                </a:cxnLst>
                <a:rect l="0" t="0" r="r" b="b"/>
                <a:pathLst>
                  <a:path w="423" h="78">
                    <a:moveTo>
                      <a:pt x="423" y="78"/>
                    </a:moveTo>
                    <a:cubicBezTo>
                      <a:pt x="418" y="74"/>
                      <a:pt x="413" y="70"/>
                      <a:pt x="408" y="67"/>
                    </a:cubicBezTo>
                    <a:cubicBezTo>
                      <a:pt x="347" y="23"/>
                      <a:pt x="277" y="7"/>
                      <a:pt x="204" y="7"/>
                    </a:cubicBezTo>
                    <a:cubicBezTo>
                      <a:pt x="131" y="7"/>
                      <a:pt x="61" y="23"/>
                      <a:pt x="0" y="67"/>
                    </a:cubicBezTo>
                    <a:cubicBezTo>
                      <a:pt x="36" y="48"/>
                      <a:pt x="128" y="0"/>
                      <a:pt x="275" y="21"/>
                    </a:cubicBezTo>
                    <a:cubicBezTo>
                      <a:pt x="369" y="33"/>
                      <a:pt x="423" y="78"/>
                      <a:pt x="423" y="78"/>
                    </a:cubicBezTo>
                    <a:close/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4" name="Freeform 44"/>
              <p:cNvSpPr>
                <a:spLocks/>
              </p:cNvSpPr>
              <p:nvPr/>
            </p:nvSpPr>
            <p:spPr bwMode="auto">
              <a:xfrm>
                <a:off x="2565" y="1585"/>
                <a:ext cx="613" cy="82"/>
              </a:xfrm>
              <a:custGeom>
                <a:avLst/>
                <a:gdLst/>
                <a:ahLst/>
                <a:cxnLst>
                  <a:cxn ang="0">
                    <a:pos x="254" y="27"/>
                  </a:cxn>
                  <a:cxn ang="0">
                    <a:pos x="120" y="17"/>
                  </a:cxn>
                  <a:cxn ang="0">
                    <a:pos x="0" y="32"/>
                  </a:cxn>
                  <a:cxn ang="0">
                    <a:pos x="254" y="27"/>
                  </a:cxn>
                </a:cxnLst>
                <a:rect l="0" t="0" r="r" b="b"/>
                <a:pathLst>
                  <a:path w="254" h="34">
                    <a:moveTo>
                      <a:pt x="254" y="27"/>
                    </a:moveTo>
                    <a:cubicBezTo>
                      <a:pt x="212" y="24"/>
                      <a:pt x="163" y="15"/>
                      <a:pt x="120" y="17"/>
                    </a:cubicBezTo>
                    <a:cubicBezTo>
                      <a:pt x="58" y="20"/>
                      <a:pt x="8" y="34"/>
                      <a:pt x="0" y="32"/>
                    </a:cubicBezTo>
                    <a:cubicBezTo>
                      <a:pt x="83" y="3"/>
                      <a:pt x="166" y="0"/>
                      <a:pt x="254" y="27"/>
                    </a:cubicBezTo>
                    <a:close/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5" name="Freeform 45"/>
              <p:cNvSpPr>
                <a:spLocks/>
              </p:cNvSpPr>
              <p:nvPr/>
            </p:nvSpPr>
            <p:spPr bwMode="auto">
              <a:xfrm>
                <a:off x="2631" y="1780"/>
                <a:ext cx="229" cy="878"/>
              </a:xfrm>
              <a:custGeom>
                <a:avLst/>
                <a:gdLst/>
                <a:ahLst/>
                <a:cxnLst>
                  <a:cxn ang="0">
                    <a:pos x="40" y="95"/>
                  </a:cxn>
                  <a:cxn ang="0">
                    <a:pos x="0" y="0"/>
                  </a:cxn>
                  <a:cxn ang="0">
                    <a:pos x="43" y="83"/>
                  </a:cxn>
                  <a:cxn ang="0">
                    <a:pos x="85" y="206"/>
                  </a:cxn>
                  <a:cxn ang="0">
                    <a:pos x="83" y="316"/>
                  </a:cxn>
                  <a:cxn ang="0">
                    <a:pos x="88" y="364"/>
                  </a:cxn>
                  <a:cxn ang="0">
                    <a:pos x="76" y="319"/>
                  </a:cxn>
                  <a:cxn ang="0">
                    <a:pos x="68" y="194"/>
                  </a:cxn>
                  <a:cxn ang="0">
                    <a:pos x="40" y="95"/>
                  </a:cxn>
                </a:cxnLst>
                <a:rect l="0" t="0" r="r" b="b"/>
                <a:pathLst>
                  <a:path w="95" h="364">
                    <a:moveTo>
                      <a:pt x="40" y="95"/>
                    </a:moveTo>
                    <a:cubicBezTo>
                      <a:pt x="24" y="48"/>
                      <a:pt x="4" y="4"/>
                      <a:pt x="0" y="0"/>
                    </a:cubicBezTo>
                    <a:cubicBezTo>
                      <a:pt x="7" y="4"/>
                      <a:pt x="25" y="35"/>
                      <a:pt x="43" y="83"/>
                    </a:cubicBezTo>
                    <a:cubicBezTo>
                      <a:pt x="59" y="124"/>
                      <a:pt x="82" y="180"/>
                      <a:pt x="85" y="206"/>
                    </a:cubicBezTo>
                    <a:cubicBezTo>
                      <a:pt x="93" y="262"/>
                      <a:pt x="81" y="300"/>
                      <a:pt x="83" y="316"/>
                    </a:cubicBezTo>
                    <a:cubicBezTo>
                      <a:pt x="85" y="332"/>
                      <a:pt x="95" y="351"/>
                      <a:pt x="88" y="364"/>
                    </a:cubicBezTo>
                    <a:cubicBezTo>
                      <a:pt x="89" y="352"/>
                      <a:pt x="79" y="337"/>
                      <a:pt x="76" y="319"/>
                    </a:cubicBezTo>
                    <a:cubicBezTo>
                      <a:pt x="73" y="301"/>
                      <a:pt x="76" y="233"/>
                      <a:pt x="68" y="194"/>
                    </a:cubicBezTo>
                    <a:cubicBezTo>
                      <a:pt x="65" y="180"/>
                      <a:pt x="54" y="136"/>
                      <a:pt x="40" y="95"/>
                    </a:cubicBezTo>
                    <a:close/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6" name="Freeform 46"/>
              <p:cNvSpPr>
                <a:spLocks/>
              </p:cNvSpPr>
              <p:nvPr/>
            </p:nvSpPr>
            <p:spPr bwMode="auto">
              <a:xfrm>
                <a:off x="2411" y="1766"/>
                <a:ext cx="367" cy="916"/>
              </a:xfrm>
              <a:custGeom>
                <a:avLst/>
                <a:gdLst/>
                <a:ahLst/>
                <a:cxnLst>
                  <a:cxn ang="0">
                    <a:pos x="128" y="367"/>
                  </a:cxn>
                  <a:cxn ang="0">
                    <a:pos x="116" y="242"/>
                  </a:cxn>
                  <a:cxn ang="0">
                    <a:pos x="83" y="156"/>
                  </a:cxn>
                  <a:cxn ang="0">
                    <a:pos x="38" y="74"/>
                  </a:cxn>
                  <a:cxn ang="0">
                    <a:pos x="0" y="0"/>
                  </a:cxn>
                  <a:cxn ang="0">
                    <a:pos x="28" y="81"/>
                  </a:cxn>
                  <a:cxn ang="0">
                    <a:pos x="93" y="205"/>
                  </a:cxn>
                  <a:cxn ang="0">
                    <a:pos x="109" y="353"/>
                  </a:cxn>
                  <a:cxn ang="0">
                    <a:pos x="152" y="380"/>
                  </a:cxn>
                  <a:cxn ang="0">
                    <a:pos x="128" y="367"/>
                  </a:cxn>
                </a:cxnLst>
                <a:rect l="0" t="0" r="r" b="b"/>
                <a:pathLst>
                  <a:path w="152" h="380">
                    <a:moveTo>
                      <a:pt x="128" y="367"/>
                    </a:moveTo>
                    <a:cubicBezTo>
                      <a:pt x="112" y="348"/>
                      <a:pt x="117" y="276"/>
                      <a:pt x="116" y="242"/>
                    </a:cubicBezTo>
                    <a:cubicBezTo>
                      <a:pt x="115" y="208"/>
                      <a:pt x="111" y="204"/>
                      <a:pt x="83" y="156"/>
                    </a:cubicBezTo>
                    <a:cubicBezTo>
                      <a:pt x="55" y="108"/>
                      <a:pt x="49" y="104"/>
                      <a:pt x="38" y="74"/>
                    </a:cubicBezTo>
                    <a:cubicBezTo>
                      <a:pt x="27" y="44"/>
                      <a:pt x="15" y="14"/>
                      <a:pt x="0" y="0"/>
                    </a:cubicBezTo>
                    <a:cubicBezTo>
                      <a:pt x="12" y="11"/>
                      <a:pt x="20" y="41"/>
                      <a:pt x="28" y="81"/>
                    </a:cubicBezTo>
                    <a:cubicBezTo>
                      <a:pt x="38" y="137"/>
                      <a:pt x="70" y="162"/>
                      <a:pt x="93" y="205"/>
                    </a:cubicBezTo>
                    <a:cubicBezTo>
                      <a:pt x="117" y="250"/>
                      <a:pt x="92" y="311"/>
                      <a:pt x="109" y="353"/>
                    </a:cubicBezTo>
                    <a:cubicBezTo>
                      <a:pt x="118" y="375"/>
                      <a:pt x="132" y="378"/>
                      <a:pt x="152" y="380"/>
                    </a:cubicBezTo>
                    <a:cubicBezTo>
                      <a:pt x="143" y="380"/>
                      <a:pt x="134" y="373"/>
                      <a:pt x="128" y="367"/>
                    </a:cubicBezTo>
                    <a:close/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7" name="Freeform 47"/>
              <p:cNvSpPr>
                <a:spLocks/>
              </p:cNvSpPr>
              <p:nvPr/>
            </p:nvSpPr>
            <p:spPr bwMode="auto">
              <a:xfrm>
                <a:off x="2479" y="1961"/>
                <a:ext cx="214" cy="656"/>
              </a:xfrm>
              <a:custGeom>
                <a:avLst/>
                <a:gdLst/>
                <a:ahLst/>
                <a:cxnLst>
                  <a:cxn ang="0">
                    <a:pos x="79" y="182"/>
                  </a:cxn>
                  <a:cxn ang="0">
                    <a:pos x="50" y="93"/>
                  </a:cxn>
                  <a:cxn ang="0">
                    <a:pos x="0" y="0"/>
                  </a:cxn>
                  <a:cxn ang="0">
                    <a:pos x="65" y="124"/>
                  </a:cxn>
                  <a:cxn ang="0">
                    <a:pos x="81" y="272"/>
                  </a:cxn>
                  <a:cxn ang="0">
                    <a:pos x="79" y="182"/>
                  </a:cxn>
                </a:cxnLst>
                <a:rect l="0" t="0" r="r" b="b"/>
                <a:pathLst>
                  <a:path w="89" h="272">
                    <a:moveTo>
                      <a:pt x="79" y="182"/>
                    </a:moveTo>
                    <a:cubicBezTo>
                      <a:pt x="80" y="158"/>
                      <a:pt x="77" y="127"/>
                      <a:pt x="50" y="93"/>
                    </a:cubicBezTo>
                    <a:cubicBezTo>
                      <a:pt x="23" y="59"/>
                      <a:pt x="3" y="19"/>
                      <a:pt x="0" y="0"/>
                    </a:cubicBezTo>
                    <a:cubicBezTo>
                      <a:pt x="10" y="56"/>
                      <a:pt x="42" y="81"/>
                      <a:pt x="65" y="124"/>
                    </a:cubicBezTo>
                    <a:cubicBezTo>
                      <a:pt x="89" y="169"/>
                      <a:pt x="64" y="230"/>
                      <a:pt x="81" y="272"/>
                    </a:cubicBezTo>
                    <a:cubicBezTo>
                      <a:pt x="73" y="237"/>
                      <a:pt x="79" y="206"/>
                      <a:pt x="79" y="18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8" name="Freeform 48"/>
              <p:cNvSpPr>
                <a:spLocks/>
              </p:cNvSpPr>
              <p:nvPr/>
            </p:nvSpPr>
            <p:spPr bwMode="auto">
              <a:xfrm>
                <a:off x="2647" y="1802"/>
                <a:ext cx="111" cy="2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46"/>
                  </a:cxn>
                  <a:cxn ang="0">
                    <a:pos x="37" y="71"/>
                  </a:cxn>
                  <a:cxn ang="0">
                    <a:pos x="39" y="85"/>
                  </a:cxn>
                  <a:cxn ang="0">
                    <a:pos x="43" y="97"/>
                  </a:cxn>
                  <a:cxn ang="0">
                    <a:pos x="16" y="35"/>
                  </a:cxn>
                </a:cxnLst>
                <a:rect l="0" t="0" r="r" b="b"/>
                <a:pathLst>
                  <a:path w="46" h="97">
                    <a:moveTo>
                      <a:pt x="0" y="0"/>
                    </a:moveTo>
                    <a:cubicBezTo>
                      <a:pt x="10" y="15"/>
                      <a:pt x="22" y="30"/>
                      <a:pt x="28" y="46"/>
                    </a:cubicBezTo>
                    <a:cubicBezTo>
                      <a:pt x="31" y="54"/>
                      <a:pt x="35" y="63"/>
                      <a:pt x="37" y="71"/>
                    </a:cubicBezTo>
                    <a:cubicBezTo>
                      <a:pt x="39" y="76"/>
                      <a:pt x="38" y="81"/>
                      <a:pt x="39" y="85"/>
                    </a:cubicBezTo>
                    <a:cubicBezTo>
                      <a:pt x="41" y="90"/>
                      <a:pt x="46" y="90"/>
                      <a:pt x="43" y="97"/>
                    </a:cubicBezTo>
                    <a:cubicBezTo>
                      <a:pt x="30" y="84"/>
                      <a:pt x="19" y="53"/>
                      <a:pt x="16" y="35"/>
                    </a:cubicBezTo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9" name="Freeform 49"/>
              <p:cNvSpPr>
                <a:spLocks/>
              </p:cNvSpPr>
              <p:nvPr/>
            </p:nvSpPr>
            <p:spPr bwMode="auto">
              <a:xfrm>
                <a:off x="2773" y="2108"/>
                <a:ext cx="50" cy="1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28"/>
                  </a:cxn>
                  <a:cxn ang="0">
                    <a:pos x="17" y="56"/>
                  </a:cxn>
                </a:cxnLst>
                <a:rect l="0" t="0" r="r" b="b"/>
                <a:pathLst>
                  <a:path w="21" h="56">
                    <a:moveTo>
                      <a:pt x="0" y="0"/>
                    </a:moveTo>
                    <a:cubicBezTo>
                      <a:pt x="6" y="10"/>
                      <a:pt x="12" y="17"/>
                      <a:pt x="16" y="28"/>
                    </a:cubicBezTo>
                    <a:cubicBezTo>
                      <a:pt x="21" y="39"/>
                      <a:pt x="16" y="47"/>
                      <a:pt x="17" y="56"/>
                    </a:cubicBezTo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0" name="Freeform 50"/>
              <p:cNvSpPr>
                <a:spLocks/>
              </p:cNvSpPr>
              <p:nvPr/>
            </p:nvSpPr>
            <p:spPr bwMode="auto">
              <a:xfrm>
                <a:off x="2913" y="2181"/>
                <a:ext cx="53" cy="291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5" y="60"/>
                  </a:cxn>
                  <a:cxn ang="0">
                    <a:pos x="12" y="121"/>
                  </a:cxn>
                  <a:cxn ang="0">
                    <a:pos x="9" y="106"/>
                  </a:cxn>
                  <a:cxn ang="0">
                    <a:pos x="11" y="80"/>
                  </a:cxn>
                </a:cxnLst>
                <a:rect l="0" t="0" r="r" b="b"/>
                <a:pathLst>
                  <a:path w="22" h="121">
                    <a:moveTo>
                      <a:pt x="22" y="0"/>
                    </a:moveTo>
                    <a:cubicBezTo>
                      <a:pt x="12" y="18"/>
                      <a:pt x="7" y="40"/>
                      <a:pt x="5" y="60"/>
                    </a:cubicBezTo>
                    <a:cubicBezTo>
                      <a:pt x="4" y="72"/>
                      <a:pt x="0" y="105"/>
                      <a:pt x="12" y="121"/>
                    </a:cubicBezTo>
                    <a:cubicBezTo>
                      <a:pt x="15" y="116"/>
                      <a:pt x="10" y="112"/>
                      <a:pt x="9" y="106"/>
                    </a:cubicBezTo>
                    <a:cubicBezTo>
                      <a:pt x="8" y="98"/>
                      <a:pt x="10" y="88"/>
                      <a:pt x="11" y="80"/>
                    </a:cubicBezTo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1" name="Freeform 51"/>
              <p:cNvSpPr>
                <a:spLocks/>
              </p:cNvSpPr>
              <p:nvPr/>
            </p:nvSpPr>
            <p:spPr bwMode="auto">
              <a:xfrm>
                <a:off x="2582" y="1443"/>
                <a:ext cx="579" cy="46"/>
              </a:xfrm>
              <a:custGeom>
                <a:avLst/>
                <a:gdLst/>
                <a:ahLst/>
                <a:cxnLst>
                  <a:cxn ang="0">
                    <a:pos x="131" y="3"/>
                  </a:cxn>
                  <a:cxn ang="0">
                    <a:pos x="240" y="17"/>
                  </a:cxn>
                  <a:cxn ang="0">
                    <a:pos x="123" y="0"/>
                  </a:cxn>
                  <a:cxn ang="0">
                    <a:pos x="0" y="19"/>
                  </a:cxn>
                  <a:cxn ang="0">
                    <a:pos x="131" y="3"/>
                  </a:cxn>
                </a:cxnLst>
                <a:rect l="0" t="0" r="r" b="b"/>
                <a:pathLst>
                  <a:path w="240" h="19">
                    <a:moveTo>
                      <a:pt x="131" y="3"/>
                    </a:moveTo>
                    <a:cubicBezTo>
                      <a:pt x="163" y="4"/>
                      <a:pt x="199" y="9"/>
                      <a:pt x="240" y="17"/>
                    </a:cubicBezTo>
                    <a:cubicBezTo>
                      <a:pt x="202" y="5"/>
                      <a:pt x="163" y="0"/>
                      <a:pt x="123" y="0"/>
                    </a:cubicBezTo>
                    <a:cubicBezTo>
                      <a:pt x="81" y="0"/>
                      <a:pt x="39" y="6"/>
                      <a:pt x="0" y="19"/>
                    </a:cubicBezTo>
                    <a:cubicBezTo>
                      <a:pt x="16" y="15"/>
                      <a:pt x="65" y="3"/>
                      <a:pt x="131" y="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" name="Freeform 52"/>
              <p:cNvSpPr>
                <a:spLocks/>
              </p:cNvSpPr>
              <p:nvPr/>
            </p:nvSpPr>
            <p:spPr bwMode="auto">
              <a:xfrm>
                <a:off x="4152" y="1814"/>
                <a:ext cx="89" cy="191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0" y="79"/>
                  </a:cxn>
                  <a:cxn ang="0">
                    <a:pos x="35" y="0"/>
                  </a:cxn>
                </a:cxnLst>
                <a:rect l="0" t="0" r="r" b="b"/>
                <a:pathLst>
                  <a:path w="37" h="79">
                    <a:moveTo>
                      <a:pt x="35" y="0"/>
                    </a:moveTo>
                    <a:cubicBezTo>
                      <a:pt x="37" y="13"/>
                      <a:pt x="33" y="51"/>
                      <a:pt x="0" y="79"/>
                    </a:cubicBezTo>
                    <a:cubicBezTo>
                      <a:pt x="11" y="69"/>
                      <a:pt x="34" y="38"/>
                      <a:pt x="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3" name="Freeform 53"/>
              <p:cNvSpPr>
                <a:spLocks/>
              </p:cNvSpPr>
              <p:nvPr/>
            </p:nvSpPr>
            <p:spPr bwMode="auto">
              <a:xfrm>
                <a:off x="4091" y="1952"/>
                <a:ext cx="32" cy="48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3" y="13"/>
                  </a:cxn>
                  <a:cxn ang="0">
                    <a:pos x="8" y="15"/>
                  </a:cxn>
                  <a:cxn ang="0">
                    <a:pos x="11" y="20"/>
                  </a:cxn>
                  <a:cxn ang="0">
                    <a:pos x="5" y="11"/>
                  </a:cxn>
                  <a:cxn ang="0">
                    <a:pos x="0" y="0"/>
                  </a:cxn>
                </a:cxnLst>
                <a:rect l="0" t="0" r="r" b="b"/>
                <a:pathLst>
                  <a:path w="13" h="20">
                    <a:moveTo>
                      <a:pt x="1" y="1"/>
                    </a:moveTo>
                    <a:cubicBezTo>
                      <a:pt x="6" y="4"/>
                      <a:pt x="0" y="10"/>
                      <a:pt x="3" y="13"/>
                    </a:cubicBezTo>
                    <a:cubicBezTo>
                      <a:pt x="4" y="14"/>
                      <a:pt x="7" y="14"/>
                      <a:pt x="8" y="15"/>
                    </a:cubicBezTo>
                    <a:cubicBezTo>
                      <a:pt x="10" y="16"/>
                      <a:pt x="11" y="19"/>
                      <a:pt x="11" y="20"/>
                    </a:cubicBezTo>
                    <a:cubicBezTo>
                      <a:pt x="13" y="14"/>
                      <a:pt x="8" y="15"/>
                      <a:pt x="5" y="11"/>
                    </a:cubicBezTo>
                    <a:cubicBezTo>
                      <a:pt x="3" y="7"/>
                      <a:pt x="5" y="2"/>
                      <a:pt x="0" y="0"/>
                    </a:cubicBez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" name="Freeform 54"/>
              <p:cNvSpPr>
                <a:spLocks/>
              </p:cNvSpPr>
              <p:nvPr/>
            </p:nvSpPr>
            <p:spPr bwMode="auto">
              <a:xfrm>
                <a:off x="3812" y="1976"/>
                <a:ext cx="291" cy="231"/>
              </a:xfrm>
              <a:custGeom>
                <a:avLst/>
                <a:gdLst/>
                <a:ahLst/>
                <a:cxnLst>
                  <a:cxn ang="0">
                    <a:pos x="105" y="8"/>
                  </a:cxn>
                  <a:cxn ang="0">
                    <a:pos x="105" y="8"/>
                  </a:cxn>
                  <a:cxn ang="0">
                    <a:pos x="93" y="56"/>
                  </a:cxn>
                  <a:cxn ang="0">
                    <a:pos x="47" y="85"/>
                  </a:cxn>
                  <a:cxn ang="0">
                    <a:pos x="18" y="91"/>
                  </a:cxn>
                  <a:cxn ang="0">
                    <a:pos x="2" y="92"/>
                  </a:cxn>
                  <a:cxn ang="0">
                    <a:pos x="60" y="89"/>
                  </a:cxn>
                  <a:cxn ang="0">
                    <a:pos x="105" y="60"/>
                  </a:cxn>
                  <a:cxn ang="0">
                    <a:pos x="105" y="8"/>
                  </a:cxn>
                </a:cxnLst>
                <a:rect l="0" t="0" r="r" b="b"/>
                <a:pathLst>
                  <a:path w="121" h="96">
                    <a:moveTo>
                      <a:pt x="105" y="8"/>
                    </a:moveTo>
                    <a:cubicBezTo>
                      <a:pt x="101" y="0"/>
                      <a:pt x="103" y="4"/>
                      <a:pt x="105" y="8"/>
                    </a:cubicBezTo>
                    <a:cubicBezTo>
                      <a:pt x="116" y="27"/>
                      <a:pt x="108" y="43"/>
                      <a:pt x="93" y="56"/>
                    </a:cubicBezTo>
                    <a:cubicBezTo>
                      <a:pt x="77" y="70"/>
                      <a:pt x="69" y="79"/>
                      <a:pt x="47" y="85"/>
                    </a:cubicBezTo>
                    <a:cubicBezTo>
                      <a:pt x="37" y="88"/>
                      <a:pt x="27" y="91"/>
                      <a:pt x="18" y="91"/>
                    </a:cubicBezTo>
                    <a:cubicBezTo>
                      <a:pt x="9" y="92"/>
                      <a:pt x="0" y="91"/>
                      <a:pt x="2" y="92"/>
                    </a:cubicBezTo>
                    <a:cubicBezTo>
                      <a:pt x="28" y="96"/>
                      <a:pt x="38" y="95"/>
                      <a:pt x="60" y="89"/>
                    </a:cubicBezTo>
                    <a:cubicBezTo>
                      <a:pt x="81" y="83"/>
                      <a:pt x="90" y="73"/>
                      <a:pt x="105" y="60"/>
                    </a:cubicBezTo>
                    <a:cubicBezTo>
                      <a:pt x="121" y="47"/>
                      <a:pt x="117" y="26"/>
                      <a:pt x="105" y="8"/>
                    </a:cubicBezTo>
                    <a:close/>
                  </a:path>
                </a:pathLst>
              </a:custGeom>
              <a:solidFill>
                <a:srgbClr val="F8C8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" name="Freeform 55"/>
              <p:cNvSpPr>
                <a:spLocks/>
              </p:cNvSpPr>
              <p:nvPr/>
            </p:nvSpPr>
            <p:spPr bwMode="auto">
              <a:xfrm>
                <a:off x="2433" y="1383"/>
                <a:ext cx="289" cy="139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0" y="58"/>
                  </a:cxn>
                  <a:cxn ang="0">
                    <a:pos x="120" y="16"/>
                  </a:cxn>
                  <a:cxn ang="0">
                    <a:pos x="116" y="0"/>
                  </a:cxn>
                </a:cxnLst>
                <a:rect l="0" t="0" r="r" b="b"/>
                <a:pathLst>
                  <a:path w="120" h="58">
                    <a:moveTo>
                      <a:pt x="116" y="0"/>
                    </a:moveTo>
                    <a:cubicBezTo>
                      <a:pt x="78" y="10"/>
                      <a:pt x="12" y="46"/>
                      <a:pt x="0" y="58"/>
                    </a:cubicBezTo>
                    <a:cubicBezTo>
                      <a:pt x="19" y="47"/>
                      <a:pt x="86" y="19"/>
                      <a:pt x="120" y="16"/>
                    </a:cubicBezTo>
                    <a:cubicBezTo>
                      <a:pt x="107" y="16"/>
                      <a:pt x="98" y="8"/>
                      <a:pt x="116" y="0"/>
                    </a:cubicBezTo>
                    <a:close/>
                  </a:path>
                </a:pathLst>
              </a:custGeom>
              <a:solidFill>
                <a:srgbClr val="E6B3C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" name="Freeform 56"/>
              <p:cNvSpPr>
                <a:spLocks/>
              </p:cNvSpPr>
              <p:nvPr/>
            </p:nvSpPr>
            <p:spPr bwMode="auto">
              <a:xfrm>
                <a:off x="2891" y="2771"/>
                <a:ext cx="63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6" y="0"/>
                  </a:cxn>
                </a:cxnLst>
                <a:rect l="0" t="0" r="r" b="b"/>
                <a:pathLst>
                  <a:path w="26" h="1">
                    <a:moveTo>
                      <a:pt x="0" y="1"/>
                    </a:moveTo>
                    <a:cubicBezTo>
                      <a:pt x="9" y="1"/>
                      <a:pt x="17" y="0"/>
                      <a:pt x="26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" name="Freeform 57"/>
              <p:cNvSpPr>
                <a:spLocks/>
              </p:cNvSpPr>
              <p:nvPr/>
            </p:nvSpPr>
            <p:spPr bwMode="auto">
              <a:xfrm>
                <a:off x="2850" y="2798"/>
                <a:ext cx="135" cy="1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56" y="0"/>
                  </a:cxn>
                </a:cxnLst>
                <a:rect l="0" t="0" r="r" b="b"/>
                <a:pathLst>
                  <a:path w="56" h="4">
                    <a:moveTo>
                      <a:pt x="0" y="3"/>
                    </a:moveTo>
                    <a:cubicBezTo>
                      <a:pt x="18" y="4"/>
                      <a:pt x="39" y="3"/>
                      <a:pt x="56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" name="Freeform 58"/>
              <p:cNvSpPr>
                <a:spLocks/>
              </p:cNvSpPr>
              <p:nvPr/>
            </p:nvSpPr>
            <p:spPr bwMode="auto">
              <a:xfrm>
                <a:off x="2898" y="2829"/>
                <a:ext cx="80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3" y="0"/>
                  </a:cxn>
                </a:cxnLst>
                <a:rect l="0" t="0" r="r" b="b"/>
                <a:pathLst>
                  <a:path w="33" h="2">
                    <a:moveTo>
                      <a:pt x="0" y="2"/>
                    </a:moveTo>
                    <a:cubicBezTo>
                      <a:pt x="11" y="2"/>
                      <a:pt x="22" y="1"/>
                      <a:pt x="33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9" name="Freeform 59"/>
              <p:cNvSpPr>
                <a:spLocks/>
              </p:cNvSpPr>
              <p:nvPr/>
            </p:nvSpPr>
            <p:spPr bwMode="auto">
              <a:xfrm>
                <a:off x="2862" y="2861"/>
                <a:ext cx="108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1" y="2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0" name="Freeform 60"/>
              <p:cNvSpPr>
                <a:spLocks/>
              </p:cNvSpPr>
              <p:nvPr/>
            </p:nvSpPr>
            <p:spPr bwMode="auto">
              <a:xfrm>
                <a:off x="2896" y="2890"/>
                <a:ext cx="72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0" y="0"/>
                  </a:cxn>
                </a:cxnLst>
                <a:rect l="0" t="0" r="r" b="b"/>
                <a:pathLst>
                  <a:path w="30" h="3">
                    <a:moveTo>
                      <a:pt x="0" y="3"/>
                    </a:moveTo>
                    <a:cubicBezTo>
                      <a:pt x="10" y="3"/>
                      <a:pt x="20" y="2"/>
                      <a:pt x="30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1" name="Freeform 61"/>
              <p:cNvSpPr>
                <a:spLocks/>
              </p:cNvSpPr>
              <p:nvPr/>
            </p:nvSpPr>
            <p:spPr bwMode="auto">
              <a:xfrm>
                <a:off x="2833" y="2923"/>
                <a:ext cx="133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55" y="0"/>
                  </a:cxn>
                </a:cxnLst>
                <a:rect l="0" t="0" r="r" b="b"/>
                <a:pathLst>
                  <a:path w="55" h="2">
                    <a:moveTo>
                      <a:pt x="0" y="1"/>
                    </a:moveTo>
                    <a:cubicBezTo>
                      <a:pt x="17" y="2"/>
                      <a:pt x="36" y="2"/>
                      <a:pt x="5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2" name="Freeform 62"/>
              <p:cNvSpPr>
                <a:spLocks/>
              </p:cNvSpPr>
              <p:nvPr/>
            </p:nvSpPr>
            <p:spPr bwMode="auto">
              <a:xfrm>
                <a:off x="2951" y="2955"/>
                <a:ext cx="1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cubicBezTo>
                      <a:pt x="2" y="0"/>
                      <a:pt x="4" y="0"/>
                      <a:pt x="6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3" name="Freeform 63"/>
              <p:cNvSpPr>
                <a:spLocks/>
              </p:cNvSpPr>
              <p:nvPr/>
            </p:nvSpPr>
            <p:spPr bwMode="auto">
              <a:xfrm>
                <a:off x="2852" y="2955"/>
                <a:ext cx="99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1" y="0"/>
                  </a:cxn>
                </a:cxnLst>
                <a:rect l="0" t="0" r="r" b="b"/>
                <a:pathLst>
                  <a:path w="41" h="2">
                    <a:moveTo>
                      <a:pt x="0" y="1"/>
                    </a:moveTo>
                    <a:cubicBezTo>
                      <a:pt x="13" y="2"/>
                      <a:pt x="27" y="2"/>
                      <a:pt x="41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4" name="Freeform 64"/>
              <p:cNvSpPr>
                <a:spLocks/>
              </p:cNvSpPr>
              <p:nvPr/>
            </p:nvSpPr>
            <p:spPr bwMode="auto">
              <a:xfrm>
                <a:off x="2840" y="2991"/>
                <a:ext cx="8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5" y="0"/>
                  </a:cxn>
                </a:cxnLst>
                <a:rect l="0" t="0" r="r" b="b"/>
                <a:pathLst>
                  <a:path w="35">
                    <a:moveTo>
                      <a:pt x="0" y="0"/>
                    </a:moveTo>
                    <a:cubicBezTo>
                      <a:pt x="11" y="0"/>
                      <a:pt x="23" y="0"/>
                      <a:pt x="3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5" name="Freeform 65"/>
              <p:cNvSpPr>
                <a:spLocks/>
              </p:cNvSpPr>
              <p:nvPr/>
            </p:nvSpPr>
            <p:spPr bwMode="auto">
              <a:xfrm>
                <a:off x="2860" y="3022"/>
                <a:ext cx="89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7" y="0"/>
                  </a:cxn>
                </a:cxnLst>
                <a:rect l="0" t="0" r="r" b="b"/>
                <a:pathLst>
                  <a:path w="37" h="2">
                    <a:moveTo>
                      <a:pt x="0" y="2"/>
                    </a:moveTo>
                    <a:cubicBezTo>
                      <a:pt x="12" y="2"/>
                      <a:pt x="25" y="1"/>
                      <a:pt x="37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6" name="Freeform 66"/>
              <p:cNvSpPr>
                <a:spLocks/>
              </p:cNvSpPr>
              <p:nvPr/>
            </p:nvSpPr>
            <p:spPr bwMode="auto">
              <a:xfrm>
                <a:off x="2843" y="3061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</a:cxnLst>
                <a:rect l="0" t="0" r="r" b="b"/>
                <a:pathLst>
                  <a:path w="28">
                    <a:moveTo>
                      <a:pt x="0" y="0"/>
                    </a:moveTo>
                    <a:cubicBezTo>
                      <a:pt x="9" y="0"/>
                      <a:pt x="19" y="0"/>
                      <a:pt x="28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7" name="Freeform 67"/>
              <p:cNvSpPr>
                <a:spLocks/>
              </p:cNvSpPr>
              <p:nvPr/>
            </p:nvSpPr>
            <p:spPr bwMode="auto">
              <a:xfrm>
                <a:off x="2823" y="3094"/>
                <a:ext cx="106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4" y="0"/>
                  </a:cxn>
                </a:cxnLst>
                <a:rect l="0" t="0" r="r" b="b"/>
                <a:pathLst>
                  <a:path w="44" h="1">
                    <a:moveTo>
                      <a:pt x="0" y="0"/>
                    </a:moveTo>
                    <a:cubicBezTo>
                      <a:pt x="13" y="1"/>
                      <a:pt x="29" y="1"/>
                      <a:pt x="44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8" name="Freeform 68"/>
              <p:cNvSpPr>
                <a:spLocks/>
              </p:cNvSpPr>
              <p:nvPr/>
            </p:nvSpPr>
            <p:spPr bwMode="auto">
              <a:xfrm>
                <a:off x="2845" y="3128"/>
                <a:ext cx="109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2" y="1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9" name="Freeform 69"/>
              <p:cNvSpPr>
                <a:spLocks/>
              </p:cNvSpPr>
              <p:nvPr/>
            </p:nvSpPr>
            <p:spPr bwMode="auto">
              <a:xfrm>
                <a:off x="2874" y="3164"/>
                <a:ext cx="77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0"/>
                  </a:cxn>
                </a:cxnLst>
                <a:rect l="0" t="0" r="r" b="b"/>
                <a:pathLst>
                  <a:path w="32" h="1">
                    <a:moveTo>
                      <a:pt x="0" y="1"/>
                    </a:moveTo>
                    <a:cubicBezTo>
                      <a:pt x="11" y="1"/>
                      <a:pt x="22" y="1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0" name="Freeform 70"/>
              <p:cNvSpPr>
                <a:spLocks/>
              </p:cNvSpPr>
              <p:nvPr/>
            </p:nvSpPr>
            <p:spPr bwMode="auto">
              <a:xfrm>
                <a:off x="2886" y="3201"/>
                <a:ext cx="65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7" y="0"/>
                  </a:cxn>
                </a:cxnLst>
                <a:rect l="0" t="0" r="r" b="b"/>
                <a:pathLst>
                  <a:path w="27" h="1">
                    <a:moveTo>
                      <a:pt x="0" y="1"/>
                    </a:moveTo>
                    <a:cubicBezTo>
                      <a:pt x="10" y="1"/>
                      <a:pt x="20" y="0"/>
                      <a:pt x="27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1" name="Freeform 71"/>
              <p:cNvSpPr>
                <a:spLocks/>
              </p:cNvSpPr>
              <p:nvPr/>
            </p:nvSpPr>
            <p:spPr bwMode="auto">
              <a:xfrm>
                <a:off x="2869" y="3237"/>
                <a:ext cx="7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32">
                    <a:moveTo>
                      <a:pt x="0" y="0"/>
                    </a:moveTo>
                    <a:cubicBezTo>
                      <a:pt x="11" y="0"/>
                      <a:pt x="23" y="0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2" name="Freeform 72"/>
              <p:cNvSpPr>
                <a:spLocks/>
              </p:cNvSpPr>
              <p:nvPr/>
            </p:nvSpPr>
            <p:spPr bwMode="auto">
              <a:xfrm>
                <a:off x="2896" y="3270"/>
                <a:ext cx="5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" y="0"/>
                  </a:cxn>
                </a:cxnLst>
                <a:rect l="0" t="0" r="r" b="b"/>
                <a:pathLst>
                  <a:path w="22">
                    <a:moveTo>
                      <a:pt x="0" y="0"/>
                    </a:moveTo>
                    <a:cubicBezTo>
                      <a:pt x="8" y="0"/>
                      <a:pt x="16" y="0"/>
                      <a:pt x="22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3" name="Freeform 73"/>
              <p:cNvSpPr>
                <a:spLocks/>
              </p:cNvSpPr>
              <p:nvPr/>
            </p:nvSpPr>
            <p:spPr bwMode="auto">
              <a:xfrm>
                <a:off x="2913" y="3307"/>
                <a:ext cx="3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cubicBezTo>
                      <a:pt x="5" y="0"/>
                      <a:pt x="10" y="0"/>
                      <a:pt x="14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4" name="Freeform 74"/>
              <p:cNvSpPr>
                <a:spLocks/>
              </p:cNvSpPr>
              <p:nvPr/>
            </p:nvSpPr>
            <p:spPr bwMode="auto">
              <a:xfrm>
                <a:off x="2884" y="3343"/>
                <a:ext cx="5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" y="0"/>
                  </a:cxn>
                </a:cxnLst>
                <a:rect l="0" t="0" r="r" b="b"/>
                <a:pathLst>
                  <a:path w="24">
                    <a:moveTo>
                      <a:pt x="0" y="0"/>
                    </a:moveTo>
                    <a:cubicBezTo>
                      <a:pt x="8" y="0"/>
                      <a:pt x="17" y="0"/>
                      <a:pt x="24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5" name="Freeform 75"/>
              <p:cNvSpPr>
                <a:spLocks/>
              </p:cNvSpPr>
              <p:nvPr/>
            </p:nvSpPr>
            <p:spPr bwMode="auto">
              <a:xfrm>
                <a:off x="2891" y="2771"/>
                <a:ext cx="63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6" y="0"/>
                  </a:cxn>
                </a:cxnLst>
                <a:rect l="0" t="0" r="r" b="b"/>
                <a:pathLst>
                  <a:path w="26" h="1">
                    <a:moveTo>
                      <a:pt x="0" y="1"/>
                    </a:moveTo>
                    <a:cubicBezTo>
                      <a:pt x="9" y="1"/>
                      <a:pt x="17" y="0"/>
                      <a:pt x="26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6" name="Freeform 76"/>
              <p:cNvSpPr>
                <a:spLocks/>
              </p:cNvSpPr>
              <p:nvPr/>
            </p:nvSpPr>
            <p:spPr bwMode="auto">
              <a:xfrm>
                <a:off x="2850" y="2798"/>
                <a:ext cx="135" cy="1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56" y="0"/>
                  </a:cxn>
                </a:cxnLst>
                <a:rect l="0" t="0" r="r" b="b"/>
                <a:pathLst>
                  <a:path w="56" h="4">
                    <a:moveTo>
                      <a:pt x="0" y="3"/>
                    </a:moveTo>
                    <a:cubicBezTo>
                      <a:pt x="18" y="4"/>
                      <a:pt x="39" y="3"/>
                      <a:pt x="56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7" name="Freeform 77"/>
              <p:cNvSpPr>
                <a:spLocks/>
              </p:cNvSpPr>
              <p:nvPr/>
            </p:nvSpPr>
            <p:spPr bwMode="auto">
              <a:xfrm>
                <a:off x="2898" y="2829"/>
                <a:ext cx="80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3" y="0"/>
                  </a:cxn>
                </a:cxnLst>
                <a:rect l="0" t="0" r="r" b="b"/>
                <a:pathLst>
                  <a:path w="33" h="2">
                    <a:moveTo>
                      <a:pt x="0" y="2"/>
                    </a:moveTo>
                    <a:cubicBezTo>
                      <a:pt x="11" y="2"/>
                      <a:pt x="22" y="1"/>
                      <a:pt x="33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8" name="Freeform 78"/>
              <p:cNvSpPr>
                <a:spLocks/>
              </p:cNvSpPr>
              <p:nvPr/>
            </p:nvSpPr>
            <p:spPr bwMode="auto">
              <a:xfrm>
                <a:off x="2862" y="2861"/>
                <a:ext cx="108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1" y="2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9" name="Freeform 79"/>
              <p:cNvSpPr>
                <a:spLocks/>
              </p:cNvSpPr>
              <p:nvPr/>
            </p:nvSpPr>
            <p:spPr bwMode="auto">
              <a:xfrm>
                <a:off x="2896" y="2890"/>
                <a:ext cx="72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0" y="0"/>
                  </a:cxn>
                </a:cxnLst>
                <a:rect l="0" t="0" r="r" b="b"/>
                <a:pathLst>
                  <a:path w="30" h="3">
                    <a:moveTo>
                      <a:pt x="0" y="3"/>
                    </a:moveTo>
                    <a:cubicBezTo>
                      <a:pt x="10" y="3"/>
                      <a:pt x="20" y="2"/>
                      <a:pt x="30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0" name="Freeform 80"/>
              <p:cNvSpPr>
                <a:spLocks/>
              </p:cNvSpPr>
              <p:nvPr/>
            </p:nvSpPr>
            <p:spPr bwMode="auto">
              <a:xfrm>
                <a:off x="2833" y="2923"/>
                <a:ext cx="133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55" y="0"/>
                  </a:cxn>
                </a:cxnLst>
                <a:rect l="0" t="0" r="r" b="b"/>
                <a:pathLst>
                  <a:path w="55" h="2">
                    <a:moveTo>
                      <a:pt x="0" y="1"/>
                    </a:moveTo>
                    <a:cubicBezTo>
                      <a:pt x="17" y="2"/>
                      <a:pt x="36" y="2"/>
                      <a:pt x="5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1" name="Freeform 81"/>
              <p:cNvSpPr>
                <a:spLocks/>
              </p:cNvSpPr>
              <p:nvPr/>
            </p:nvSpPr>
            <p:spPr bwMode="auto">
              <a:xfrm>
                <a:off x="2951" y="2955"/>
                <a:ext cx="1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cubicBezTo>
                      <a:pt x="2" y="0"/>
                      <a:pt x="4" y="0"/>
                      <a:pt x="6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2" name="Freeform 82"/>
              <p:cNvSpPr>
                <a:spLocks/>
              </p:cNvSpPr>
              <p:nvPr/>
            </p:nvSpPr>
            <p:spPr bwMode="auto">
              <a:xfrm>
                <a:off x="2852" y="2955"/>
                <a:ext cx="99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1" y="0"/>
                  </a:cxn>
                </a:cxnLst>
                <a:rect l="0" t="0" r="r" b="b"/>
                <a:pathLst>
                  <a:path w="41" h="2">
                    <a:moveTo>
                      <a:pt x="0" y="1"/>
                    </a:moveTo>
                    <a:cubicBezTo>
                      <a:pt x="13" y="2"/>
                      <a:pt x="27" y="2"/>
                      <a:pt x="41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" name="Freeform 83"/>
              <p:cNvSpPr>
                <a:spLocks/>
              </p:cNvSpPr>
              <p:nvPr/>
            </p:nvSpPr>
            <p:spPr bwMode="auto">
              <a:xfrm>
                <a:off x="2840" y="2991"/>
                <a:ext cx="8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5" y="0"/>
                  </a:cxn>
                </a:cxnLst>
                <a:rect l="0" t="0" r="r" b="b"/>
                <a:pathLst>
                  <a:path w="35">
                    <a:moveTo>
                      <a:pt x="0" y="0"/>
                    </a:moveTo>
                    <a:cubicBezTo>
                      <a:pt x="11" y="0"/>
                      <a:pt x="23" y="0"/>
                      <a:pt x="3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4" name="Freeform 84"/>
              <p:cNvSpPr>
                <a:spLocks/>
              </p:cNvSpPr>
              <p:nvPr/>
            </p:nvSpPr>
            <p:spPr bwMode="auto">
              <a:xfrm>
                <a:off x="2860" y="3022"/>
                <a:ext cx="89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7" y="0"/>
                  </a:cxn>
                </a:cxnLst>
                <a:rect l="0" t="0" r="r" b="b"/>
                <a:pathLst>
                  <a:path w="37" h="2">
                    <a:moveTo>
                      <a:pt x="0" y="2"/>
                    </a:moveTo>
                    <a:cubicBezTo>
                      <a:pt x="12" y="2"/>
                      <a:pt x="25" y="1"/>
                      <a:pt x="37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" name="Freeform 85"/>
              <p:cNvSpPr>
                <a:spLocks/>
              </p:cNvSpPr>
              <p:nvPr/>
            </p:nvSpPr>
            <p:spPr bwMode="auto">
              <a:xfrm>
                <a:off x="2843" y="3061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</a:cxnLst>
                <a:rect l="0" t="0" r="r" b="b"/>
                <a:pathLst>
                  <a:path w="28">
                    <a:moveTo>
                      <a:pt x="0" y="0"/>
                    </a:moveTo>
                    <a:cubicBezTo>
                      <a:pt x="9" y="0"/>
                      <a:pt x="19" y="0"/>
                      <a:pt x="28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6" name="Freeform 86"/>
              <p:cNvSpPr>
                <a:spLocks/>
              </p:cNvSpPr>
              <p:nvPr/>
            </p:nvSpPr>
            <p:spPr bwMode="auto">
              <a:xfrm>
                <a:off x="2823" y="3094"/>
                <a:ext cx="106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4" y="0"/>
                  </a:cxn>
                </a:cxnLst>
                <a:rect l="0" t="0" r="r" b="b"/>
                <a:pathLst>
                  <a:path w="44" h="1">
                    <a:moveTo>
                      <a:pt x="0" y="0"/>
                    </a:moveTo>
                    <a:cubicBezTo>
                      <a:pt x="13" y="1"/>
                      <a:pt x="29" y="1"/>
                      <a:pt x="44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" name="Freeform 87"/>
              <p:cNvSpPr>
                <a:spLocks/>
              </p:cNvSpPr>
              <p:nvPr/>
            </p:nvSpPr>
            <p:spPr bwMode="auto">
              <a:xfrm>
                <a:off x="2845" y="3128"/>
                <a:ext cx="109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2" y="1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8" name="Freeform 88"/>
              <p:cNvSpPr>
                <a:spLocks/>
              </p:cNvSpPr>
              <p:nvPr/>
            </p:nvSpPr>
            <p:spPr bwMode="auto">
              <a:xfrm>
                <a:off x="2874" y="3164"/>
                <a:ext cx="77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0"/>
                  </a:cxn>
                </a:cxnLst>
                <a:rect l="0" t="0" r="r" b="b"/>
                <a:pathLst>
                  <a:path w="32" h="1">
                    <a:moveTo>
                      <a:pt x="0" y="1"/>
                    </a:moveTo>
                    <a:cubicBezTo>
                      <a:pt x="11" y="1"/>
                      <a:pt x="22" y="1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9" name="Freeform 89"/>
              <p:cNvSpPr>
                <a:spLocks/>
              </p:cNvSpPr>
              <p:nvPr/>
            </p:nvSpPr>
            <p:spPr bwMode="auto">
              <a:xfrm>
                <a:off x="2886" y="3201"/>
                <a:ext cx="65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7" y="0"/>
                  </a:cxn>
                </a:cxnLst>
                <a:rect l="0" t="0" r="r" b="b"/>
                <a:pathLst>
                  <a:path w="27" h="1">
                    <a:moveTo>
                      <a:pt x="0" y="1"/>
                    </a:moveTo>
                    <a:cubicBezTo>
                      <a:pt x="10" y="1"/>
                      <a:pt x="20" y="0"/>
                      <a:pt x="27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0" name="Freeform 90"/>
              <p:cNvSpPr>
                <a:spLocks/>
              </p:cNvSpPr>
              <p:nvPr/>
            </p:nvSpPr>
            <p:spPr bwMode="auto">
              <a:xfrm>
                <a:off x="2869" y="3237"/>
                <a:ext cx="7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32">
                    <a:moveTo>
                      <a:pt x="0" y="0"/>
                    </a:moveTo>
                    <a:cubicBezTo>
                      <a:pt x="11" y="0"/>
                      <a:pt x="23" y="0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1" name="Freeform 91"/>
              <p:cNvSpPr>
                <a:spLocks/>
              </p:cNvSpPr>
              <p:nvPr/>
            </p:nvSpPr>
            <p:spPr bwMode="auto">
              <a:xfrm>
                <a:off x="2896" y="3270"/>
                <a:ext cx="5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" y="0"/>
                  </a:cxn>
                </a:cxnLst>
                <a:rect l="0" t="0" r="r" b="b"/>
                <a:pathLst>
                  <a:path w="22">
                    <a:moveTo>
                      <a:pt x="0" y="0"/>
                    </a:moveTo>
                    <a:cubicBezTo>
                      <a:pt x="8" y="0"/>
                      <a:pt x="16" y="0"/>
                      <a:pt x="22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" name="Freeform 92"/>
              <p:cNvSpPr>
                <a:spLocks/>
              </p:cNvSpPr>
              <p:nvPr/>
            </p:nvSpPr>
            <p:spPr bwMode="auto">
              <a:xfrm>
                <a:off x="2913" y="3307"/>
                <a:ext cx="3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cubicBezTo>
                      <a:pt x="5" y="0"/>
                      <a:pt x="10" y="0"/>
                      <a:pt x="14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" name="Freeform 93"/>
              <p:cNvSpPr>
                <a:spLocks/>
              </p:cNvSpPr>
              <p:nvPr/>
            </p:nvSpPr>
            <p:spPr bwMode="auto">
              <a:xfrm>
                <a:off x="2884" y="3343"/>
                <a:ext cx="5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" y="0"/>
                  </a:cxn>
                </a:cxnLst>
                <a:rect l="0" t="0" r="r" b="b"/>
                <a:pathLst>
                  <a:path w="24">
                    <a:moveTo>
                      <a:pt x="0" y="0"/>
                    </a:moveTo>
                    <a:cubicBezTo>
                      <a:pt x="8" y="0"/>
                      <a:pt x="17" y="0"/>
                      <a:pt x="24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4" name="Freeform 94"/>
              <p:cNvSpPr>
                <a:spLocks/>
              </p:cNvSpPr>
              <p:nvPr/>
            </p:nvSpPr>
            <p:spPr bwMode="auto">
              <a:xfrm>
                <a:off x="4098" y="209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5" name="Freeform 95"/>
              <p:cNvSpPr>
                <a:spLocks/>
              </p:cNvSpPr>
              <p:nvPr/>
            </p:nvSpPr>
            <p:spPr bwMode="auto">
              <a:xfrm>
                <a:off x="1657" y="207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6" name="Freeform 96"/>
              <p:cNvSpPr>
                <a:spLocks/>
              </p:cNvSpPr>
              <p:nvPr/>
            </p:nvSpPr>
            <p:spPr bwMode="auto">
              <a:xfrm>
                <a:off x="4103" y="2089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7" name="Freeform 97"/>
              <p:cNvSpPr>
                <a:spLocks/>
              </p:cNvSpPr>
              <p:nvPr/>
            </p:nvSpPr>
            <p:spPr bwMode="auto">
              <a:xfrm>
                <a:off x="1633" y="1928"/>
                <a:ext cx="426" cy="296"/>
              </a:xfrm>
              <a:custGeom>
                <a:avLst/>
                <a:gdLst/>
                <a:ahLst/>
                <a:cxnLst>
                  <a:cxn ang="0">
                    <a:pos x="26" y="22"/>
                  </a:cxn>
                  <a:cxn ang="0">
                    <a:pos x="22" y="91"/>
                  </a:cxn>
                  <a:cxn ang="0">
                    <a:pos x="66" y="116"/>
                  </a:cxn>
                  <a:cxn ang="0">
                    <a:pos x="139" y="114"/>
                  </a:cxn>
                  <a:cxn ang="0">
                    <a:pos x="175" y="81"/>
                  </a:cxn>
                  <a:cxn ang="0">
                    <a:pos x="170" y="48"/>
                  </a:cxn>
                  <a:cxn ang="0">
                    <a:pos x="99" y="12"/>
                  </a:cxn>
                  <a:cxn ang="0">
                    <a:pos x="26" y="22"/>
                  </a:cxn>
                </a:cxnLst>
                <a:rect l="0" t="0" r="r" b="b"/>
                <a:pathLst>
                  <a:path w="177" h="123">
                    <a:moveTo>
                      <a:pt x="26" y="22"/>
                    </a:moveTo>
                    <a:cubicBezTo>
                      <a:pt x="14" y="43"/>
                      <a:pt x="0" y="68"/>
                      <a:pt x="22" y="91"/>
                    </a:cubicBezTo>
                    <a:cubicBezTo>
                      <a:pt x="39" y="106"/>
                      <a:pt x="42" y="110"/>
                      <a:pt x="66" y="116"/>
                    </a:cubicBezTo>
                    <a:cubicBezTo>
                      <a:pt x="90" y="123"/>
                      <a:pt x="110" y="119"/>
                      <a:pt x="139" y="114"/>
                    </a:cubicBezTo>
                    <a:cubicBezTo>
                      <a:pt x="157" y="111"/>
                      <a:pt x="171" y="96"/>
                      <a:pt x="175" y="81"/>
                    </a:cubicBezTo>
                    <a:cubicBezTo>
                      <a:pt x="177" y="71"/>
                      <a:pt x="172" y="57"/>
                      <a:pt x="170" y="48"/>
                    </a:cubicBezTo>
                    <a:cubicBezTo>
                      <a:pt x="163" y="25"/>
                      <a:pt x="120" y="12"/>
                      <a:pt x="99" y="12"/>
                    </a:cubicBezTo>
                    <a:cubicBezTo>
                      <a:pt x="78" y="12"/>
                      <a:pt x="38" y="0"/>
                      <a:pt x="26" y="22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8" name="Freeform 98"/>
              <p:cNvSpPr>
                <a:spLocks/>
              </p:cNvSpPr>
              <p:nvPr/>
            </p:nvSpPr>
            <p:spPr bwMode="auto">
              <a:xfrm>
                <a:off x="2640" y="2578"/>
                <a:ext cx="138" cy="854"/>
              </a:xfrm>
              <a:custGeom>
                <a:avLst/>
                <a:gdLst/>
                <a:ahLst/>
                <a:cxnLst>
                  <a:cxn ang="0">
                    <a:pos x="55" y="258"/>
                  </a:cxn>
                  <a:cxn ang="0">
                    <a:pos x="54" y="249"/>
                  </a:cxn>
                  <a:cxn ang="0">
                    <a:pos x="52" y="235"/>
                  </a:cxn>
                  <a:cxn ang="0">
                    <a:pos x="47" y="219"/>
                  </a:cxn>
                  <a:cxn ang="0">
                    <a:pos x="43" y="209"/>
                  </a:cxn>
                  <a:cxn ang="0">
                    <a:pos x="44" y="197"/>
                  </a:cxn>
                  <a:cxn ang="0">
                    <a:pos x="41" y="190"/>
                  </a:cxn>
                  <a:cxn ang="0">
                    <a:pos x="42" y="181"/>
                  </a:cxn>
                  <a:cxn ang="0">
                    <a:pos x="39" y="172"/>
                  </a:cxn>
                  <a:cxn ang="0">
                    <a:pos x="39" y="160"/>
                  </a:cxn>
                  <a:cxn ang="0">
                    <a:pos x="39" y="147"/>
                  </a:cxn>
                  <a:cxn ang="0">
                    <a:pos x="39" y="135"/>
                  </a:cxn>
                  <a:cxn ang="0">
                    <a:pos x="36" y="123"/>
                  </a:cxn>
                  <a:cxn ang="0">
                    <a:pos x="35" y="111"/>
                  </a:cxn>
                  <a:cxn ang="0">
                    <a:pos x="35" y="99"/>
                  </a:cxn>
                  <a:cxn ang="0">
                    <a:pos x="34" y="85"/>
                  </a:cxn>
                  <a:cxn ang="0">
                    <a:pos x="29" y="70"/>
                  </a:cxn>
                  <a:cxn ang="0">
                    <a:pos x="29" y="52"/>
                  </a:cxn>
                  <a:cxn ang="0">
                    <a:pos x="41" y="50"/>
                  </a:cxn>
                  <a:cxn ang="0">
                    <a:pos x="5" y="1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6" y="146"/>
                  </a:cxn>
                  <a:cxn ang="0">
                    <a:pos x="43" y="271"/>
                  </a:cxn>
                  <a:cxn ang="0">
                    <a:pos x="37" y="337"/>
                  </a:cxn>
                  <a:cxn ang="0">
                    <a:pos x="48" y="342"/>
                  </a:cxn>
                  <a:cxn ang="0">
                    <a:pos x="50" y="332"/>
                  </a:cxn>
                  <a:cxn ang="0">
                    <a:pos x="54" y="322"/>
                  </a:cxn>
                  <a:cxn ang="0">
                    <a:pos x="55" y="309"/>
                  </a:cxn>
                  <a:cxn ang="0">
                    <a:pos x="57" y="299"/>
                  </a:cxn>
                  <a:cxn ang="0">
                    <a:pos x="56" y="281"/>
                  </a:cxn>
                  <a:cxn ang="0">
                    <a:pos x="57" y="266"/>
                  </a:cxn>
                  <a:cxn ang="0">
                    <a:pos x="55" y="258"/>
                  </a:cxn>
                </a:cxnLst>
                <a:rect l="0" t="0" r="r" b="b"/>
                <a:pathLst>
                  <a:path w="57" h="354">
                    <a:moveTo>
                      <a:pt x="55" y="258"/>
                    </a:moveTo>
                    <a:cubicBezTo>
                      <a:pt x="54" y="255"/>
                      <a:pt x="55" y="252"/>
                      <a:pt x="54" y="249"/>
                    </a:cubicBezTo>
                    <a:cubicBezTo>
                      <a:pt x="51" y="244"/>
                      <a:pt x="52" y="238"/>
                      <a:pt x="52" y="235"/>
                    </a:cubicBezTo>
                    <a:cubicBezTo>
                      <a:pt x="51" y="231"/>
                      <a:pt x="47" y="227"/>
                      <a:pt x="47" y="219"/>
                    </a:cubicBezTo>
                    <a:cubicBezTo>
                      <a:pt x="47" y="215"/>
                      <a:pt x="44" y="213"/>
                      <a:pt x="43" y="209"/>
                    </a:cubicBezTo>
                    <a:cubicBezTo>
                      <a:pt x="43" y="205"/>
                      <a:pt x="44" y="201"/>
                      <a:pt x="44" y="197"/>
                    </a:cubicBezTo>
                    <a:cubicBezTo>
                      <a:pt x="44" y="194"/>
                      <a:pt x="42" y="192"/>
                      <a:pt x="41" y="190"/>
                    </a:cubicBezTo>
                    <a:cubicBezTo>
                      <a:pt x="41" y="187"/>
                      <a:pt x="42" y="184"/>
                      <a:pt x="42" y="181"/>
                    </a:cubicBezTo>
                    <a:cubicBezTo>
                      <a:pt x="42" y="179"/>
                      <a:pt x="40" y="174"/>
                      <a:pt x="39" y="172"/>
                    </a:cubicBezTo>
                    <a:cubicBezTo>
                      <a:pt x="38" y="167"/>
                      <a:pt x="39" y="163"/>
                      <a:pt x="39" y="160"/>
                    </a:cubicBezTo>
                    <a:cubicBezTo>
                      <a:pt x="39" y="158"/>
                      <a:pt x="40" y="153"/>
                      <a:pt x="39" y="147"/>
                    </a:cubicBezTo>
                    <a:cubicBezTo>
                      <a:pt x="39" y="143"/>
                      <a:pt x="40" y="139"/>
                      <a:pt x="39" y="135"/>
                    </a:cubicBezTo>
                    <a:cubicBezTo>
                      <a:pt x="38" y="129"/>
                      <a:pt x="36" y="126"/>
                      <a:pt x="36" y="123"/>
                    </a:cubicBezTo>
                    <a:cubicBezTo>
                      <a:pt x="35" y="120"/>
                      <a:pt x="36" y="116"/>
                      <a:pt x="35" y="111"/>
                    </a:cubicBezTo>
                    <a:cubicBezTo>
                      <a:pt x="34" y="107"/>
                      <a:pt x="35" y="103"/>
                      <a:pt x="35" y="99"/>
                    </a:cubicBezTo>
                    <a:cubicBezTo>
                      <a:pt x="34" y="94"/>
                      <a:pt x="36" y="87"/>
                      <a:pt x="34" y="85"/>
                    </a:cubicBezTo>
                    <a:cubicBezTo>
                      <a:pt x="31" y="81"/>
                      <a:pt x="28" y="76"/>
                      <a:pt x="29" y="70"/>
                    </a:cubicBezTo>
                    <a:cubicBezTo>
                      <a:pt x="31" y="63"/>
                      <a:pt x="25" y="60"/>
                      <a:pt x="29" y="52"/>
                    </a:cubicBezTo>
                    <a:cubicBezTo>
                      <a:pt x="31" y="47"/>
                      <a:pt x="39" y="50"/>
                      <a:pt x="41" y="50"/>
                    </a:cubicBezTo>
                    <a:cubicBezTo>
                      <a:pt x="25" y="46"/>
                      <a:pt x="13" y="36"/>
                      <a:pt x="5" y="18"/>
                    </a:cubicBezTo>
                    <a:cubicBezTo>
                      <a:pt x="3" y="12"/>
                      <a:pt x="1" y="6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76"/>
                      <a:pt x="22" y="98"/>
                      <a:pt x="26" y="146"/>
                    </a:cubicBezTo>
                    <a:cubicBezTo>
                      <a:pt x="30" y="194"/>
                      <a:pt x="39" y="233"/>
                      <a:pt x="43" y="271"/>
                    </a:cubicBezTo>
                    <a:cubicBezTo>
                      <a:pt x="47" y="309"/>
                      <a:pt x="41" y="321"/>
                      <a:pt x="37" y="337"/>
                    </a:cubicBezTo>
                    <a:cubicBezTo>
                      <a:pt x="33" y="350"/>
                      <a:pt x="42" y="354"/>
                      <a:pt x="48" y="342"/>
                    </a:cubicBezTo>
                    <a:cubicBezTo>
                      <a:pt x="49" y="340"/>
                      <a:pt x="50" y="334"/>
                      <a:pt x="50" y="332"/>
                    </a:cubicBezTo>
                    <a:cubicBezTo>
                      <a:pt x="51" y="325"/>
                      <a:pt x="53" y="327"/>
                      <a:pt x="54" y="322"/>
                    </a:cubicBezTo>
                    <a:cubicBezTo>
                      <a:pt x="55" y="317"/>
                      <a:pt x="54" y="312"/>
                      <a:pt x="55" y="309"/>
                    </a:cubicBezTo>
                    <a:cubicBezTo>
                      <a:pt x="55" y="305"/>
                      <a:pt x="57" y="303"/>
                      <a:pt x="57" y="299"/>
                    </a:cubicBezTo>
                    <a:cubicBezTo>
                      <a:pt x="57" y="292"/>
                      <a:pt x="56" y="286"/>
                      <a:pt x="56" y="281"/>
                    </a:cubicBezTo>
                    <a:cubicBezTo>
                      <a:pt x="56" y="276"/>
                      <a:pt x="57" y="272"/>
                      <a:pt x="57" y="266"/>
                    </a:cubicBezTo>
                    <a:cubicBezTo>
                      <a:pt x="57" y="263"/>
                      <a:pt x="55" y="261"/>
                      <a:pt x="55" y="258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9" name="Freeform 99"/>
              <p:cNvSpPr>
                <a:spLocks/>
              </p:cNvSpPr>
              <p:nvPr/>
            </p:nvSpPr>
            <p:spPr bwMode="auto">
              <a:xfrm>
                <a:off x="2228" y="1349"/>
                <a:ext cx="1306" cy="349"/>
              </a:xfrm>
              <a:custGeom>
                <a:avLst/>
                <a:gdLst/>
                <a:ahLst/>
                <a:cxnLst>
                  <a:cxn ang="0">
                    <a:pos x="542" y="145"/>
                  </a:cxn>
                  <a:cxn ang="0">
                    <a:pos x="492" y="94"/>
                  </a:cxn>
                  <a:cxn ang="0">
                    <a:pos x="271" y="0"/>
                  </a:cxn>
                  <a:cxn ang="0">
                    <a:pos x="49" y="94"/>
                  </a:cxn>
                  <a:cxn ang="0">
                    <a:pos x="0" y="145"/>
                  </a:cxn>
                </a:cxnLst>
                <a:rect l="0" t="0" r="r" b="b"/>
                <a:pathLst>
                  <a:path w="542" h="145">
                    <a:moveTo>
                      <a:pt x="542" y="145"/>
                    </a:moveTo>
                    <a:cubicBezTo>
                      <a:pt x="526" y="132"/>
                      <a:pt x="506" y="108"/>
                      <a:pt x="492" y="94"/>
                    </a:cubicBezTo>
                    <a:cubicBezTo>
                      <a:pt x="416" y="17"/>
                      <a:pt x="327" y="0"/>
                      <a:pt x="271" y="0"/>
                    </a:cubicBezTo>
                    <a:cubicBezTo>
                      <a:pt x="215" y="0"/>
                      <a:pt x="126" y="17"/>
                      <a:pt x="49" y="94"/>
                    </a:cubicBezTo>
                    <a:cubicBezTo>
                      <a:pt x="36" y="108"/>
                      <a:pt x="16" y="132"/>
                      <a:pt x="0" y="145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0" name="Freeform 100"/>
              <p:cNvSpPr>
                <a:spLocks/>
              </p:cNvSpPr>
              <p:nvPr/>
            </p:nvSpPr>
            <p:spPr bwMode="auto">
              <a:xfrm>
                <a:off x="3701" y="1928"/>
                <a:ext cx="419" cy="294"/>
              </a:xfrm>
              <a:custGeom>
                <a:avLst/>
                <a:gdLst/>
                <a:ahLst/>
                <a:cxnLst>
                  <a:cxn ang="0">
                    <a:pos x="157" y="23"/>
                  </a:cxn>
                  <a:cxn ang="0">
                    <a:pos x="157" y="82"/>
                  </a:cxn>
                  <a:cxn ang="0">
                    <a:pos x="106" y="114"/>
                  </a:cxn>
                  <a:cxn ang="0">
                    <a:pos x="41" y="117"/>
                  </a:cxn>
                  <a:cxn ang="0">
                    <a:pos x="3" y="81"/>
                  </a:cxn>
                  <a:cxn ang="0">
                    <a:pos x="8" y="48"/>
                  </a:cxn>
                  <a:cxn ang="0">
                    <a:pos x="79" y="12"/>
                  </a:cxn>
                  <a:cxn ang="0">
                    <a:pos x="157" y="23"/>
                  </a:cxn>
                </a:cxnLst>
                <a:rect l="0" t="0" r="r" b="b"/>
                <a:pathLst>
                  <a:path w="174" h="122">
                    <a:moveTo>
                      <a:pt x="157" y="23"/>
                    </a:moveTo>
                    <a:cubicBezTo>
                      <a:pt x="170" y="44"/>
                      <a:pt x="174" y="67"/>
                      <a:pt x="157" y="82"/>
                    </a:cubicBezTo>
                    <a:cubicBezTo>
                      <a:pt x="140" y="96"/>
                      <a:pt x="130" y="107"/>
                      <a:pt x="106" y="114"/>
                    </a:cubicBezTo>
                    <a:cubicBezTo>
                      <a:pt x="82" y="120"/>
                      <a:pt x="71" y="122"/>
                      <a:pt x="41" y="117"/>
                    </a:cubicBezTo>
                    <a:cubicBezTo>
                      <a:pt x="24" y="114"/>
                      <a:pt x="7" y="96"/>
                      <a:pt x="3" y="81"/>
                    </a:cubicBezTo>
                    <a:cubicBezTo>
                      <a:pt x="0" y="71"/>
                      <a:pt x="5" y="57"/>
                      <a:pt x="8" y="48"/>
                    </a:cubicBezTo>
                    <a:cubicBezTo>
                      <a:pt x="15" y="25"/>
                      <a:pt x="57" y="12"/>
                      <a:pt x="79" y="12"/>
                    </a:cubicBezTo>
                    <a:cubicBezTo>
                      <a:pt x="100" y="12"/>
                      <a:pt x="144" y="0"/>
                      <a:pt x="157" y="23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1" name="Freeform 101"/>
              <p:cNvSpPr>
                <a:spLocks noEditPoints="1"/>
              </p:cNvSpPr>
              <p:nvPr/>
            </p:nvSpPr>
            <p:spPr bwMode="auto">
              <a:xfrm>
                <a:off x="1459" y="1428"/>
                <a:ext cx="2842" cy="1276"/>
              </a:xfrm>
              <a:custGeom>
                <a:avLst/>
                <a:gdLst/>
                <a:ahLst/>
                <a:cxnLst>
                  <a:cxn ang="0">
                    <a:pos x="794" y="60"/>
                  </a:cxn>
                  <a:cxn ang="0">
                    <a:pos x="150" y="100"/>
                  </a:cxn>
                  <a:cxn ang="0">
                    <a:pos x="82" y="270"/>
                  </a:cxn>
                  <a:cxn ang="0">
                    <a:pos x="45" y="117"/>
                  </a:cxn>
                  <a:cxn ang="0">
                    <a:pos x="261" y="117"/>
                  </a:cxn>
                  <a:cxn ang="0">
                    <a:pos x="446" y="102"/>
                  </a:cxn>
                  <a:cxn ang="0">
                    <a:pos x="482" y="105"/>
                  </a:cxn>
                  <a:cxn ang="0">
                    <a:pos x="497" y="98"/>
                  </a:cxn>
                  <a:cxn ang="0">
                    <a:pos x="522" y="95"/>
                  </a:cxn>
                  <a:cxn ang="0">
                    <a:pos x="540" y="92"/>
                  </a:cxn>
                  <a:cxn ang="0">
                    <a:pos x="556" y="90"/>
                  </a:cxn>
                  <a:cxn ang="0">
                    <a:pos x="569" y="95"/>
                  </a:cxn>
                  <a:cxn ang="0">
                    <a:pos x="584" y="88"/>
                  </a:cxn>
                  <a:cxn ang="0">
                    <a:pos x="596" y="93"/>
                  </a:cxn>
                  <a:cxn ang="0">
                    <a:pos x="617" y="91"/>
                  </a:cxn>
                  <a:cxn ang="0">
                    <a:pos x="633" y="91"/>
                  </a:cxn>
                  <a:cxn ang="0">
                    <a:pos x="647" y="94"/>
                  </a:cxn>
                  <a:cxn ang="0">
                    <a:pos x="664" y="96"/>
                  </a:cxn>
                  <a:cxn ang="0">
                    <a:pos x="692" y="100"/>
                  </a:cxn>
                  <a:cxn ang="0">
                    <a:pos x="743" y="100"/>
                  </a:cxn>
                  <a:cxn ang="0">
                    <a:pos x="964" y="100"/>
                  </a:cxn>
                  <a:cxn ang="0">
                    <a:pos x="1156" y="172"/>
                  </a:cxn>
                  <a:cxn ang="0">
                    <a:pos x="1095" y="280"/>
                  </a:cxn>
                  <a:cxn ang="0">
                    <a:pos x="1117" y="157"/>
                  </a:cxn>
                  <a:cxn ang="0">
                    <a:pos x="1024" y="128"/>
                  </a:cxn>
                  <a:cxn ang="0">
                    <a:pos x="840" y="135"/>
                  </a:cxn>
                  <a:cxn ang="0">
                    <a:pos x="708" y="126"/>
                  </a:cxn>
                  <a:cxn ang="0">
                    <a:pos x="695" y="133"/>
                  </a:cxn>
                  <a:cxn ang="0">
                    <a:pos x="684" y="148"/>
                  </a:cxn>
                  <a:cxn ang="0">
                    <a:pos x="657" y="180"/>
                  </a:cxn>
                  <a:cxn ang="0">
                    <a:pos x="646" y="224"/>
                  </a:cxn>
                  <a:cxn ang="0">
                    <a:pos x="635" y="244"/>
                  </a:cxn>
                  <a:cxn ang="0">
                    <a:pos x="625" y="279"/>
                  </a:cxn>
                  <a:cxn ang="0">
                    <a:pos x="607" y="327"/>
                  </a:cxn>
                  <a:cxn ang="0">
                    <a:pos x="602" y="375"/>
                  </a:cxn>
                  <a:cxn ang="0">
                    <a:pos x="599" y="414"/>
                  </a:cxn>
                  <a:cxn ang="0">
                    <a:pos x="602" y="458"/>
                  </a:cxn>
                  <a:cxn ang="0">
                    <a:pos x="685" y="495"/>
                  </a:cxn>
                  <a:cxn ang="0">
                    <a:pos x="959" y="131"/>
                  </a:cxn>
                  <a:cxn ang="0">
                    <a:pos x="1041" y="207"/>
                  </a:cxn>
                  <a:cxn ang="0">
                    <a:pos x="581" y="479"/>
                  </a:cxn>
                  <a:cxn ang="0">
                    <a:pos x="578" y="427"/>
                  </a:cxn>
                  <a:cxn ang="0">
                    <a:pos x="580" y="380"/>
                  </a:cxn>
                  <a:cxn ang="0">
                    <a:pos x="575" y="343"/>
                  </a:cxn>
                  <a:cxn ang="0">
                    <a:pos x="568" y="306"/>
                  </a:cxn>
                  <a:cxn ang="0">
                    <a:pos x="558" y="284"/>
                  </a:cxn>
                  <a:cxn ang="0">
                    <a:pos x="546" y="256"/>
                  </a:cxn>
                  <a:cxn ang="0">
                    <a:pos x="546" y="236"/>
                  </a:cxn>
                  <a:cxn ang="0">
                    <a:pos x="541" y="217"/>
                  </a:cxn>
                  <a:cxn ang="0">
                    <a:pos x="525" y="192"/>
                  </a:cxn>
                  <a:cxn ang="0">
                    <a:pos x="518" y="175"/>
                  </a:cxn>
                  <a:cxn ang="0">
                    <a:pos x="507" y="158"/>
                  </a:cxn>
                  <a:cxn ang="0">
                    <a:pos x="501" y="148"/>
                  </a:cxn>
                  <a:cxn ang="0">
                    <a:pos x="488" y="136"/>
                  </a:cxn>
                  <a:cxn ang="0">
                    <a:pos x="475" y="126"/>
                  </a:cxn>
                  <a:cxn ang="0">
                    <a:pos x="369" y="126"/>
                  </a:cxn>
                  <a:cxn ang="0">
                    <a:pos x="174" y="131"/>
                  </a:cxn>
                  <a:cxn ang="0">
                    <a:pos x="63" y="155"/>
                  </a:cxn>
                  <a:cxn ang="0">
                    <a:pos x="142" y="216"/>
                  </a:cxn>
                  <a:cxn ang="0">
                    <a:pos x="159" y="144"/>
                  </a:cxn>
                  <a:cxn ang="0">
                    <a:pos x="479" y="347"/>
                  </a:cxn>
                </a:cxnLst>
                <a:rect l="0" t="0" r="r" b="b"/>
                <a:pathLst>
                  <a:path w="1179" h="529">
                    <a:moveTo>
                      <a:pt x="1142" y="109"/>
                    </a:moveTo>
                    <a:cubicBezTo>
                      <a:pt x="1105" y="72"/>
                      <a:pt x="1053" y="93"/>
                      <a:pt x="1033" y="93"/>
                    </a:cubicBezTo>
                    <a:cubicBezTo>
                      <a:pt x="1013" y="93"/>
                      <a:pt x="994" y="88"/>
                      <a:pt x="963" y="91"/>
                    </a:cubicBezTo>
                    <a:cubicBezTo>
                      <a:pt x="933" y="93"/>
                      <a:pt x="909" y="112"/>
                      <a:pt x="881" y="116"/>
                    </a:cubicBezTo>
                    <a:cubicBezTo>
                      <a:pt x="853" y="120"/>
                      <a:pt x="819" y="75"/>
                      <a:pt x="794" y="60"/>
                    </a:cubicBezTo>
                    <a:cubicBezTo>
                      <a:pt x="733" y="16"/>
                      <a:pt x="663" y="0"/>
                      <a:pt x="590" y="0"/>
                    </a:cubicBezTo>
                    <a:cubicBezTo>
                      <a:pt x="517" y="0"/>
                      <a:pt x="447" y="16"/>
                      <a:pt x="386" y="60"/>
                    </a:cubicBezTo>
                    <a:cubicBezTo>
                      <a:pt x="361" y="75"/>
                      <a:pt x="327" y="120"/>
                      <a:pt x="299" y="116"/>
                    </a:cubicBezTo>
                    <a:cubicBezTo>
                      <a:pt x="271" y="112"/>
                      <a:pt x="250" y="100"/>
                      <a:pt x="219" y="97"/>
                    </a:cubicBezTo>
                    <a:cubicBezTo>
                      <a:pt x="188" y="95"/>
                      <a:pt x="170" y="100"/>
                      <a:pt x="150" y="100"/>
                    </a:cubicBezTo>
                    <a:cubicBezTo>
                      <a:pt x="130" y="100"/>
                      <a:pt x="75" y="72"/>
                      <a:pt x="38" y="109"/>
                    </a:cubicBezTo>
                    <a:cubicBezTo>
                      <a:pt x="0" y="147"/>
                      <a:pt x="6" y="209"/>
                      <a:pt x="56" y="252"/>
                    </a:cubicBezTo>
                    <a:cubicBezTo>
                      <a:pt x="72" y="264"/>
                      <a:pt x="74" y="275"/>
                      <a:pt x="71" y="285"/>
                    </a:cubicBezTo>
                    <a:cubicBezTo>
                      <a:pt x="69" y="296"/>
                      <a:pt x="85" y="295"/>
                      <a:pt x="84" y="282"/>
                    </a:cubicBezTo>
                    <a:cubicBezTo>
                      <a:pt x="83" y="278"/>
                      <a:pt x="82" y="274"/>
                      <a:pt x="82" y="270"/>
                    </a:cubicBezTo>
                    <a:cubicBezTo>
                      <a:pt x="82" y="270"/>
                      <a:pt x="83" y="270"/>
                      <a:pt x="82" y="270"/>
                    </a:cubicBezTo>
                    <a:cubicBezTo>
                      <a:pt x="80" y="260"/>
                      <a:pt x="73" y="252"/>
                      <a:pt x="62" y="244"/>
                    </a:cubicBezTo>
                    <a:cubicBezTo>
                      <a:pt x="63" y="245"/>
                      <a:pt x="63" y="245"/>
                      <a:pt x="63" y="245"/>
                    </a:cubicBezTo>
                    <a:cubicBezTo>
                      <a:pt x="39" y="224"/>
                      <a:pt x="25" y="198"/>
                      <a:pt x="24" y="172"/>
                    </a:cubicBezTo>
                    <a:cubicBezTo>
                      <a:pt x="23" y="151"/>
                      <a:pt x="30" y="131"/>
                      <a:pt x="45" y="117"/>
                    </a:cubicBezTo>
                    <a:cubicBezTo>
                      <a:pt x="69" y="92"/>
                      <a:pt x="103" y="100"/>
                      <a:pt x="127" y="106"/>
                    </a:cubicBezTo>
                    <a:cubicBezTo>
                      <a:pt x="137" y="108"/>
                      <a:pt x="144" y="110"/>
                      <a:pt x="150" y="110"/>
                    </a:cubicBezTo>
                    <a:cubicBezTo>
                      <a:pt x="158" y="110"/>
                      <a:pt x="165" y="109"/>
                      <a:pt x="173" y="109"/>
                    </a:cubicBezTo>
                    <a:cubicBezTo>
                      <a:pt x="186" y="107"/>
                      <a:pt x="200" y="106"/>
                      <a:pt x="218" y="107"/>
                    </a:cubicBezTo>
                    <a:cubicBezTo>
                      <a:pt x="234" y="109"/>
                      <a:pt x="247" y="113"/>
                      <a:pt x="261" y="117"/>
                    </a:cubicBezTo>
                    <a:cubicBezTo>
                      <a:pt x="272" y="121"/>
                      <a:pt x="284" y="124"/>
                      <a:pt x="298" y="126"/>
                    </a:cubicBezTo>
                    <a:cubicBezTo>
                      <a:pt x="313" y="125"/>
                      <a:pt x="325" y="128"/>
                      <a:pt x="339" y="119"/>
                    </a:cubicBezTo>
                    <a:cubicBezTo>
                      <a:pt x="353" y="110"/>
                      <a:pt x="371" y="109"/>
                      <a:pt x="388" y="109"/>
                    </a:cubicBezTo>
                    <a:cubicBezTo>
                      <a:pt x="405" y="109"/>
                      <a:pt x="402" y="109"/>
                      <a:pt x="414" y="106"/>
                    </a:cubicBezTo>
                    <a:cubicBezTo>
                      <a:pt x="426" y="103"/>
                      <a:pt x="437" y="102"/>
                      <a:pt x="446" y="102"/>
                    </a:cubicBezTo>
                    <a:cubicBezTo>
                      <a:pt x="455" y="102"/>
                      <a:pt x="459" y="106"/>
                      <a:pt x="467" y="105"/>
                    </a:cubicBezTo>
                    <a:cubicBezTo>
                      <a:pt x="467" y="105"/>
                      <a:pt x="468" y="105"/>
                      <a:pt x="468" y="105"/>
                    </a:cubicBezTo>
                    <a:cubicBezTo>
                      <a:pt x="471" y="104"/>
                      <a:pt x="474" y="103"/>
                      <a:pt x="476" y="102"/>
                    </a:cubicBezTo>
                    <a:cubicBezTo>
                      <a:pt x="477" y="103"/>
                      <a:pt x="477" y="103"/>
                      <a:pt x="477" y="103"/>
                    </a:cubicBezTo>
                    <a:cubicBezTo>
                      <a:pt x="479" y="104"/>
                      <a:pt x="480" y="106"/>
                      <a:pt x="482" y="105"/>
                    </a:cubicBezTo>
                    <a:cubicBezTo>
                      <a:pt x="484" y="104"/>
                      <a:pt x="483" y="102"/>
                      <a:pt x="483" y="101"/>
                    </a:cubicBezTo>
                    <a:cubicBezTo>
                      <a:pt x="486" y="100"/>
                      <a:pt x="489" y="99"/>
                      <a:pt x="492" y="99"/>
                    </a:cubicBezTo>
                    <a:cubicBezTo>
                      <a:pt x="493" y="99"/>
                      <a:pt x="493" y="99"/>
                      <a:pt x="493" y="99"/>
                    </a:cubicBezTo>
                    <a:cubicBezTo>
                      <a:pt x="494" y="101"/>
                      <a:pt x="492" y="107"/>
                      <a:pt x="498" y="105"/>
                    </a:cubicBezTo>
                    <a:cubicBezTo>
                      <a:pt x="498" y="102"/>
                      <a:pt x="496" y="100"/>
                      <a:pt x="497" y="98"/>
                    </a:cubicBezTo>
                    <a:cubicBezTo>
                      <a:pt x="499" y="97"/>
                      <a:pt x="501" y="97"/>
                      <a:pt x="503" y="96"/>
                    </a:cubicBezTo>
                    <a:cubicBezTo>
                      <a:pt x="504" y="97"/>
                      <a:pt x="505" y="102"/>
                      <a:pt x="508" y="100"/>
                    </a:cubicBezTo>
                    <a:cubicBezTo>
                      <a:pt x="509" y="99"/>
                      <a:pt x="509" y="97"/>
                      <a:pt x="509" y="95"/>
                    </a:cubicBezTo>
                    <a:cubicBezTo>
                      <a:pt x="512" y="95"/>
                      <a:pt x="515" y="94"/>
                      <a:pt x="518" y="94"/>
                    </a:cubicBezTo>
                    <a:cubicBezTo>
                      <a:pt x="519" y="93"/>
                      <a:pt x="521" y="95"/>
                      <a:pt x="522" y="95"/>
                    </a:cubicBezTo>
                    <a:cubicBezTo>
                      <a:pt x="522" y="97"/>
                      <a:pt x="523" y="98"/>
                      <a:pt x="525" y="97"/>
                    </a:cubicBezTo>
                    <a:cubicBezTo>
                      <a:pt x="527" y="96"/>
                      <a:pt x="527" y="95"/>
                      <a:pt x="527" y="94"/>
                    </a:cubicBezTo>
                    <a:cubicBezTo>
                      <a:pt x="527" y="93"/>
                      <a:pt x="528" y="92"/>
                      <a:pt x="528" y="92"/>
                    </a:cubicBezTo>
                    <a:cubicBezTo>
                      <a:pt x="531" y="92"/>
                      <a:pt x="534" y="91"/>
                      <a:pt x="537" y="91"/>
                    </a:cubicBezTo>
                    <a:cubicBezTo>
                      <a:pt x="538" y="91"/>
                      <a:pt x="540" y="92"/>
                      <a:pt x="540" y="92"/>
                    </a:cubicBezTo>
                    <a:cubicBezTo>
                      <a:pt x="540" y="94"/>
                      <a:pt x="541" y="96"/>
                      <a:pt x="543" y="96"/>
                    </a:cubicBezTo>
                    <a:cubicBezTo>
                      <a:pt x="548" y="97"/>
                      <a:pt x="544" y="92"/>
                      <a:pt x="545" y="90"/>
                    </a:cubicBezTo>
                    <a:cubicBezTo>
                      <a:pt x="545" y="90"/>
                      <a:pt x="545" y="90"/>
                      <a:pt x="545" y="90"/>
                    </a:cubicBezTo>
                    <a:cubicBezTo>
                      <a:pt x="548" y="89"/>
                      <a:pt x="550" y="89"/>
                      <a:pt x="552" y="89"/>
                    </a:cubicBezTo>
                    <a:cubicBezTo>
                      <a:pt x="553" y="89"/>
                      <a:pt x="555" y="90"/>
                      <a:pt x="556" y="90"/>
                    </a:cubicBezTo>
                    <a:cubicBezTo>
                      <a:pt x="556" y="92"/>
                      <a:pt x="556" y="94"/>
                      <a:pt x="560" y="92"/>
                    </a:cubicBezTo>
                    <a:cubicBezTo>
                      <a:pt x="559" y="91"/>
                      <a:pt x="559" y="89"/>
                      <a:pt x="559" y="88"/>
                    </a:cubicBezTo>
                    <a:cubicBezTo>
                      <a:pt x="561" y="88"/>
                      <a:pt x="563" y="88"/>
                      <a:pt x="564" y="87"/>
                    </a:cubicBezTo>
                    <a:cubicBezTo>
                      <a:pt x="565" y="87"/>
                      <a:pt x="568" y="89"/>
                      <a:pt x="568" y="89"/>
                    </a:cubicBezTo>
                    <a:cubicBezTo>
                      <a:pt x="568" y="91"/>
                      <a:pt x="568" y="94"/>
                      <a:pt x="569" y="95"/>
                    </a:cubicBezTo>
                    <a:cubicBezTo>
                      <a:pt x="573" y="97"/>
                      <a:pt x="574" y="94"/>
                      <a:pt x="574" y="92"/>
                    </a:cubicBezTo>
                    <a:cubicBezTo>
                      <a:pt x="574" y="91"/>
                      <a:pt x="574" y="90"/>
                      <a:pt x="574" y="89"/>
                    </a:cubicBezTo>
                    <a:cubicBezTo>
                      <a:pt x="574" y="88"/>
                      <a:pt x="575" y="87"/>
                      <a:pt x="576" y="87"/>
                    </a:cubicBezTo>
                    <a:cubicBezTo>
                      <a:pt x="578" y="86"/>
                      <a:pt x="580" y="86"/>
                      <a:pt x="581" y="86"/>
                    </a:cubicBezTo>
                    <a:cubicBezTo>
                      <a:pt x="582" y="86"/>
                      <a:pt x="584" y="87"/>
                      <a:pt x="584" y="88"/>
                    </a:cubicBezTo>
                    <a:cubicBezTo>
                      <a:pt x="585" y="89"/>
                      <a:pt x="586" y="90"/>
                      <a:pt x="588" y="89"/>
                    </a:cubicBezTo>
                    <a:cubicBezTo>
                      <a:pt x="589" y="89"/>
                      <a:pt x="589" y="88"/>
                      <a:pt x="589" y="86"/>
                    </a:cubicBezTo>
                    <a:cubicBezTo>
                      <a:pt x="590" y="86"/>
                      <a:pt x="591" y="86"/>
                      <a:pt x="592" y="86"/>
                    </a:cubicBezTo>
                    <a:cubicBezTo>
                      <a:pt x="593" y="86"/>
                      <a:pt x="595" y="87"/>
                      <a:pt x="595" y="88"/>
                    </a:cubicBezTo>
                    <a:cubicBezTo>
                      <a:pt x="595" y="90"/>
                      <a:pt x="595" y="92"/>
                      <a:pt x="596" y="93"/>
                    </a:cubicBezTo>
                    <a:cubicBezTo>
                      <a:pt x="601" y="97"/>
                      <a:pt x="601" y="92"/>
                      <a:pt x="601" y="88"/>
                    </a:cubicBezTo>
                    <a:cubicBezTo>
                      <a:pt x="601" y="87"/>
                      <a:pt x="603" y="86"/>
                      <a:pt x="603" y="86"/>
                    </a:cubicBezTo>
                    <a:cubicBezTo>
                      <a:pt x="605" y="86"/>
                      <a:pt x="606" y="86"/>
                      <a:pt x="608" y="87"/>
                    </a:cubicBezTo>
                    <a:cubicBezTo>
                      <a:pt x="608" y="87"/>
                      <a:pt x="610" y="88"/>
                      <a:pt x="610" y="89"/>
                    </a:cubicBezTo>
                    <a:cubicBezTo>
                      <a:pt x="612" y="95"/>
                      <a:pt x="617" y="96"/>
                      <a:pt x="617" y="91"/>
                    </a:cubicBezTo>
                    <a:cubicBezTo>
                      <a:pt x="617" y="90"/>
                      <a:pt x="617" y="89"/>
                      <a:pt x="617" y="88"/>
                    </a:cubicBezTo>
                    <a:cubicBezTo>
                      <a:pt x="617" y="88"/>
                      <a:pt x="617" y="88"/>
                      <a:pt x="618" y="88"/>
                    </a:cubicBezTo>
                    <a:cubicBezTo>
                      <a:pt x="618" y="87"/>
                      <a:pt x="619" y="87"/>
                      <a:pt x="619" y="87"/>
                    </a:cubicBezTo>
                    <a:cubicBezTo>
                      <a:pt x="623" y="88"/>
                      <a:pt x="627" y="88"/>
                      <a:pt x="630" y="88"/>
                    </a:cubicBezTo>
                    <a:cubicBezTo>
                      <a:pt x="631" y="88"/>
                      <a:pt x="633" y="90"/>
                      <a:pt x="633" y="91"/>
                    </a:cubicBezTo>
                    <a:cubicBezTo>
                      <a:pt x="633" y="92"/>
                      <a:pt x="634" y="93"/>
                      <a:pt x="634" y="93"/>
                    </a:cubicBezTo>
                    <a:cubicBezTo>
                      <a:pt x="638" y="98"/>
                      <a:pt x="638" y="94"/>
                      <a:pt x="638" y="91"/>
                    </a:cubicBezTo>
                    <a:cubicBezTo>
                      <a:pt x="638" y="90"/>
                      <a:pt x="640" y="89"/>
                      <a:pt x="641" y="89"/>
                    </a:cubicBezTo>
                    <a:cubicBezTo>
                      <a:pt x="642" y="89"/>
                      <a:pt x="643" y="90"/>
                      <a:pt x="644" y="90"/>
                    </a:cubicBezTo>
                    <a:cubicBezTo>
                      <a:pt x="644" y="93"/>
                      <a:pt x="644" y="96"/>
                      <a:pt x="647" y="94"/>
                    </a:cubicBezTo>
                    <a:cubicBezTo>
                      <a:pt x="647" y="93"/>
                      <a:pt x="647" y="93"/>
                      <a:pt x="647" y="92"/>
                    </a:cubicBezTo>
                    <a:cubicBezTo>
                      <a:pt x="647" y="91"/>
                      <a:pt x="648" y="90"/>
                      <a:pt x="649" y="90"/>
                    </a:cubicBezTo>
                    <a:cubicBezTo>
                      <a:pt x="653" y="91"/>
                      <a:pt x="657" y="91"/>
                      <a:pt x="661" y="92"/>
                    </a:cubicBezTo>
                    <a:cubicBezTo>
                      <a:pt x="661" y="92"/>
                      <a:pt x="662" y="92"/>
                      <a:pt x="662" y="92"/>
                    </a:cubicBezTo>
                    <a:cubicBezTo>
                      <a:pt x="663" y="93"/>
                      <a:pt x="663" y="94"/>
                      <a:pt x="664" y="96"/>
                    </a:cubicBezTo>
                    <a:cubicBezTo>
                      <a:pt x="665" y="97"/>
                      <a:pt x="667" y="100"/>
                      <a:pt x="669" y="99"/>
                    </a:cubicBezTo>
                    <a:cubicBezTo>
                      <a:pt x="671" y="98"/>
                      <a:pt x="671" y="97"/>
                      <a:pt x="671" y="96"/>
                    </a:cubicBezTo>
                    <a:cubicBezTo>
                      <a:pt x="671" y="95"/>
                      <a:pt x="673" y="94"/>
                      <a:pt x="674" y="94"/>
                    </a:cubicBezTo>
                    <a:cubicBezTo>
                      <a:pt x="678" y="95"/>
                      <a:pt x="682" y="95"/>
                      <a:pt x="685" y="96"/>
                    </a:cubicBezTo>
                    <a:cubicBezTo>
                      <a:pt x="687" y="99"/>
                      <a:pt x="688" y="102"/>
                      <a:pt x="692" y="100"/>
                    </a:cubicBezTo>
                    <a:cubicBezTo>
                      <a:pt x="693" y="100"/>
                      <a:pt x="696" y="98"/>
                      <a:pt x="696" y="98"/>
                    </a:cubicBezTo>
                    <a:cubicBezTo>
                      <a:pt x="700" y="99"/>
                      <a:pt x="704" y="100"/>
                      <a:pt x="707" y="101"/>
                    </a:cubicBezTo>
                    <a:cubicBezTo>
                      <a:pt x="707" y="101"/>
                      <a:pt x="707" y="101"/>
                      <a:pt x="707" y="101"/>
                    </a:cubicBezTo>
                    <a:cubicBezTo>
                      <a:pt x="708" y="102"/>
                      <a:pt x="714" y="105"/>
                      <a:pt x="717" y="104"/>
                    </a:cubicBezTo>
                    <a:cubicBezTo>
                      <a:pt x="726" y="100"/>
                      <a:pt x="731" y="96"/>
                      <a:pt x="743" y="100"/>
                    </a:cubicBezTo>
                    <a:cubicBezTo>
                      <a:pt x="755" y="104"/>
                      <a:pt x="757" y="97"/>
                      <a:pt x="774" y="99"/>
                    </a:cubicBezTo>
                    <a:cubicBezTo>
                      <a:pt x="791" y="101"/>
                      <a:pt x="796" y="104"/>
                      <a:pt x="814" y="108"/>
                    </a:cubicBezTo>
                    <a:cubicBezTo>
                      <a:pt x="834" y="113"/>
                      <a:pt x="861" y="128"/>
                      <a:pt x="882" y="126"/>
                    </a:cubicBezTo>
                    <a:cubicBezTo>
                      <a:pt x="896" y="124"/>
                      <a:pt x="904" y="120"/>
                      <a:pt x="916" y="117"/>
                    </a:cubicBezTo>
                    <a:cubicBezTo>
                      <a:pt x="930" y="113"/>
                      <a:pt x="949" y="102"/>
                      <a:pt x="964" y="100"/>
                    </a:cubicBezTo>
                    <a:cubicBezTo>
                      <a:pt x="983" y="99"/>
                      <a:pt x="996" y="101"/>
                      <a:pt x="1009" y="102"/>
                    </a:cubicBezTo>
                    <a:cubicBezTo>
                      <a:pt x="1017" y="103"/>
                      <a:pt x="1025" y="103"/>
                      <a:pt x="1033" y="103"/>
                    </a:cubicBezTo>
                    <a:cubicBezTo>
                      <a:pt x="1039" y="103"/>
                      <a:pt x="1046" y="102"/>
                      <a:pt x="1055" y="100"/>
                    </a:cubicBezTo>
                    <a:cubicBezTo>
                      <a:pt x="1080" y="94"/>
                      <a:pt x="1111" y="92"/>
                      <a:pt x="1135" y="117"/>
                    </a:cubicBezTo>
                    <a:cubicBezTo>
                      <a:pt x="1150" y="131"/>
                      <a:pt x="1157" y="151"/>
                      <a:pt x="1156" y="172"/>
                    </a:cubicBezTo>
                    <a:cubicBezTo>
                      <a:pt x="1155" y="198"/>
                      <a:pt x="1141" y="224"/>
                      <a:pt x="1117" y="245"/>
                    </a:cubicBezTo>
                    <a:cubicBezTo>
                      <a:pt x="1117" y="244"/>
                      <a:pt x="1117" y="244"/>
                      <a:pt x="1117" y="244"/>
                    </a:cubicBezTo>
                    <a:cubicBezTo>
                      <a:pt x="1107" y="252"/>
                      <a:pt x="1100" y="260"/>
                      <a:pt x="1098" y="270"/>
                    </a:cubicBezTo>
                    <a:cubicBezTo>
                      <a:pt x="1098" y="270"/>
                      <a:pt x="1098" y="270"/>
                      <a:pt x="1098" y="270"/>
                    </a:cubicBezTo>
                    <a:cubicBezTo>
                      <a:pt x="1097" y="274"/>
                      <a:pt x="1096" y="277"/>
                      <a:pt x="1095" y="280"/>
                    </a:cubicBezTo>
                    <a:cubicBezTo>
                      <a:pt x="1086" y="294"/>
                      <a:pt x="1111" y="296"/>
                      <a:pt x="1109" y="285"/>
                    </a:cubicBezTo>
                    <a:cubicBezTo>
                      <a:pt x="1106" y="275"/>
                      <a:pt x="1107" y="264"/>
                      <a:pt x="1123" y="252"/>
                    </a:cubicBezTo>
                    <a:cubicBezTo>
                      <a:pt x="1174" y="209"/>
                      <a:pt x="1179" y="147"/>
                      <a:pt x="1142" y="109"/>
                    </a:cubicBezTo>
                    <a:close/>
                    <a:moveTo>
                      <a:pt x="1117" y="156"/>
                    </a:moveTo>
                    <a:cubicBezTo>
                      <a:pt x="1117" y="157"/>
                      <a:pt x="1117" y="157"/>
                      <a:pt x="1117" y="157"/>
                    </a:cubicBezTo>
                    <a:cubicBezTo>
                      <a:pt x="1117" y="155"/>
                      <a:pt x="1117" y="155"/>
                      <a:pt x="1117" y="155"/>
                    </a:cubicBezTo>
                    <a:cubicBezTo>
                      <a:pt x="1117" y="155"/>
                      <a:pt x="1117" y="156"/>
                      <a:pt x="1117" y="156"/>
                    </a:cubicBezTo>
                    <a:cubicBezTo>
                      <a:pt x="1117" y="149"/>
                      <a:pt x="1113" y="139"/>
                      <a:pt x="1106" y="133"/>
                    </a:cubicBezTo>
                    <a:cubicBezTo>
                      <a:pt x="1097" y="126"/>
                      <a:pt x="1087" y="120"/>
                      <a:pt x="1073" y="124"/>
                    </a:cubicBezTo>
                    <a:cubicBezTo>
                      <a:pt x="1052" y="129"/>
                      <a:pt x="1042" y="129"/>
                      <a:pt x="1024" y="128"/>
                    </a:cubicBezTo>
                    <a:cubicBezTo>
                      <a:pt x="1018" y="127"/>
                      <a:pt x="1014" y="126"/>
                      <a:pt x="1008" y="125"/>
                    </a:cubicBezTo>
                    <a:cubicBezTo>
                      <a:pt x="997" y="122"/>
                      <a:pt x="984" y="119"/>
                      <a:pt x="959" y="121"/>
                    </a:cubicBezTo>
                    <a:cubicBezTo>
                      <a:pt x="940" y="122"/>
                      <a:pt x="922" y="130"/>
                      <a:pt x="911" y="135"/>
                    </a:cubicBezTo>
                    <a:cubicBezTo>
                      <a:pt x="900" y="139"/>
                      <a:pt x="893" y="147"/>
                      <a:pt x="878" y="146"/>
                    </a:cubicBezTo>
                    <a:cubicBezTo>
                      <a:pt x="863" y="146"/>
                      <a:pt x="851" y="140"/>
                      <a:pt x="840" y="135"/>
                    </a:cubicBezTo>
                    <a:cubicBezTo>
                      <a:pt x="831" y="131"/>
                      <a:pt x="818" y="122"/>
                      <a:pt x="800" y="118"/>
                    </a:cubicBezTo>
                    <a:cubicBezTo>
                      <a:pt x="779" y="116"/>
                      <a:pt x="770" y="117"/>
                      <a:pt x="758" y="114"/>
                    </a:cubicBezTo>
                    <a:cubicBezTo>
                      <a:pt x="746" y="111"/>
                      <a:pt x="740" y="117"/>
                      <a:pt x="731" y="117"/>
                    </a:cubicBezTo>
                    <a:cubicBezTo>
                      <a:pt x="722" y="117"/>
                      <a:pt x="721" y="121"/>
                      <a:pt x="712" y="124"/>
                    </a:cubicBezTo>
                    <a:cubicBezTo>
                      <a:pt x="710" y="126"/>
                      <a:pt x="709" y="127"/>
                      <a:pt x="708" y="126"/>
                    </a:cubicBezTo>
                    <a:cubicBezTo>
                      <a:pt x="707" y="126"/>
                      <a:pt x="706" y="126"/>
                      <a:pt x="705" y="126"/>
                    </a:cubicBezTo>
                    <a:cubicBezTo>
                      <a:pt x="704" y="126"/>
                      <a:pt x="704" y="126"/>
                      <a:pt x="703" y="127"/>
                    </a:cubicBezTo>
                    <a:cubicBezTo>
                      <a:pt x="703" y="127"/>
                      <a:pt x="703" y="127"/>
                      <a:pt x="703" y="128"/>
                    </a:cubicBezTo>
                    <a:cubicBezTo>
                      <a:pt x="702" y="130"/>
                      <a:pt x="705" y="135"/>
                      <a:pt x="700" y="135"/>
                    </a:cubicBezTo>
                    <a:cubicBezTo>
                      <a:pt x="699" y="135"/>
                      <a:pt x="697" y="134"/>
                      <a:pt x="695" y="133"/>
                    </a:cubicBezTo>
                    <a:cubicBezTo>
                      <a:pt x="694" y="134"/>
                      <a:pt x="693" y="135"/>
                      <a:pt x="692" y="136"/>
                    </a:cubicBezTo>
                    <a:cubicBezTo>
                      <a:pt x="692" y="138"/>
                      <a:pt x="694" y="140"/>
                      <a:pt x="692" y="141"/>
                    </a:cubicBezTo>
                    <a:cubicBezTo>
                      <a:pt x="690" y="143"/>
                      <a:pt x="688" y="142"/>
                      <a:pt x="686" y="141"/>
                    </a:cubicBezTo>
                    <a:cubicBezTo>
                      <a:pt x="685" y="142"/>
                      <a:pt x="684" y="144"/>
                      <a:pt x="682" y="145"/>
                    </a:cubicBezTo>
                    <a:cubicBezTo>
                      <a:pt x="683" y="146"/>
                      <a:pt x="684" y="147"/>
                      <a:pt x="684" y="148"/>
                    </a:cubicBezTo>
                    <a:cubicBezTo>
                      <a:pt x="681" y="152"/>
                      <a:pt x="677" y="148"/>
                      <a:pt x="676" y="151"/>
                    </a:cubicBezTo>
                    <a:cubicBezTo>
                      <a:pt x="674" y="153"/>
                      <a:pt x="675" y="156"/>
                      <a:pt x="674" y="159"/>
                    </a:cubicBezTo>
                    <a:cubicBezTo>
                      <a:pt x="672" y="162"/>
                      <a:pt x="667" y="161"/>
                      <a:pt x="667" y="165"/>
                    </a:cubicBezTo>
                    <a:cubicBezTo>
                      <a:pt x="666" y="169"/>
                      <a:pt x="667" y="172"/>
                      <a:pt x="665" y="176"/>
                    </a:cubicBezTo>
                    <a:cubicBezTo>
                      <a:pt x="662" y="180"/>
                      <a:pt x="659" y="176"/>
                      <a:pt x="657" y="180"/>
                    </a:cubicBezTo>
                    <a:cubicBezTo>
                      <a:pt x="655" y="185"/>
                      <a:pt x="658" y="186"/>
                      <a:pt x="656" y="191"/>
                    </a:cubicBezTo>
                    <a:cubicBezTo>
                      <a:pt x="655" y="196"/>
                      <a:pt x="649" y="194"/>
                      <a:pt x="648" y="197"/>
                    </a:cubicBezTo>
                    <a:cubicBezTo>
                      <a:pt x="647" y="199"/>
                      <a:pt x="651" y="202"/>
                      <a:pt x="650" y="206"/>
                    </a:cubicBezTo>
                    <a:cubicBezTo>
                      <a:pt x="649" y="210"/>
                      <a:pt x="644" y="209"/>
                      <a:pt x="643" y="213"/>
                    </a:cubicBezTo>
                    <a:cubicBezTo>
                      <a:pt x="643" y="217"/>
                      <a:pt x="648" y="221"/>
                      <a:pt x="646" y="224"/>
                    </a:cubicBezTo>
                    <a:cubicBezTo>
                      <a:pt x="644" y="228"/>
                      <a:pt x="642" y="226"/>
                      <a:pt x="641" y="228"/>
                    </a:cubicBezTo>
                    <a:cubicBezTo>
                      <a:pt x="638" y="230"/>
                      <a:pt x="643" y="236"/>
                      <a:pt x="640" y="236"/>
                    </a:cubicBezTo>
                    <a:cubicBezTo>
                      <a:pt x="639" y="235"/>
                      <a:pt x="634" y="234"/>
                      <a:pt x="634" y="236"/>
                    </a:cubicBezTo>
                    <a:cubicBezTo>
                      <a:pt x="634" y="237"/>
                      <a:pt x="633" y="239"/>
                      <a:pt x="633" y="241"/>
                    </a:cubicBezTo>
                    <a:cubicBezTo>
                      <a:pt x="634" y="241"/>
                      <a:pt x="635" y="242"/>
                      <a:pt x="635" y="244"/>
                    </a:cubicBezTo>
                    <a:cubicBezTo>
                      <a:pt x="636" y="246"/>
                      <a:pt x="637" y="252"/>
                      <a:pt x="636" y="254"/>
                    </a:cubicBezTo>
                    <a:cubicBezTo>
                      <a:pt x="635" y="255"/>
                      <a:pt x="635" y="255"/>
                      <a:pt x="634" y="256"/>
                    </a:cubicBezTo>
                    <a:cubicBezTo>
                      <a:pt x="634" y="256"/>
                      <a:pt x="634" y="256"/>
                      <a:pt x="634" y="256"/>
                    </a:cubicBezTo>
                    <a:cubicBezTo>
                      <a:pt x="632" y="261"/>
                      <a:pt x="626" y="262"/>
                      <a:pt x="626" y="267"/>
                    </a:cubicBezTo>
                    <a:cubicBezTo>
                      <a:pt x="626" y="273"/>
                      <a:pt x="626" y="275"/>
                      <a:pt x="625" y="279"/>
                    </a:cubicBezTo>
                    <a:cubicBezTo>
                      <a:pt x="624" y="283"/>
                      <a:pt x="620" y="284"/>
                      <a:pt x="621" y="288"/>
                    </a:cubicBezTo>
                    <a:cubicBezTo>
                      <a:pt x="621" y="292"/>
                      <a:pt x="624" y="295"/>
                      <a:pt x="621" y="299"/>
                    </a:cubicBezTo>
                    <a:cubicBezTo>
                      <a:pt x="618" y="302"/>
                      <a:pt x="616" y="300"/>
                      <a:pt x="615" y="304"/>
                    </a:cubicBezTo>
                    <a:cubicBezTo>
                      <a:pt x="615" y="308"/>
                      <a:pt x="616" y="315"/>
                      <a:pt x="614" y="318"/>
                    </a:cubicBezTo>
                    <a:cubicBezTo>
                      <a:pt x="613" y="320"/>
                      <a:pt x="608" y="323"/>
                      <a:pt x="607" y="327"/>
                    </a:cubicBezTo>
                    <a:cubicBezTo>
                      <a:pt x="606" y="331"/>
                      <a:pt x="609" y="331"/>
                      <a:pt x="609" y="336"/>
                    </a:cubicBezTo>
                    <a:cubicBezTo>
                      <a:pt x="608" y="340"/>
                      <a:pt x="603" y="340"/>
                      <a:pt x="602" y="343"/>
                    </a:cubicBezTo>
                    <a:cubicBezTo>
                      <a:pt x="600" y="347"/>
                      <a:pt x="603" y="349"/>
                      <a:pt x="603" y="353"/>
                    </a:cubicBezTo>
                    <a:cubicBezTo>
                      <a:pt x="603" y="357"/>
                      <a:pt x="601" y="361"/>
                      <a:pt x="601" y="364"/>
                    </a:cubicBezTo>
                    <a:cubicBezTo>
                      <a:pt x="601" y="367"/>
                      <a:pt x="603" y="372"/>
                      <a:pt x="602" y="375"/>
                    </a:cubicBezTo>
                    <a:cubicBezTo>
                      <a:pt x="602" y="379"/>
                      <a:pt x="600" y="379"/>
                      <a:pt x="599" y="382"/>
                    </a:cubicBezTo>
                    <a:cubicBezTo>
                      <a:pt x="599" y="380"/>
                      <a:pt x="599" y="380"/>
                      <a:pt x="599" y="380"/>
                    </a:cubicBezTo>
                    <a:cubicBezTo>
                      <a:pt x="597" y="385"/>
                      <a:pt x="598" y="387"/>
                      <a:pt x="598" y="392"/>
                    </a:cubicBezTo>
                    <a:cubicBezTo>
                      <a:pt x="599" y="399"/>
                      <a:pt x="597" y="396"/>
                      <a:pt x="597" y="403"/>
                    </a:cubicBezTo>
                    <a:cubicBezTo>
                      <a:pt x="598" y="409"/>
                      <a:pt x="597" y="413"/>
                      <a:pt x="599" y="414"/>
                    </a:cubicBezTo>
                    <a:cubicBezTo>
                      <a:pt x="601" y="415"/>
                      <a:pt x="600" y="419"/>
                      <a:pt x="599" y="422"/>
                    </a:cubicBezTo>
                    <a:cubicBezTo>
                      <a:pt x="598" y="425"/>
                      <a:pt x="601" y="424"/>
                      <a:pt x="601" y="427"/>
                    </a:cubicBezTo>
                    <a:cubicBezTo>
                      <a:pt x="602" y="431"/>
                      <a:pt x="605" y="430"/>
                      <a:pt x="603" y="435"/>
                    </a:cubicBezTo>
                    <a:cubicBezTo>
                      <a:pt x="602" y="439"/>
                      <a:pt x="602" y="440"/>
                      <a:pt x="602" y="445"/>
                    </a:cubicBezTo>
                    <a:cubicBezTo>
                      <a:pt x="602" y="449"/>
                      <a:pt x="603" y="453"/>
                      <a:pt x="602" y="458"/>
                    </a:cubicBezTo>
                    <a:cubicBezTo>
                      <a:pt x="602" y="462"/>
                      <a:pt x="604" y="465"/>
                      <a:pt x="602" y="469"/>
                    </a:cubicBezTo>
                    <a:cubicBezTo>
                      <a:pt x="600" y="472"/>
                      <a:pt x="602" y="475"/>
                      <a:pt x="599" y="479"/>
                    </a:cubicBezTo>
                    <a:cubicBezTo>
                      <a:pt x="595" y="483"/>
                      <a:pt x="595" y="487"/>
                      <a:pt x="595" y="490"/>
                    </a:cubicBezTo>
                    <a:cubicBezTo>
                      <a:pt x="591" y="500"/>
                      <a:pt x="602" y="529"/>
                      <a:pt x="627" y="529"/>
                    </a:cubicBezTo>
                    <a:cubicBezTo>
                      <a:pt x="653" y="529"/>
                      <a:pt x="674" y="521"/>
                      <a:pt x="685" y="495"/>
                    </a:cubicBezTo>
                    <a:cubicBezTo>
                      <a:pt x="701" y="453"/>
                      <a:pt x="677" y="392"/>
                      <a:pt x="701" y="347"/>
                    </a:cubicBezTo>
                    <a:cubicBezTo>
                      <a:pt x="724" y="304"/>
                      <a:pt x="756" y="279"/>
                      <a:pt x="766" y="223"/>
                    </a:cubicBezTo>
                    <a:cubicBezTo>
                      <a:pt x="776" y="167"/>
                      <a:pt x="789" y="133"/>
                      <a:pt x="809" y="136"/>
                    </a:cubicBezTo>
                    <a:cubicBezTo>
                      <a:pt x="831" y="137"/>
                      <a:pt x="846" y="155"/>
                      <a:pt x="878" y="156"/>
                    </a:cubicBezTo>
                    <a:cubicBezTo>
                      <a:pt x="910" y="157"/>
                      <a:pt x="923" y="133"/>
                      <a:pt x="959" y="131"/>
                    </a:cubicBezTo>
                    <a:cubicBezTo>
                      <a:pt x="995" y="128"/>
                      <a:pt x="1005" y="136"/>
                      <a:pt x="1023" y="137"/>
                    </a:cubicBezTo>
                    <a:cubicBezTo>
                      <a:pt x="1042" y="139"/>
                      <a:pt x="1053" y="139"/>
                      <a:pt x="1075" y="133"/>
                    </a:cubicBezTo>
                    <a:cubicBezTo>
                      <a:pt x="1098" y="128"/>
                      <a:pt x="1107" y="147"/>
                      <a:pt x="1107" y="157"/>
                    </a:cubicBezTo>
                    <a:cubicBezTo>
                      <a:pt x="1110" y="168"/>
                      <a:pt x="1099" y="195"/>
                      <a:pt x="1079" y="203"/>
                    </a:cubicBezTo>
                    <a:cubicBezTo>
                      <a:pt x="1059" y="211"/>
                      <a:pt x="1051" y="203"/>
                      <a:pt x="1041" y="207"/>
                    </a:cubicBezTo>
                    <a:cubicBezTo>
                      <a:pt x="1033" y="210"/>
                      <a:pt x="1034" y="214"/>
                      <a:pt x="1038" y="217"/>
                    </a:cubicBezTo>
                    <a:cubicBezTo>
                      <a:pt x="1045" y="216"/>
                      <a:pt x="1053" y="216"/>
                      <a:pt x="1060" y="216"/>
                    </a:cubicBezTo>
                    <a:cubicBezTo>
                      <a:pt x="1066" y="217"/>
                      <a:pt x="1073" y="216"/>
                      <a:pt x="1083" y="212"/>
                    </a:cubicBezTo>
                    <a:cubicBezTo>
                      <a:pt x="1107" y="203"/>
                      <a:pt x="1120" y="172"/>
                      <a:pt x="1117" y="156"/>
                    </a:cubicBezTo>
                    <a:close/>
                    <a:moveTo>
                      <a:pt x="581" y="479"/>
                    </a:moveTo>
                    <a:cubicBezTo>
                      <a:pt x="578" y="475"/>
                      <a:pt x="580" y="472"/>
                      <a:pt x="578" y="469"/>
                    </a:cubicBezTo>
                    <a:cubicBezTo>
                      <a:pt x="576" y="465"/>
                      <a:pt x="576" y="460"/>
                      <a:pt x="575" y="455"/>
                    </a:cubicBezTo>
                    <a:cubicBezTo>
                      <a:pt x="574" y="451"/>
                      <a:pt x="576" y="450"/>
                      <a:pt x="576" y="446"/>
                    </a:cubicBezTo>
                    <a:cubicBezTo>
                      <a:pt x="576" y="441"/>
                      <a:pt x="578" y="439"/>
                      <a:pt x="576" y="435"/>
                    </a:cubicBezTo>
                    <a:cubicBezTo>
                      <a:pt x="575" y="430"/>
                      <a:pt x="578" y="431"/>
                      <a:pt x="578" y="427"/>
                    </a:cubicBezTo>
                    <a:cubicBezTo>
                      <a:pt x="579" y="424"/>
                      <a:pt x="579" y="426"/>
                      <a:pt x="579" y="423"/>
                    </a:cubicBezTo>
                    <a:cubicBezTo>
                      <a:pt x="578" y="419"/>
                      <a:pt x="578" y="415"/>
                      <a:pt x="580" y="414"/>
                    </a:cubicBezTo>
                    <a:cubicBezTo>
                      <a:pt x="582" y="413"/>
                      <a:pt x="582" y="409"/>
                      <a:pt x="582" y="403"/>
                    </a:cubicBezTo>
                    <a:cubicBezTo>
                      <a:pt x="583" y="396"/>
                      <a:pt x="581" y="399"/>
                      <a:pt x="581" y="392"/>
                    </a:cubicBezTo>
                    <a:cubicBezTo>
                      <a:pt x="581" y="387"/>
                      <a:pt x="582" y="385"/>
                      <a:pt x="580" y="380"/>
                    </a:cubicBezTo>
                    <a:cubicBezTo>
                      <a:pt x="578" y="375"/>
                      <a:pt x="580" y="371"/>
                      <a:pt x="580" y="368"/>
                    </a:cubicBezTo>
                    <a:cubicBezTo>
                      <a:pt x="579" y="365"/>
                      <a:pt x="582" y="364"/>
                      <a:pt x="582" y="363"/>
                    </a:cubicBezTo>
                    <a:cubicBezTo>
                      <a:pt x="581" y="360"/>
                      <a:pt x="577" y="360"/>
                      <a:pt x="577" y="357"/>
                    </a:cubicBezTo>
                    <a:cubicBezTo>
                      <a:pt x="576" y="353"/>
                      <a:pt x="579" y="355"/>
                      <a:pt x="579" y="351"/>
                    </a:cubicBezTo>
                    <a:cubicBezTo>
                      <a:pt x="578" y="347"/>
                      <a:pt x="576" y="346"/>
                      <a:pt x="575" y="343"/>
                    </a:cubicBezTo>
                    <a:cubicBezTo>
                      <a:pt x="574" y="340"/>
                      <a:pt x="577" y="339"/>
                      <a:pt x="576" y="337"/>
                    </a:cubicBezTo>
                    <a:cubicBezTo>
                      <a:pt x="574" y="334"/>
                      <a:pt x="572" y="334"/>
                      <a:pt x="572" y="331"/>
                    </a:cubicBezTo>
                    <a:cubicBezTo>
                      <a:pt x="571" y="327"/>
                      <a:pt x="575" y="327"/>
                      <a:pt x="574" y="323"/>
                    </a:cubicBezTo>
                    <a:cubicBezTo>
                      <a:pt x="573" y="318"/>
                      <a:pt x="572" y="317"/>
                      <a:pt x="570" y="314"/>
                    </a:cubicBezTo>
                    <a:cubicBezTo>
                      <a:pt x="567" y="312"/>
                      <a:pt x="568" y="310"/>
                      <a:pt x="568" y="306"/>
                    </a:cubicBezTo>
                    <a:cubicBezTo>
                      <a:pt x="568" y="303"/>
                      <a:pt x="568" y="303"/>
                      <a:pt x="570" y="303"/>
                    </a:cubicBezTo>
                    <a:cubicBezTo>
                      <a:pt x="570" y="301"/>
                      <a:pt x="571" y="300"/>
                      <a:pt x="570" y="299"/>
                    </a:cubicBezTo>
                    <a:cubicBezTo>
                      <a:pt x="570" y="297"/>
                      <a:pt x="564" y="296"/>
                      <a:pt x="563" y="294"/>
                    </a:cubicBezTo>
                    <a:cubicBezTo>
                      <a:pt x="563" y="293"/>
                      <a:pt x="565" y="291"/>
                      <a:pt x="564" y="289"/>
                    </a:cubicBezTo>
                    <a:cubicBezTo>
                      <a:pt x="564" y="286"/>
                      <a:pt x="557" y="288"/>
                      <a:pt x="558" y="284"/>
                    </a:cubicBezTo>
                    <a:cubicBezTo>
                      <a:pt x="558" y="284"/>
                      <a:pt x="558" y="283"/>
                      <a:pt x="558" y="282"/>
                    </a:cubicBezTo>
                    <a:cubicBezTo>
                      <a:pt x="560" y="280"/>
                      <a:pt x="561" y="278"/>
                      <a:pt x="561" y="276"/>
                    </a:cubicBezTo>
                    <a:cubicBezTo>
                      <a:pt x="559" y="273"/>
                      <a:pt x="552" y="272"/>
                      <a:pt x="551" y="268"/>
                    </a:cubicBezTo>
                    <a:cubicBezTo>
                      <a:pt x="551" y="266"/>
                      <a:pt x="553" y="264"/>
                      <a:pt x="552" y="261"/>
                    </a:cubicBezTo>
                    <a:cubicBezTo>
                      <a:pt x="552" y="259"/>
                      <a:pt x="549" y="257"/>
                      <a:pt x="546" y="256"/>
                    </a:cubicBezTo>
                    <a:cubicBezTo>
                      <a:pt x="546" y="256"/>
                      <a:pt x="546" y="256"/>
                      <a:pt x="546" y="256"/>
                    </a:cubicBezTo>
                    <a:cubicBezTo>
                      <a:pt x="545" y="255"/>
                      <a:pt x="545" y="255"/>
                      <a:pt x="544" y="254"/>
                    </a:cubicBezTo>
                    <a:cubicBezTo>
                      <a:pt x="543" y="252"/>
                      <a:pt x="544" y="246"/>
                      <a:pt x="545" y="244"/>
                    </a:cubicBezTo>
                    <a:cubicBezTo>
                      <a:pt x="545" y="242"/>
                      <a:pt x="546" y="241"/>
                      <a:pt x="547" y="241"/>
                    </a:cubicBezTo>
                    <a:cubicBezTo>
                      <a:pt x="546" y="239"/>
                      <a:pt x="546" y="237"/>
                      <a:pt x="546" y="236"/>
                    </a:cubicBezTo>
                    <a:cubicBezTo>
                      <a:pt x="546" y="234"/>
                      <a:pt x="543" y="233"/>
                      <a:pt x="542" y="234"/>
                    </a:cubicBezTo>
                    <a:cubicBezTo>
                      <a:pt x="542" y="235"/>
                      <a:pt x="541" y="235"/>
                      <a:pt x="540" y="235"/>
                    </a:cubicBezTo>
                    <a:cubicBezTo>
                      <a:pt x="536" y="235"/>
                      <a:pt x="536" y="229"/>
                      <a:pt x="535" y="227"/>
                    </a:cubicBezTo>
                    <a:cubicBezTo>
                      <a:pt x="535" y="224"/>
                      <a:pt x="537" y="223"/>
                      <a:pt x="540" y="222"/>
                    </a:cubicBezTo>
                    <a:cubicBezTo>
                      <a:pt x="541" y="221"/>
                      <a:pt x="542" y="218"/>
                      <a:pt x="541" y="217"/>
                    </a:cubicBezTo>
                    <a:cubicBezTo>
                      <a:pt x="541" y="215"/>
                      <a:pt x="538" y="213"/>
                      <a:pt x="537" y="213"/>
                    </a:cubicBezTo>
                    <a:cubicBezTo>
                      <a:pt x="535" y="214"/>
                      <a:pt x="537" y="215"/>
                      <a:pt x="535" y="213"/>
                    </a:cubicBezTo>
                    <a:cubicBezTo>
                      <a:pt x="533" y="213"/>
                      <a:pt x="532" y="210"/>
                      <a:pt x="532" y="208"/>
                    </a:cubicBezTo>
                    <a:cubicBezTo>
                      <a:pt x="531" y="205"/>
                      <a:pt x="536" y="197"/>
                      <a:pt x="529" y="197"/>
                    </a:cubicBezTo>
                    <a:cubicBezTo>
                      <a:pt x="528" y="198"/>
                      <a:pt x="525" y="194"/>
                      <a:pt x="525" y="192"/>
                    </a:cubicBezTo>
                    <a:cubicBezTo>
                      <a:pt x="525" y="191"/>
                      <a:pt x="528" y="189"/>
                      <a:pt x="530" y="188"/>
                    </a:cubicBezTo>
                    <a:cubicBezTo>
                      <a:pt x="529" y="186"/>
                      <a:pt x="528" y="185"/>
                      <a:pt x="527" y="183"/>
                    </a:cubicBezTo>
                    <a:cubicBezTo>
                      <a:pt x="526" y="184"/>
                      <a:pt x="526" y="185"/>
                      <a:pt x="524" y="184"/>
                    </a:cubicBezTo>
                    <a:cubicBezTo>
                      <a:pt x="523" y="184"/>
                      <a:pt x="521" y="182"/>
                      <a:pt x="520" y="181"/>
                    </a:cubicBezTo>
                    <a:cubicBezTo>
                      <a:pt x="519" y="180"/>
                      <a:pt x="517" y="177"/>
                      <a:pt x="518" y="175"/>
                    </a:cubicBezTo>
                    <a:cubicBezTo>
                      <a:pt x="518" y="175"/>
                      <a:pt x="519" y="175"/>
                      <a:pt x="519" y="174"/>
                    </a:cubicBezTo>
                    <a:cubicBezTo>
                      <a:pt x="517" y="173"/>
                      <a:pt x="516" y="171"/>
                      <a:pt x="515" y="169"/>
                    </a:cubicBezTo>
                    <a:cubicBezTo>
                      <a:pt x="513" y="169"/>
                      <a:pt x="511" y="167"/>
                      <a:pt x="510" y="165"/>
                    </a:cubicBezTo>
                    <a:cubicBezTo>
                      <a:pt x="508" y="163"/>
                      <a:pt x="508" y="162"/>
                      <a:pt x="509" y="160"/>
                    </a:cubicBezTo>
                    <a:cubicBezTo>
                      <a:pt x="508" y="160"/>
                      <a:pt x="508" y="160"/>
                      <a:pt x="507" y="158"/>
                    </a:cubicBezTo>
                    <a:cubicBezTo>
                      <a:pt x="506" y="157"/>
                      <a:pt x="506" y="156"/>
                      <a:pt x="505" y="156"/>
                    </a:cubicBezTo>
                    <a:cubicBezTo>
                      <a:pt x="505" y="156"/>
                      <a:pt x="504" y="156"/>
                      <a:pt x="503" y="155"/>
                    </a:cubicBezTo>
                    <a:cubicBezTo>
                      <a:pt x="501" y="154"/>
                      <a:pt x="500" y="151"/>
                      <a:pt x="502" y="149"/>
                    </a:cubicBezTo>
                    <a:cubicBezTo>
                      <a:pt x="502" y="149"/>
                      <a:pt x="502" y="149"/>
                      <a:pt x="502" y="149"/>
                    </a:cubicBezTo>
                    <a:cubicBezTo>
                      <a:pt x="502" y="149"/>
                      <a:pt x="501" y="148"/>
                      <a:pt x="501" y="148"/>
                    </a:cubicBezTo>
                    <a:cubicBezTo>
                      <a:pt x="499" y="150"/>
                      <a:pt x="497" y="151"/>
                      <a:pt x="496" y="148"/>
                    </a:cubicBezTo>
                    <a:cubicBezTo>
                      <a:pt x="496" y="147"/>
                      <a:pt x="497" y="146"/>
                      <a:pt x="498" y="145"/>
                    </a:cubicBezTo>
                    <a:cubicBezTo>
                      <a:pt x="496" y="144"/>
                      <a:pt x="495" y="142"/>
                      <a:pt x="494" y="141"/>
                    </a:cubicBezTo>
                    <a:cubicBezTo>
                      <a:pt x="492" y="142"/>
                      <a:pt x="490" y="143"/>
                      <a:pt x="488" y="141"/>
                    </a:cubicBezTo>
                    <a:cubicBezTo>
                      <a:pt x="486" y="140"/>
                      <a:pt x="488" y="138"/>
                      <a:pt x="488" y="136"/>
                    </a:cubicBezTo>
                    <a:cubicBezTo>
                      <a:pt x="487" y="135"/>
                      <a:pt x="486" y="134"/>
                      <a:pt x="485" y="133"/>
                    </a:cubicBezTo>
                    <a:cubicBezTo>
                      <a:pt x="483" y="134"/>
                      <a:pt x="481" y="135"/>
                      <a:pt x="479" y="135"/>
                    </a:cubicBezTo>
                    <a:cubicBezTo>
                      <a:pt x="475" y="135"/>
                      <a:pt x="478" y="130"/>
                      <a:pt x="477" y="128"/>
                    </a:cubicBezTo>
                    <a:cubicBezTo>
                      <a:pt x="477" y="127"/>
                      <a:pt x="477" y="127"/>
                      <a:pt x="476" y="127"/>
                    </a:cubicBezTo>
                    <a:cubicBezTo>
                      <a:pt x="476" y="126"/>
                      <a:pt x="475" y="126"/>
                      <a:pt x="475" y="126"/>
                    </a:cubicBezTo>
                    <a:cubicBezTo>
                      <a:pt x="474" y="126"/>
                      <a:pt x="473" y="126"/>
                      <a:pt x="472" y="126"/>
                    </a:cubicBezTo>
                    <a:cubicBezTo>
                      <a:pt x="471" y="127"/>
                      <a:pt x="469" y="126"/>
                      <a:pt x="468" y="124"/>
                    </a:cubicBezTo>
                    <a:cubicBezTo>
                      <a:pt x="465" y="123"/>
                      <a:pt x="455" y="118"/>
                      <a:pt x="445" y="119"/>
                    </a:cubicBezTo>
                    <a:cubicBezTo>
                      <a:pt x="441" y="120"/>
                      <a:pt x="428" y="116"/>
                      <a:pt x="414" y="117"/>
                    </a:cubicBezTo>
                    <a:cubicBezTo>
                      <a:pt x="396" y="119"/>
                      <a:pt x="377" y="126"/>
                      <a:pt x="369" y="126"/>
                    </a:cubicBezTo>
                    <a:cubicBezTo>
                      <a:pt x="358" y="127"/>
                      <a:pt x="349" y="131"/>
                      <a:pt x="340" y="135"/>
                    </a:cubicBezTo>
                    <a:cubicBezTo>
                      <a:pt x="329" y="140"/>
                      <a:pt x="317" y="146"/>
                      <a:pt x="301" y="146"/>
                    </a:cubicBezTo>
                    <a:cubicBezTo>
                      <a:pt x="287" y="147"/>
                      <a:pt x="278" y="143"/>
                      <a:pt x="266" y="138"/>
                    </a:cubicBezTo>
                    <a:cubicBezTo>
                      <a:pt x="255" y="134"/>
                      <a:pt x="243" y="129"/>
                      <a:pt x="224" y="128"/>
                    </a:cubicBezTo>
                    <a:cubicBezTo>
                      <a:pt x="199" y="126"/>
                      <a:pt x="186" y="129"/>
                      <a:pt x="174" y="131"/>
                    </a:cubicBezTo>
                    <a:cubicBezTo>
                      <a:pt x="169" y="133"/>
                      <a:pt x="164" y="134"/>
                      <a:pt x="158" y="134"/>
                    </a:cubicBezTo>
                    <a:cubicBezTo>
                      <a:pt x="140" y="135"/>
                      <a:pt x="131" y="135"/>
                      <a:pt x="109" y="130"/>
                    </a:cubicBezTo>
                    <a:cubicBezTo>
                      <a:pt x="95" y="127"/>
                      <a:pt x="82" y="129"/>
                      <a:pt x="73" y="136"/>
                    </a:cubicBezTo>
                    <a:cubicBezTo>
                      <a:pt x="67" y="141"/>
                      <a:pt x="63" y="149"/>
                      <a:pt x="63" y="156"/>
                    </a:cubicBezTo>
                    <a:cubicBezTo>
                      <a:pt x="63" y="156"/>
                      <a:pt x="63" y="156"/>
                      <a:pt x="63" y="155"/>
                    </a:cubicBezTo>
                    <a:cubicBezTo>
                      <a:pt x="62" y="157"/>
                      <a:pt x="62" y="157"/>
                      <a:pt x="62" y="157"/>
                    </a:cubicBezTo>
                    <a:cubicBezTo>
                      <a:pt x="62" y="157"/>
                      <a:pt x="62" y="157"/>
                      <a:pt x="63" y="156"/>
                    </a:cubicBezTo>
                    <a:cubicBezTo>
                      <a:pt x="60" y="172"/>
                      <a:pt x="73" y="203"/>
                      <a:pt x="97" y="212"/>
                    </a:cubicBezTo>
                    <a:cubicBezTo>
                      <a:pt x="106" y="216"/>
                      <a:pt x="114" y="217"/>
                      <a:pt x="120" y="216"/>
                    </a:cubicBezTo>
                    <a:cubicBezTo>
                      <a:pt x="127" y="216"/>
                      <a:pt x="134" y="216"/>
                      <a:pt x="142" y="216"/>
                    </a:cubicBezTo>
                    <a:cubicBezTo>
                      <a:pt x="146" y="214"/>
                      <a:pt x="147" y="210"/>
                      <a:pt x="139" y="207"/>
                    </a:cubicBezTo>
                    <a:cubicBezTo>
                      <a:pt x="128" y="203"/>
                      <a:pt x="120" y="211"/>
                      <a:pt x="100" y="203"/>
                    </a:cubicBezTo>
                    <a:cubicBezTo>
                      <a:pt x="80" y="195"/>
                      <a:pt x="70" y="168"/>
                      <a:pt x="72" y="157"/>
                    </a:cubicBezTo>
                    <a:cubicBezTo>
                      <a:pt x="72" y="147"/>
                      <a:pt x="84" y="135"/>
                      <a:pt x="107" y="140"/>
                    </a:cubicBezTo>
                    <a:cubicBezTo>
                      <a:pt x="130" y="145"/>
                      <a:pt x="140" y="145"/>
                      <a:pt x="159" y="144"/>
                    </a:cubicBezTo>
                    <a:cubicBezTo>
                      <a:pt x="178" y="143"/>
                      <a:pt x="187" y="135"/>
                      <a:pt x="223" y="137"/>
                    </a:cubicBezTo>
                    <a:cubicBezTo>
                      <a:pt x="259" y="140"/>
                      <a:pt x="270" y="157"/>
                      <a:pt x="302" y="156"/>
                    </a:cubicBezTo>
                    <a:cubicBezTo>
                      <a:pt x="334" y="155"/>
                      <a:pt x="349" y="137"/>
                      <a:pt x="370" y="136"/>
                    </a:cubicBezTo>
                    <a:cubicBezTo>
                      <a:pt x="391" y="133"/>
                      <a:pt x="404" y="167"/>
                      <a:pt x="414" y="223"/>
                    </a:cubicBezTo>
                    <a:cubicBezTo>
                      <a:pt x="424" y="279"/>
                      <a:pt x="456" y="304"/>
                      <a:pt x="479" y="347"/>
                    </a:cubicBezTo>
                    <a:cubicBezTo>
                      <a:pt x="503" y="392"/>
                      <a:pt x="478" y="453"/>
                      <a:pt x="495" y="495"/>
                    </a:cubicBezTo>
                    <a:cubicBezTo>
                      <a:pt x="506" y="521"/>
                      <a:pt x="527" y="529"/>
                      <a:pt x="552" y="529"/>
                    </a:cubicBezTo>
                    <a:cubicBezTo>
                      <a:pt x="578" y="529"/>
                      <a:pt x="589" y="500"/>
                      <a:pt x="584" y="490"/>
                    </a:cubicBezTo>
                    <a:cubicBezTo>
                      <a:pt x="584" y="487"/>
                      <a:pt x="584" y="483"/>
                      <a:pt x="581" y="479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2" name="Freeform 102"/>
              <p:cNvSpPr>
                <a:spLocks/>
              </p:cNvSpPr>
              <p:nvPr/>
            </p:nvSpPr>
            <p:spPr bwMode="auto">
              <a:xfrm>
                <a:off x="3330" y="1792"/>
                <a:ext cx="402" cy="312"/>
              </a:xfrm>
              <a:custGeom>
                <a:avLst/>
                <a:gdLst/>
                <a:ahLst/>
                <a:cxnLst>
                  <a:cxn ang="0">
                    <a:pos x="162" y="104"/>
                  </a:cxn>
                  <a:cxn ang="0">
                    <a:pos x="167" y="94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0" y="28"/>
                  </a:cxn>
                  <a:cxn ang="0">
                    <a:pos x="156" y="129"/>
                  </a:cxn>
                  <a:cxn ang="0">
                    <a:pos x="162" y="104"/>
                  </a:cxn>
                </a:cxnLst>
                <a:rect l="0" t="0" r="r" b="b"/>
                <a:pathLst>
                  <a:path w="167" h="129">
                    <a:moveTo>
                      <a:pt x="162" y="104"/>
                    </a:moveTo>
                    <a:cubicBezTo>
                      <a:pt x="163" y="100"/>
                      <a:pt x="165" y="97"/>
                      <a:pt x="167" y="94"/>
                    </a:cubicBezTo>
                    <a:cubicBezTo>
                      <a:pt x="115" y="89"/>
                      <a:pt x="27" y="26"/>
                      <a:pt x="11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7" y="7"/>
                      <a:pt x="3" y="17"/>
                      <a:pt x="0" y="28"/>
                    </a:cubicBezTo>
                    <a:cubicBezTo>
                      <a:pt x="38" y="62"/>
                      <a:pt x="134" y="116"/>
                      <a:pt x="156" y="129"/>
                    </a:cubicBezTo>
                    <a:cubicBezTo>
                      <a:pt x="157" y="120"/>
                      <a:pt x="160" y="110"/>
                      <a:pt x="162" y="104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3" name="Freeform 103"/>
              <p:cNvSpPr>
                <a:spLocks/>
              </p:cNvSpPr>
              <p:nvPr/>
            </p:nvSpPr>
            <p:spPr bwMode="auto">
              <a:xfrm>
                <a:off x="2982" y="2578"/>
                <a:ext cx="138" cy="854"/>
              </a:xfrm>
              <a:custGeom>
                <a:avLst/>
                <a:gdLst/>
                <a:ahLst/>
                <a:cxnLst>
                  <a:cxn ang="0">
                    <a:pos x="6" y="259"/>
                  </a:cxn>
                  <a:cxn ang="0">
                    <a:pos x="7" y="250"/>
                  </a:cxn>
                  <a:cxn ang="0">
                    <a:pos x="7" y="236"/>
                  </a:cxn>
                  <a:cxn ang="0">
                    <a:pos x="11" y="219"/>
                  </a:cxn>
                  <a:cxn ang="0">
                    <a:pos x="12" y="209"/>
                  </a:cxn>
                  <a:cxn ang="0">
                    <a:pos x="11" y="197"/>
                  </a:cxn>
                  <a:cxn ang="0">
                    <a:pos x="14" y="189"/>
                  </a:cxn>
                  <a:cxn ang="0">
                    <a:pos x="13" y="180"/>
                  </a:cxn>
                  <a:cxn ang="0">
                    <a:pos x="14" y="171"/>
                  </a:cxn>
                  <a:cxn ang="0">
                    <a:pos x="14" y="160"/>
                  </a:cxn>
                  <a:cxn ang="0">
                    <a:pos x="16" y="147"/>
                  </a:cxn>
                  <a:cxn ang="0">
                    <a:pos x="15" y="135"/>
                  </a:cxn>
                  <a:cxn ang="0">
                    <a:pos x="19" y="123"/>
                  </a:cxn>
                  <a:cxn ang="0">
                    <a:pos x="19" y="111"/>
                  </a:cxn>
                  <a:cxn ang="0">
                    <a:pos x="23" y="99"/>
                  </a:cxn>
                  <a:cxn ang="0">
                    <a:pos x="24" y="85"/>
                  </a:cxn>
                  <a:cxn ang="0">
                    <a:pos x="27" y="70"/>
                  </a:cxn>
                  <a:cxn ang="0">
                    <a:pos x="30" y="52"/>
                  </a:cxn>
                  <a:cxn ang="0">
                    <a:pos x="17" y="50"/>
                  </a:cxn>
                  <a:cxn ang="0">
                    <a:pos x="53" y="18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26" y="146"/>
                  </a:cxn>
                  <a:cxn ang="0">
                    <a:pos x="14" y="271"/>
                  </a:cxn>
                  <a:cxn ang="0">
                    <a:pos x="20" y="337"/>
                  </a:cxn>
                  <a:cxn ang="0">
                    <a:pos x="10" y="342"/>
                  </a:cxn>
                  <a:cxn ang="0">
                    <a:pos x="7" y="332"/>
                  </a:cxn>
                  <a:cxn ang="0">
                    <a:pos x="4" y="322"/>
                  </a:cxn>
                  <a:cxn ang="0">
                    <a:pos x="2" y="309"/>
                  </a:cxn>
                  <a:cxn ang="0">
                    <a:pos x="0" y="299"/>
                  </a:cxn>
                  <a:cxn ang="0">
                    <a:pos x="5" y="281"/>
                  </a:cxn>
                  <a:cxn ang="0">
                    <a:pos x="4" y="266"/>
                  </a:cxn>
                  <a:cxn ang="0">
                    <a:pos x="6" y="259"/>
                  </a:cxn>
                </a:cxnLst>
                <a:rect l="0" t="0" r="r" b="b"/>
                <a:pathLst>
                  <a:path w="57" h="354">
                    <a:moveTo>
                      <a:pt x="6" y="259"/>
                    </a:moveTo>
                    <a:cubicBezTo>
                      <a:pt x="6" y="256"/>
                      <a:pt x="5" y="253"/>
                      <a:pt x="7" y="250"/>
                    </a:cubicBezTo>
                    <a:cubicBezTo>
                      <a:pt x="10" y="245"/>
                      <a:pt x="6" y="239"/>
                      <a:pt x="7" y="236"/>
                    </a:cubicBezTo>
                    <a:cubicBezTo>
                      <a:pt x="7" y="233"/>
                      <a:pt x="11" y="227"/>
                      <a:pt x="11" y="219"/>
                    </a:cubicBezTo>
                    <a:cubicBezTo>
                      <a:pt x="11" y="215"/>
                      <a:pt x="11" y="212"/>
                      <a:pt x="12" y="209"/>
                    </a:cubicBezTo>
                    <a:cubicBezTo>
                      <a:pt x="13" y="205"/>
                      <a:pt x="11" y="200"/>
                      <a:pt x="11" y="197"/>
                    </a:cubicBezTo>
                    <a:cubicBezTo>
                      <a:pt x="11" y="193"/>
                      <a:pt x="13" y="191"/>
                      <a:pt x="14" y="189"/>
                    </a:cubicBezTo>
                    <a:cubicBezTo>
                      <a:pt x="14" y="186"/>
                      <a:pt x="13" y="183"/>
                      <a:pt x="13" y="180"/>
                    </a:cubicBezTo>
                    <a:cubicBezTo>
                      <a:pt x="14" y="178"/>
                      <a:pt x="13" y="174"/>
                      <a:pt x="14" y="171"/>
                    </a:cubicBezTo>
                    <a:cubicBezTo>
                      <a:pt x="15" y="167"/>
                      <a:pt x="14" y="162"/>
                      <a:pt x="14" y="160"/>
                    </a:cubicBezTo>
                    <a:cubicBezTo>
                      <a:pt x="14" y="157"/>
                      <a:pt x="15" y="153"/>
                      <a:pt x="16" y="147"/>
                    </a:cubicBezTo>
                    <a:cubicBezTo>
                      <a:pt x="17" y="144"/>
                      <a:pt x="15" y="139"/>
                      <a:pt x="15" y="135"/>
                    </a:cubicBezTo>
                    <a:cubicBezTo>
                      <a:pt x="16" y="129"/>
                      <a:pt x="18" y="126"/>
                      <a:pt x="19" y="123"/>
                    </a:cubicBezTo>
                    <a:cubicBezTo>
                      <a:pt x="19" y="120"/>
                      <a:pt x="18" y="116"/>
                      <a:pt x="19" y="111"/>
                    </a:cubicBezTo>
                    <a:cubicBezTo>
                      <a:pt x="20" y="107"/>
                      <a:pt x="23" y="103"/>
                      <a:pt x="23" y="99"/>
                    </a:cubicBezTo>
                    <a:cubicBezTo>
                      <a:pt x="24" y="94"/>
                      <a:pt x="22" y="87"/>
                      <a:pt x="24" y="85"/>
                    </a:cubicBezTo>
                    <a:cubicBezTo>
                      <a:pt x="26" y="81"/>
                      <a:pt x="28" y="77"/>
                      <a:pt x="27" y="70"/>
                    </a:cubicBezTo>
                    <a:cubicBezTo>
                      <a:pt x="26" y="64"/>
                      <a:pt x="33" y="58"/>
                      <a:pt x="30" y="52"/>
                    </a:cubicBezTo>
                    <a:cubicBezTo>
                      <a:pt x="27" y="46"/>
                      <a:pt x="18" y="50"/>
                      <a:pt x="17" y="50"/>
                    </a:cubicBezTo>
                    <a:cubicBezTo>
                      <a:pt x="33" y="46"/>
                      <a:pt x="45" y="36"/>
                      <a:pt x="53" y="18"/>
                    </a:cubicBezTo>
                    <a:cubicBezTo>
                      <a:pt x="55" y="12"/>
                      <a:pt x="56" y="6"/>
                      <a:pt x="57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47" y="76"/>
                      <a:pt x="30" y="98"/>
                      <a:pt x="26" y="146"/>
                    </a:cubicBezTo>
                    <a:cubicBezTo>
                      <a:pt x="22" y="194"/>
                      <a:pt x="18" y="233"/>
                      <a:pt x="14" y="271"/>
                    </a:cubicBezTo>
                    <a:cubicBezTo>
                      <a:pt x="10" y="309"/>
                      <a:pt x="16" y="321"/>
                      <a:pt x="20" y="337"/>
                    </a:cubicBezTo>
                    <a:cubicBezTo>
                      <a:pt x="25" y="350"/>
                      <a:pt x="15" y="354"/>
                      <a:pt x="10" y="342"/>
                    </a:cubicBezTo>
                    <a:cubicBezTo>
                      <a:pt x="8" y="340"/>
                      <a:pt x="8" y="334"/>
                      <a:pt x="7" y="332"/>
                    </a:cubicBezTo>
                    <a:cubicBezTo>
                      <a:pt x="6" y="325"/>
                      <a:pt x="5" y="327"/>
                      <a:pt x="4" y="322"/>
                    </a:cubicBezTo>
                    <a:cubicBezTo>
                      <a:pt x="2" y="317"/>
                      <a:pt x="3" y="312"/>
                      <a:pt x="2" y="309"/>
                    </a:cubicBezTo>
                    <a:cubicBezTo>
                      <a:pt x="2" y="305"/>
                      <a:pt x="0" y="303"/>
                      <a:pt x="0" y="299"/>
                    </a:cubicBezTo>
                    <a:cubicBezTo>
                      <a:pt x="0" y="292"/>
                      <a:pt x="5" y="287"/>
                      <a:pt x="5" y="281"/>
                    </a:cubicBezTo>
                    <a:cubicBezTo>
                      <a:pt x="5" y="276"/>
                      <a:pt x="4" y="273"/>
                      <a:pt x="4" y="266"/>
                    </a:cubicBezTo>
                    <a:cubicBezTo>
                      <a:pt x="4" y="263"/>
                      <a:pt x="5" y="261"/>
                      <a:pt x="6" y="259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4" name="Freeform 104"/>
              <p:cNvSpPr>
                <a:spLocks/>
              </p:cNvSpPr>
              <p:nvPr/>
            </p:nvSpPr>
            <p:spPr bwMode="auto">
              <a:xfrm>
                <a:off x="1608" y="1802"/>
                <a:ext cx="3" cy="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1" y="0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5" name="Freeform 105"/>
              <p:cNvSpPr>
                <a:spLocks/>
              </p:cNvSpPr>
              <p:nvPr/>
            </p:nvSpPr>
            <p:spPr bwMode="auto">
              <a:xfrm>
                <a:off x="2744" y="3418"/>
                <a:ext cx="1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6" name="Freeform 106"/>
              <p:cNvSpPr>
                <a:spLocks/>
              </p:cNvSpPr>
              <p:nvPr/>
            </p:nvSpPr>
            <p:spPr bwMode="auto">
              <a:xfrm>
                <a:off x="4152" y="1802"/>
                <a:ext cx="1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2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7" name="Freeform 107"/>
              <p:cNvSpPr>
                <a:spLocks/>
              </p:cNvSpPr>
              <p:nvPr/>
            </p:nvSpPr>
            <p:spPr bwMode="auto">
              <a:xfrm>
                <a:off x="4152" y="2017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8" name="Freeform 108"/>
              <p:cNvSpPr>
                <a:spLocks/>
              </p:cNvSpPr>
              <p:nvPr/>
            </p:nvSpPr>
            <p:spPr bwMode="auto">
              <a:xfrm>
                <a:off x="1608" y="2017"/>
                <a:ext cx="3" cy="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lnTo>
                      <a:pt x="1" y="1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9" name="Freeform 109"/>
              <p:cNvSpPr>
                <a:spLocks/>
              </p:cNvSpPr>
              <p:nvPr/>
            </p:nvSpPr>
            <p:spPr bwMode="auto">
              <a:xfrm>
                <a:off x="2028" y="1792"/>
                <a:ext cx="405" cy="312"/>
              </a:xfrm>
              <a:custGeom>
                <a:avLst/>
                <a:gdLst/>
                <a:ahLst/>
                <a:cxnLst>
                  <a:cxn ang="0">
                    <a:pos x="6" y="104"/>
                  </a:cxn>
                  <a:cxn ang="0">
                    <a:pos x="11" y="129"/>
                  </a:cxn>
                  <a:cxn ang="0">
                    <a:pos x="168" y="28"/>
                  </a:cxn>
                  <a:cxn ang="0">
                    <a:pos x="157" y="0"/>
                  </a:cxn>
                  <a:cxn ang="0">
                    <a:pos x="156" y="0"/>
                  </a:cxn>
                  <a:cxn ang="0">
                    <a:pos x="0" y="94"/>
                  </a:cxn>
                  <a:cxn ang="0">
                    <a:pos x="6" y="104"/>
                  </a:cxn>
                </a:cxnLst>
                <a:rect l="0" t="0" r="r" b="b"/>
                <a:pathLst>
                  <a:path w="168" h="129">
                    <a:moveTo>
                      <a:pt x="6" y="104"/>
                    </a:moveTo>
                    <a:cubicBezTo>
                      <a:pt x="8" y="110"/>
                      <a:pt x="11" y="120"/>
                      <a:pt x="11" y="129"/>
                    </a:cubicBezTo>
                    <a:cubicBezTo>
                      <a:pt x="34" y="116"/>
                      <a:pt x="130" y="62"/>
                      <a:pt x="168" y="28"/>
                    </a:cubicBezTo>
                    <a:cubicBezTo>
                      <a:pt x="165" y="17"/>
                      <a:pt x="161" y="7"/>
                      <a:pt x="157" y="0"/>
                    </a:cubicBezTo>
                    <a:cubicBezTo>
                      <a:pt x="156" y="0"/>
                      <a:pt x="156" y="0"/>
                      <a:pt x="156" y="0"/>
                    </a:cubicBezTo>
                    <a:cubicBezTo>
                      <a:pt x="141" y="26"/>
                      <a:pt x="47" y="94"/>
                      <a:pt x="0" y="94"/>
                    </a:cubicBezTo>
                    <a:cubicBezTo>
                      <a:pt x="3" y="97"/>
                      <a:pt x="5" y="100"/>
                      <a:pt x="6" y="104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0" name="Freeform 110"/>
              <p:cNvSpPr>
                <a:spLocks/>
              </p:cNvSpPr>
              <p:nvPr/>
            </p:nvSpPr>
            <p:spPr bwMode="auto">
              <a:xfrm>
                <a:off x="1676" y="1985"/>
                <a:ext cx="14" cy="20"/>
              </a:xfrm>
              <a:custGeom>
                <a:avLst/>
                <a:gdLst/>
                <a:ahLst/>
                <a:cxnLst>
                  <a:cxn ang="0">
                    <a:pos x="6" y="1"/>
                  </a:cxn>
                  <a:cxn ang="0">
                    <a:pos x="0" y="2"/>
                  </a:cxn>
                  <a:cxn ang="0">
                    <a:pos x="2" y="8"/>
                  </a:cxn>
                  <a:cxn ang="0">
                    <a:pos x="6" y="1"/>
                  </a:cxn>
                </a:cxnLst>
                <a:rect l="0" t="0" r="r" b="b"/>
                <a:pathLst>
                  <a:path w="6" h="8">
                    <a:moveTo>
                      <a:pt x="6" y="1"/>
                    </a:moveTo>
                    <a:cubicBezTo>
                      <a:pt x="3" y="0"/>
                      <a:pt x="1" y="0"/>
                      <a:pt x="0" y="2"/>
                    </a:cubicBezTo>
                    <a:cubicBezTo>
                      <a:pt x="0" y="4"/>
                      <a:pt x="2" y="6"/>
                      <a:pt x="2" y="8"/>
                    </a:cubicBezTo>
                    <a:cubicBezTo>
                      <a:pt x="3" y="6"/>
                      <a:pt x="5" y="4"/>
                      <a:pt x="6" y="1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1" name="Freeform 111"/>
              <p:cNvSpPr>
                <a:spLocks/>
              </p:cNvSpPr>
              <p:nvPr/>
            </p:nvSpPr>
            <p:spPr bwMode="auto">
              <a:xfrm>
                <a:off x="1657" y="2002"/>
                <a:ext cx="21" cy="24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9" y="4"/>
                  </a:cxn>
                  <a:cxn ang="0">
                    <a:pos x="0" y="2"/>
                  </a:cxn>
                  <a:cxn ang="0">
                    <a:pos x="6" y="10"/>
                  </a:cxn>
                </a:cxnLst>
                <a:rect l="0" t="0" r="r" b="b"/>
                <a:pathLst>
                  <a:path w="9" h="10">
                    <a:moveTo>
                      <a:pt x="6" y="10"/>
                    </a:moveTo>
                    <a:cubicBezTo>
                      <a:pt x="7" y="8"/>
                      <a:pt x="8" y="6"/>
                      <a:pt x="9" y="4"/>
                    </a:cubicBezTo>
                    <a:cubicBezTo>
                      <a:pt x="6" y="5"/>
                      <a:pt x="1" y="0"/>
                      <a:pt x="0" y="2"/>
                    </a:cubicBezTo>
                    <a:cubicBezTo>
                      <a:pt x="0" y="4"/>
                      <a:pt x="2" y="6"/>
                      <a:pt x="6" y="10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2" name="Freeform 112"/>
              <p:cNvSpPr>
                <a:spLocks/>
              </p:cNvSpPr>
              <p:nvPr/>
            </p:nvSpPr>
            <p:spPr bwMode="auto">
              <a:xfrm>
                <a:off x="4062" y="1954"/>
                <a:ext cx="24" cy="24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9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6" y="10"/>
                  </a:cxn>
                </a:cxnLst>
                <a:rect l="0" t="0" r="r" b="b"/>
                <a:pathLst>
                  <a:path w="10" h="10">
                    <a:moveTo>
                      <a:pt x="6" y="10"/>
                    </a:moveTo>
                    <a:cubicBezTo>
                      <a:pt x="7" y="8"/>
                      <a:pt x="10" y="6"/>
                      <a:pt x="9" y="3"/>
                    </a:cubicBezTo>
                    <a:cubicBezTo>
                      <a:pt x="8" y="0"/>
                      <a:pt x="2" y="6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2" y="6"/>
                      <a:pt x="4" y="8"/>
                      <a:pt x="6" y="10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" name="Freeform 113"/>
              <p:cNvSpPr>
                <a:spLocks/>
              </p:cNvSpPr>
              <p:nvPr/>
            </p:nvSpPr>
            <p:spPr bwMode="auto">
              <a:xfrm>
                <a:off x="4091" y="2000"/>
                <a:ext cx="32" cy="43"/>
              </a:xfrm>
              <a:custGeom>
                <a:avLst/>
                <a:gdLst/>
                <a:ahLst/>
                <a:cxnLst>
                  <a:cxn ang="0">
                    <a:pos x="3" y="9"/>
                  </a:cxn>
                  <a:cxn ang="0">
                    <a:pos x="5" y="1"/>
                  </a:cxn>
                  <a:cxn ang="0">
                    <a:pos x="0" y="1"/>
                  </a:cxn>
                  <a:cxn ang="0">
                    <a:pos x="6" y="18"/>
                  </a:cxn>
                  <a:cxn ang="0">
                    <a:pos x="11" y="12"/>
                  </a:cxn>
                  <a:cxn ang="0">
                    <a:pos x="3" y="9"/>
                  </a:cxn>
                </a:cxnLst>
                <a:rect l="0" t="0" r="r" b="b"/>
                <a:pathLst>
                  <a:path w="13" h="18">
                    <a:moveTo>
                      <a:pt x="3" y="9"/>
                    </a:moveTo>
                    <a:cubicBezTo>
                      <a:pt x="3" y="7"/>
                      <a:pt x="9" y="3"/>
                      <a:pt x="5" y="1"/>
                    </a:cubicBezTo>
                    <a:cubicBezTo>
                      <a:pt x="4" y="0"/>
                      <a:pt x="2" y="1"/>
                      <a:pt x="0" y="1"/>
                    </a:cubicBezTo>
                    <a:cubicBezTo>
                      <a:pt x="3" y="7"/>
                      <a:pt x="5" y="13"/>
                      <a:pt x="6" y="18"/>
                    </a:cubicBezTo>
                    <a:cubicBezTo>
                      <a:pt x="7" y="16"/>
                      <a:pt x="10" y="14"/>
                      <a:pt x="11" y="12"/>
                    </a:cubicBezTo>
                    <a:cubicBezTo>
                      <a:pt x="13" y="6"/>
                      <a:pt x="5" y="12"/>
                      <a:pt x="3" y="9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4" name="Freeform 114"/>
              <p:cNvSpPr>
                <a:spLocks/>
              </p:cNvSpPr>
              <p:nvPr/>
            </p:nvSpPr>
            <p:spPr bwMode="auto">
              <a:xfrm>
                <a:off x="2778" y="2745"/>
                <a:ext cx="270" cy="2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112" y="0"/>
                  </a:cxn>
                </a:cxnLst>
                <a:rect l="0" t="0" r="r" b="b"/>
                <a:pathLst>
                  <a:path w="112" h="11">
                    <a:moveTo>
                      <a:pt x="0" y="6"/>
                    </a:moveTo>
                    <a:cubicBezTo>
                      <a:pt x="31" y="11"/>
                      <a:pt x="84" y="8"/>
                      <a:pt x="112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5" name="Freeform 115"/>
              <p:cNvSpPr>
                <a:spLocks/>
              </p:cNvSpPr>
              <p:nvPr/>
            </p:nvSpPr>
            <p:spPr bwMode="auto">
              <a:xfrm>
                <a:off x="2775" y="2776"/>
                <a:ext cx="265" cy="24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110" y="0"/>
                  </a:cxn>
                </a:cxnLst>
                <a:rect l="0" t="0" r="r" b="b"/>
                <a:pathLst>
                  <a:path w="110" h="10">
                    <a:moveTo>
                      <a:pt x="0" y="4"/>
                    </a:moveTo>
                    <a:cubicBezTo>
                      <a:pt x="30" y="10"/>
                      <a:pt x="81" y="9"/>
                      <a:pt x="110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6" name="Freeform 116"/>
              <p:cNvSpPr>
                <a:spLocks/>
              </p:cNvSpPr>
              <p:nvPr/>
            </p:nvSpPr>
            <p:spPr bwMode="auto">
              <a:xfrm>
                <a:off x="2843" y="2805"/>
                <a:ext cx="195" cy="24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81" y="0"/>
                  </a:cxn>
                </a:cxnLst>
                <a:rect l="0" t="0" r="r" b="b"/>
                <a:pathLst>
                  <a:path w="81" h="10">
                    <a:moveTo>
                      <a:pt x="0" y="8"/>
                    </a:moveTo>
                    <a:cubicBezTo>
                      <a:pt x="26" y="10"/>
                      <a:pt x="60" y="7"/>
                      <a:pt x="81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7" name="Freeform 117"/>
              <p:cNvSpPr>
                <a:spLocks/>
              </p:cNvSpPr>
              <p:nvPr/>
            </p:nvSpPr>
            <p:spPr bwMode="auto">
              <a:xfrm>
                <a:off x="2802" y="2836"/>
                <a:ext cx="229" cy="22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95" y="0"/>
                  </a:cxn>
                </a:cxnLst>
                <a:rect l="0" t="0" r="r" b="b"/>
                <a:pathLst>
                  <a:path w="95" h="9">
                    <a:moveTo>
                      <a:pt x="0" y="5"/>
                    </a:moveTo>
                    <a:cubicBezTo>
                      <a:pt x="29" y="9"/>
                      <a:pt x="68" y="9"/>
                      <a:pt x="95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8" name="Freeform 118"/>
              <p:cNvSpPr>
                <a:spLocks/>
              </p:cNvSpPr>
              <p:nvPr/>
            </p:nvSpPr>
            <p:spPr bwMode="auto">
              <a:xfrm>
                <a:off x="2838" y="2870"/>
                <a:ext cx="188" cy="2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78" y="0"/>
                  </a:cxn>
                </a:cxnLst>
                <a:rect l="0" t="0" r="r" b="b"/>
                <a:pathLst>
                  <a:path w="78" h="8">
                    <a:moveTo>
                      <a:pt x="0" y="6"/>
                    </a:moveTo>
                    <a:cubicBezTo>
                      <a:pt x="24" y="8"/>
                      <a:pt x="54" y="7"/>
                      <a:pt x="78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9" name="Freeform 119"/>
              <p:cNvSpPr>
                <a:spLocks/>
              </p:cNvSpPr>
              <p:nvPr/>
            </p:nvSpPr>
            <p:spPr bwMode="auto">
              <a:xfrm>
                <a:off x="2804" y="2904"/>
                <a:ext cx="212" cy="19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88" y="0"/>
                  </a:cxn>
                </a:cxnLst>
                <a:rect l="0" t="0" r="r" b="b"/>
                <a:pathLst>
                  <a:path w="88" h="8">
                    <a:moveTo>
                      <a:pt x="0" y="3"/>
                    </a:moveTo>
                    <a:cubicBezTo>
                      <a:pt x="24" y="7"/>
                      <a:pt x="58" y="8"/>
                      <a:pt x="88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0" name="Freeform 120"/>
              <p:cNvSpPr>
                <a:spLocks/>
              </p:cNvSpPr>
              <p:nvPr/>
            </p:nvSpPr>
            <p:spPr bwMode="auto">
              <a:xfrm>
                <a:off x="2758" y="2933"/>
                <a:ext cx="261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8" y="1"/>
                  </a:cxn>
                </a:cxnLst>
                <a:rect l="0" t="0" r="r" b="b"/>
                <a:pathLst>
                  <a:path w="108" h="11">
                    <a:moveTo>
                      <a:pt x="0" y="0"/>
                    </a:moveTo>
                    <a:cubicBezTo>
                      <a:pt x="21" y="7"/>
                      <a:pt x="65" y="11"/>
                      <a:pt x="108" y="1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1" name="Freeform 121"/>
              <p:cNvSpPr>
                <a:spLocks/>
              </p:cNvSpPr>
              <p:nvPr/>
            </p:nvSpPr>
            <p:spPr bwMode="auto">
              <a:xfrm>
                <a:off x="2763" y="2967"/>
                <a:ext cx="253" cy="21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05" y="0"/>
                  </a:cxn>
                </a:cxnLst>
                <a:rect l="0" t="0" r="r" b="b"/>
                <a:pathLst>
                  <a:path w="105" h="9">
                    <a:moveTo>
                      <a:pt x="0" y="1"/>
                    </a:moveTo>
                    <a:cubicBezTo>
                      <a:pt x="20" y="7"/>
                      <a:pt x="67" y="9"/>
                      <a:pt x="105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2" name="Freeform 122"/>
              <p:cNvSpPr>
                <a:spLocks/>
              </p:cNvSpPr>
              <p:nvPr/>
            </p:nvSpPr>
            <p:spPr bwMode="auto">
              <a:xfrm>
                <a:off x="2768" y="3003"/>
                <a:ext cx="246" cy="1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02" y="0"/>
                  </a:cxn>
                </a:cxnLst>
                <a:rect l="0" t="0" r="r" b="b"/>
                <a:pathLst>
                  <a:path w="102" h="8">
                    <a:moveTo>
                      <a:pt x="0" y="1"/>
                    </a:moveTo>
                    <a:cubicBezTo>
                      <a:pt x="19" y="7"/>
                      <a:pt x="70" y="8"/>
                      <a:pt x="102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" name="Freeform 123"/>
              <p:cNvSpPr>
                <a:spLocks/>
              </p:cNvSpPr>
              <p:nvPr/>
            </p:nvSpPr>
            <p:spPr bwMode="auto">
              <a:xfrm>
                <a:off x="2773" y="3039"/>
                <a:ext cx="241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00" y="0"/>
                  </a:cxn>
                </a:cxnLst>
                <a:rect l="0" t="0" r="r" b="b"/>
                <a:pathLst>
                  <a:path w="100" h="7">
                    <a:moveTo>
                      <a:pt x="0" y="1"/>
                    </a:moveTo>
                    <a:cubicBezTo>
                      <a:pt x="18" y="7"/>
                      <a:pt x="73" y="6"/>
                      <a:pt x="100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" name="Freeform 124"/>
              <p:cNvSpPr>
                <a:spLocks/>
              </p:cNvSpPr>
              <p:nvPr/>
            </p:nvSpPr>
            <p:spPr bwMode="auto">
              <a:xfrm>
                <a:off x="2778" y="3075"/>
                <a:ext cx="231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96" y="0"/>
                  </a:cxn>
                </a:cxnLst>
                <a:rect l="0" t="0" r="r" b="b"/>
                <a:pathLst>
                  <a:path w="96" h="7">
                    <a:moveTo>
                      <a:pt x="0" y="1"/>
                    </a:moveTo>
                    <a:cubicBezTo>
                      <a:pt x="17" y="7"/>
                      <a:pt x="75" y="5"/>
                      <a:pt x="96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" name="Freeform 125"/>
              <p:cNvSpPr>
                <a:spLocks/>
              </p:cNvSpPr>
              <p:nvPr/>
            </p:nvSpPr>
            <p:spPr bwMode="auto">
              <a:xfrm>
                <a:off x="2782" y="3111"/>
                <a:ext cx="225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93" y="0"/>
                  </a:cxn>
                </a:cxnLst>
                <a:rect l="0" t="0" r="r" b="b"/>
                <a:pathLst>
                  <a:path w="93" h="7">
                    <a:moveTo>
                      <a:pt x="0" y="1"/>
                    </a:moveTo>
                    <a:cubicBezTo>
                      <a:pt x="16" y="7"/>
                      <a:pt x="78" y="4"/>
                      <a:pt x="93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6" name="Freeform 126"/>
              <p:cNvSpPr>
                <a:spLocks/>
              </p:cNvSpPr>
              <p:nvPr/>
            </p:nvSpPr>
            <p:spPr bwMode="auto">
              <a:xfrm>
                <a:off x="2787" y="3148"/>
                <a:ext cx="212" cy="1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88" y="0"/>
                  </a:cxn>
                </a:cxnLst>
                <a:rect l="0" t="0" r="r" b="b"/>
                <a:pathLst>
                  <a:path w="88" h="7">
                    <a:moveTo>
                      <a:pt x="0" y="1"/>
                    </a:moveTo>
                    <a:cubicBezTo>
                      <a:pt x="15" y="7"/>
                      <a:pt x="78" y="3"/>
                      <a:pt x="88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7" name="Freeform 127"/>
              <p:cNvSpPr>
                <a:spLocks/>
              </p:cNvSpPr>
              <p:nvPr/>
            </p:nvSpPr>
            <p:spPr bwMode="auto">
              <a:xfrm>
                <a:off x="2787" y="3186"/>
                <a:ext cx="208" cy="12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86" y="0"/>
                  </a:cxn>
                </a:cxnLst>
                <a:rect l="0" t="0" r="r" b="b"/>
                <a:pathLst>
                  <a:path w="86" h="5">
                    <a:moveTo>
                      <a:pt x="0" y="2"/>
                    </a:moveTo>
                    <a:cubicBezTo>
                      <a:pt x="15" y="5"/>
                      <a:pt x="76" y="2"/>
                      <a:pt x="86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8" name="Freeform 128"/>
              <p:cNvSpPr>
                <a:spLocks/>
              </p:cNvSpPr>
              <p:nvPr/>
            </p:nvSpPr>
            <p:spPr bwMode="auto">
              <a:xfrm>
                <a:off x="2785" y="3225"/>
                <a:ext cx="205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85" y="0"/>
                  </a:cxn>
                </a:cxnLst>
                <a:rect l="0" t="0" r="r" b="b"/>
                <a:pathLst>
                  <a:path w="85" h="2">
                    <a:moveTo>
                      <a:pt x="0" y="2"/>
                    </a:moveTo>
                    <a:cubicBezTo>
                      <a:pt x="15" y="2"/>
                      <a:pt x="75" y="1"/>
                      <a:pt x="85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9" name="Freeform 129"/>
              <p:cNvSpPr>
                <a:spLocks/>
              </p:cNvSpPr>
              <p:nvPr/>
            </p:nvSpPr>
            <p:spPr bwMode="auto">
              <a:xfrm>
                <a:off x="2782" y="3258"/>
                <a:ext cx="210" cy="8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87" y="2"/>
                  </a:cxn>
                </a:cxnLst>
                <a:rect l="0" t="0" r="r" b="b"/>
                <a:pathLst>
                  <a:path w="87" h="3">
                    <a:moveTo>
                      <a:pt x="0" y="3"/>
                    </a:moveTo>
                    <a:cubicBezTo>
                      <a:pt x="15" y="0"/>
                      <a:pt x="77" y="1"/>
                      <a:pt x="87" y="2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0" name="Freeform 130"/>
              <p:cNvSpPr>
                <a:spLocks/>
              </p:cNvSpPr>
              <p:nvPr/>
            </p:nvSpPr>
            <p:spPr bwMode="auto">
              <a:xfrm>
                <a:off x="2782" y="3295"/>
                <a:ext cx="198" cy="12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82" y="2"/>
                  </a:cxn>
                </a:cxnLst>
                <a:rect l="0" t="0" r="r" b="b"/>
                <a:pathLst>
                  <a:path w="82" h="5">
                    <a:moveTo>
                      <a:pt x="0" y="5"/>
                    </a:moveTo>
                    <a:cubicBezTo>
                      <a:pt x="12" y="0"/>
                      <a:pt x="61" y="0"/>
                      <a:pt x="82" y="2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1" name="Freeform 131"/>
              <p:cNvSpPr>
                <a:spLocks/>
              </p:cNvSpPr>
              <p:nvPr/>
            </p:nvSpPr>
            <p:spPr bwMode="auto">
              <a:xfrm>
                <a:off x="2780" y="3328"/>
                <a:ext cx="210" cy="17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87" y="4"/>
                  </a:cxn>
                </a:cxnLst>
                <a:rect l="0" t="0" r="r" b="b"/>
                <a:pathLst>
                  <a:path w="87" h="7">
                    <a:moveTo>
                      <a:pt x="0" y="7"/>
                    </a:moveTo>
                    <a:cubicBezTo>
                      <a:pt x="14" y="0"/>
                      <a:pt x="69" y="1"/>
                      <a:pt x="87" y="4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2" name="Freeform 132"/>
              <p:cNvSpPr>
                <a:spLocks/>
              </p:cNvSpPr>
              <p:nvPr/>
            </p:nvSpPr>
            <p:spPr bwMode="auto">
              <a:xfrm>
                <a:off x="2778" y="3357"/>
                <a:ext cx="221" cy="27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92" y="9"/>
                  </a:cxn>
                </a:cxnLst>
                <a:rect l="0" t="0" r="r" b="b"/>
                <a:pathLst>
                  <a:path w="92" h="11">
                    <a:moveTo>
                      <a:pt x="0" y="11"/>
                    </a:moveTo>
                    <a:cubicBezTo>
                      <a:pt x="15" y="0"/>
                      <a:pt x="82" y="4"/>
                      <a:pt x="92" y="9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3" name="Freeform 133"/>
              <p:cNvSpPr>
                <a:spLocks/>
              </p:cNvSpPr>
              <p:nvPr/>
            </p:nvSpPr>
            <p:spPr bwMode="auto">
              <a:xfrm>
                <a:off x="2780" y="2781"/>
                <a:ext cx="2" cy="12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5"/>
                  </a:cxn>
                </a:cxnLst>
                <a:rect l="0" t="0" r="r" b="b"/>
                <a:pathLst>
                  <a:path w="1" h="5">
                    <a:moveTo>
                      <a:pt x="1" y="0"/>
                    </a:moveTo>
                    <a:cubicBezTo>
                      <a:pt x="1" y="2"/>
                      <a:pt x="0" y="4"/>
                      <a:pt x="0" y="5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" name="Freeform 134"/>
              <p:cNvSpPr>
                <a:spLocks/>
              </p:cNvSpPr>
              <p:nvPr/>
            </p:nvSpPr>
            <p:spPr bwMode="auto">
              <a:xfrm>
                <a:off x="2756" y="2923"/>
                <a:ext cx="19" cy="22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" y="0"/>
                  </a:cxn>
                  <a:cxn ang="0">
                    <a:pos x="5" y="9"/>
                  </a:cxn>
                  <a:cxn ang="0">
                    <a:pos x="8" y="2"/>
                  </a:cxn>
                </a:cxnLst>
                <a:rect l="0" t="0" r="r" b="b"/>
                <a:pathLst>
                  <a:path w="8" h="9">
                    <a:moveTo>
                      <a:pt x="0" y="5"/>
                    </a:moveTo>
                    <a:cubicBezTo>
                      <a:pt x="0" y="3"/>
                      <a:pt x="0" y="1"/>
                      <a:pt x="2" y="0"/>
                    </a:cubicBezTo>
                    <a:cubicBezTo>
                      <a:pt x="4" y="2"/>
                      <a:pt x="3" y="9"/>
                      <a:pt x="5" y="9"/>
                    </a:cubicBezTo>
                    <a:cubicBezTo>
                      <a:pt x="8" y="9"/>
                      <a:pt x="8" y="3"/>
                      <a:pt x="8" y="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5" name="Freeform 135"/>
              <p:cNvSpPr>
                <a:spLocks/>
              </p:cNvSpPr>
              <p:nvPr/>
            </p:nvSpPr>
            <p:spPr bwMode="auto">
              <a:xfrm>
                <a:off x="2761" y="2962"/>
                <a:ext cx="24" cy="22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" y="0"/>
                  </a:cxn>
                  <a:cxn ang="0">
                    <a:pos x="7" y="9"/>
                  </a:cxn>
                  <a:cxn ang="0">
                    <a:pos x="9" y="1"/>
                  </a:cxn>
                </a:cxnLst>
                <a:rect l="0" t="0" r="r" b="b"/>
                <a:pathLst>
                  <a:path w="10" h="9">
                    <a:moveTo>
                      <a:pt x="0" y="4"/>
                    </a:moveTo>
                    <a:cubicBezTo>
                      <a:pt x="0" y="2"/>
                      <a:pt x="1" y="1"/>
                      <a:pt x="3" y="0"/>
                    </a:cubicBezTo>
                    <a:cubicBezTo>
                      <a:pt x="5" y="2"/>
                      <a:pt x="3" y="9"/>
                      <a:pt x="7" y="9"/>
                    </a:cubicBezTo>
                    <a:cubicBezTo>
                      <a:pt x="10" y="9"/>
                      <a:pt x="9" y="4"/>
                      <a:pt x="9" y="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6" name="Freeform 136"/>
              <p:cNvSpPr>
                <a:spLocks/>
              </p:cNvSpPr>
              <p:nvPr/>
            </p:nvSpPr>
            <p:spPr bwMode="auto">
              <a:xfrm>
                <a:off x="2766" y="2996"/>
                <a:ext cx="21" cy="29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2" y="1"/>
                  </a:cxn>
                  <a:cxn ang="0">
                    <a:pos x="6" y="8"/>
                  </a:cxn>
                  <a:cxn ang="0">
                    <a:pos x="9" y="2"/>
                  </a:cxn>
                </a:cxnLst>
                <a:rect l="0" t="0" r="r" b="b"/>
                <a:pathLst>
                  <a:path w="9" h="12">
                    <a:moveTo>
                      <a:pt x="1" y="6"/>
                    </a:moveTo>
                    <a:cubicBezTo>
                      <a:pt x="1" y="5"/>
                      <a:pt x="0" y="2"/>
                      <a:pt x="2" y="1"/>
                    </a:cubicBezTo>
                    <a:cubicBezTo>
                      <a:pt x="6" y="0"/>
                      <a:pt x="5" y="7"/>
                      <a:pt x="6" y="8"/>
                    </a:cubicBezTo>
                    <a:cubicBezTo>
                      <a:pt x="9" y="12"/>
                      <a:pt x="9" y="5"/>
                      <a:pt x="9" y="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7" name="Freeform 137"/>
              <p:cNvSpPr>
                <a:spLocks/>
              </p:cNvSpPr>
              <p:nvPr/>
            </p:nvSpPr>
            <p:spPr bwMode="auto">
              <a:xfrm>
                <a:off x="2768" y="3034"/>
                <a:ext cx="26" cy="29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7" y="5"/>
                  </a:cxn>
                  <a:cxn ang="0">
                    <a:pos x="9" y="2"/>
                  </a:cxn>
                  <a:cxn ang="0">
                    <a:pos x="10" y="6"/>
                  </a:cxn>
                </a:cxnLst>
                <a:rect l="0" t="0" r="r" b="b"/>
                <a:pathLst>
                  <a:path w="11" h="12">
                    <a:moveTo>
                      <a:pt x="3" y="0"/>
                    </a:moveTo>
                    <a:cubicBezTo>
                      <a:pt x="0" y="4"/>
                      <a:pt x="4" y="12"/>
                      <a:pt x="7" y="5"/>
                    </a:cubicBezTo>
                    <a:cubicBezTo>
                      <a:pt x="8" y="4"/>
                      <a:pt x="6" y="1"/>
                      <a:pt x="9" y="2"/>
                    </a:cubicBezTo>
                    <a:cubicBezTo>
                      <a:pt x="11" y="3"/>
                      <a:pt x="11" y="5"/>
                      <a:pt x="10" y="6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8" name="Freeform 138"/>
              <p:cNvSpPr>
                <a:spLocks/>
              </p:cNvSpPr>
              <p:nvPr/>
            </p:nvSpPr>
            <p:spPr bwMode="auto">
              <a:xfrm>
                <a:off x="2778" y="3070"/>
                <a:ext cx="12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8"/>
                  </a:cxn>
                  <a:cxn ang="0">
                    <a:pos x="4" y="0"/>
                  </a:cxn>
                </a:cxnLst>
                <a:rect l="0" t="0" r="r" b="b"/>
                <a:pathLst>
                  <a:path w="5" h="8">
                    <a:moveTo>
                      <a:pt x="0" y="0"/>
                    </a:moveTo>
                    <a:cubicBezTo>
                      <a:pt x="0" y="3"/>
                      <a:pt x="0" y="6"/>
                      <a:pt x="1" y="8"/>
                    </a:cubicBezTo>
                    <a:cubicBezTo>
                      <a:pt x="4" y="7"/>
                      <a:pt x="5" y="3"/>
                      <a:pt x="4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9" name="Freeform 139"/>
              <p:cNvSpPr>
                <a:spLocks/>
              </p:cNvSpPr>
              <p:nvPr/>
            </p:nvSpPr>
            <p:spPr bwMode="auto">
              <a:xfrm>
                <a:off x="2778" y="3107"/>
                <a:ext cx="14" cy="19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4" y="8"/>
                  </a:cxn>
                  <a:cxn ang="0">
                    <a:pos x="6" y="2"/>
                  </a:cxn>
                </a:cxnLst>
                <a:rect l="0" t="0" r="r" b="b"/>
                <a:pathLst>
                  <a:path w="6" h="8">
                    <a:moveTo>
                      <a:pt x="2" y="0"/>
                    </a:moveTo>
                    <a:cubicBezTo>
                      <a:pt x="0" y="2"/>
                      <a:pt x="1" y="7"/>
                      <a:pt x="4" y="8"/>
                    </a:cubicBezTo>
                    <a:cubicBezTo>
                      <a:pt x="5" y="6"/>
                      <a:pt x="6" y="4"/>
                      <a:pt x="6" y="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0" name="Freeform 140"/>
              <p:cNvSpPr>
                <a:spLocks/>
              </p:cNvSpPr>
              <p:nvPr/>
            </p:nvSpPr>
            <p:spPr bwMode="auto">
              <a:xfrm>
                <a:off x="2782" y="3138"/>
                <a:ext cx="15" cy="2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4" y="10"/>
                  </a:cxn>
                  <a:cxn ang="0">
                    <a:pos x="6" y="3"/>
                  </a:cxn>
                </a:cxnLst>
                <a:rect l="0" t="0" r="r" b="b"/>
                <a:pathLst>
                  <a:path w="6" h="11">
                    <a:moveTo>
                      <a:pt x="3" y="0"/>
                    </a:moveTo>
                    <a:cubicBezTo>
                      <a:pt x="2" y="2"/>
                      <a:pt x="0" y="11"/>
                      <a:pt x="4" y="10"/>
                    </a:cubicBezTo>
                    <a:cubicBezTo>
                      <a:pt x="6" y="10"/>
                      <a:pt x="6" y="5"/>
                      <a:pt x="6" y="3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1" name="Freeform 141"/>
              <p:cNvSpPr>
                <a:spLocks/>
              </p:cNvSpPr>
              <p:nvPr/>
            </p:nvSpPr>
            <p:spPr bwMode="auto">
              <a:xfrm>
                <a:off x="2782" y="3217"/>
                <a:ext cx="22" cy="22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3" y="8"/>
                  </a:cxn>
                  <a:cxn ang="0">
                    <a:pos x="6" y="1"/>
                  </a:cxn>
                  <a:cxn ang="0">
                    <a:pos x="9" y="9"/>
                  </a:cxn>
                </a:cxnLst>
                <a:rect l="0" t="0" r="r" b="b"/>
                <a:pathLst>
                  <a:path w="9" h="9">
                    <a:moveTo>
                      <a:pt x="2" y="0"/>
                    </a:moveTo>
                    <a:cubicBezTo>
                      <a:pt x="1" y="2"/>
                      <a:pt x="0" y="9"/>
                      <a:pt x="3" y="8"/>
                    </a:cubicBezTo>
                    <a:cubicBezTo>
                      <a:pt x="6" y="8"/>
                      <a:pt x="4" y="2"/>
                      <a:pt x="6" y="1"/>
                    </a:cubicBezTo>
                    <a:cubicBezTo>
                      <a:pt x="9" y="2"/>
                      <a:pt x="9" y="7"/>
                      <a:pt x="9" y="9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2" name="Freeform 142"/>
              <p:cNvSpPr>
                <a:spLocks/>
              </p:cNvSpPr>
              <p:nvPr/>
            </p:nvSpPr>
            <p:spPr bwMode="auto">
              <a:xfrm>
                <a:off x="2785" y="3181"/>
                <a:ext cx="19" cy="27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4" y="11"/>
                  </a:cxn>
                  <a:cxn ang="0">
                    <a:pos x="7" y="1"/>
                  </a:cxn>
                </a:cxnLst>
                <a:rect l="0" t="0" r="r" b="b"/>
                <a:pathLst>
                  <a:path w="8" h="11">
                    <a:moveTo>
                      <a:pt x="2" y="0"/>
                    </a:moveTo>
                    <a:cubicBezTo>
                      <a:pt x="2" y="3"/>
                      <a:pt x="0" y="11"/>
                      <a:pt x="4" y="11"/>
                    </a:cubicBezTo>
                    <a:cubicBezTo>
                      <a:pt x="8" y="10"/>
                      <a:pt x="8" y="3"/>
                      <a:pt x="7" y="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3" name="Freeform 143"/>
              <p:cNvSpPr>
                <a:spLocks/>
              </p:cNvSpPr>
              <p:nvPr/>
            </p:nvSpPr>
            <p:spPr bwMode="auto">
              <a:xfrm>
                <a:off x="2780" y="3249"/>
                <a:ext cx="29" cy="29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4" y="10"/>
                  </a:cxn>
                  <a:cxn ang="0">
                    <a:pos x="7" y="0"/>
                  </a:cxn>
                  <a:cxn ang="0">
                    <a:pos x="10" y="12"/>
                  </a:cxn>
                </a:cxnLst>
                <a:rect l="0" t="0" r="r" b="b"/>
                <a:pathLst>
                  <a:path w="12" h="12">
                    <a:moveTo>
                      <a:pt x="1" y="2"/>
                    </a:moveTo>
                    <a:cubicBezTo>
                      <a:pt x="2" y="4"/>
                      <a:pt x="0" y="10"/>
                      <a:pt x="4" y="10"/>
                    </a:cubicBezTo>
                    <a:cubicBezTo>
                      <a:pt x="7" y="10"/>
                      <a:pt x="6" y="2"/>
                      <a:pt x="7" y="0"/>
                    </a:cubicBezTo>
                    <a:cubicBezTo>
                      <a:pt x="12" y="1"/>
                      <a:pt x="10" y="9"/>
                      <a:pt x="10" y="1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4" name="Freeform 144"/>
              <p:cNvSpPr>
                <a:spLocks/>
              </p:cNvSpPr>
              <p:nvPr/>
            </p:nvSpPr>
            <p:spPr bwMode="auto">
              <a:xfrm>
                <a:off x="2782" y="3287"/>
                <a:ext cx="22" cy="27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4" y="11"/>
                  </a:cxn>
                  <a:cxn ang="0">
                    <a:pos x="6" y="0"/>
                  </a:cxn>
                </a:cxnLst>
                <a:rect l="0" t="0" r="r" b="b"/>
                <a:pathLst>
                  <a:path w="9" h="11">
                    <a:moveTo>
                      <a:pt x="0" y="5"/>
                    </a:moveTo>
                    <a:cubicBezTo>
                      <a:pt x="0" y="6"/>
                      <a:pt x="1" y="11"/>
                      <a:pt x="4" y="11"/>
                    </a:cubicBezTo>
                    <a:cubicBezTo>
                      <a:pt x="9" y="11"/>
                      <a:pt x="7" y="2"/>
                      <a:pt x="6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" name="Freeform 145"/>
              <p:cNvSpPr>
                <a:spLocks/>
              </p:cNvSpPr>
              <p:nvPr/>
            </p:nvSpPr>
            <p:spPr bwMode="auto">
              <a:xfrm>
                <a:off x="2778" y="3321"/>
                <a:ext cx="26" cy="29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4" y="12"/>
                  </a:cxn>
                  <a:cxn ang="0">
                    <a:pos x="6" y="2"/>
                  </a:cxn>
                  <a:cxn ang="0">
                    <a:pos x="11" y="11"/>
                  </a:cxn>
                </a:cxnLst>
                <a:rect l="0" t="0" r="r" b="b"/>
                <a:pathLst>
                  <a:path w="11" h="12">
                    <a:moveTo>
                      <a:pt x="1" y="4"/>
                    </a:moveTo>
                    <a:cubicBezTo>
                      <a:pt x="0" y="6"/>
                      <a:pt x="2" y="11"/>
                      <a:pt x="4" y="12"/>
                    </a:cubicBezTo>
                    <a:cubicBezTo>
                      <a:pt x="7" y="9"/>
                      <a:pt x="3" y="3"/>
                      <a:pt x="6" y="2"/>
                    </a:cubicBezTo>
                    <a:cubicBezTo>
                      <a:pt x="11" y="0"/>
                      <a:pt x="11" y="9"/>
                      <a:pt x="11" y="1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6" name="Freeform 146"/>
              <p:cNvSpPr>
                <a:spLocks/>
              </p:cNvSpPr>
              <p:nvPr/>
            </p:nvSpPr>
            <p:spPr bwMode="auto">
              <a:xfrm>
                <a:off x="2775" y="3365"/>
                <a:ext cx="36" cy="2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5" y="9"/>
                  </a:cxn>
                  <a:cxn ang="0">
                    <a:pos x="6" y="0"/>
                  </a:cxn>
                  <a:cxn ang="0">
                    <a:pos x="12" y="7"/>
                  </a:cxn>
                  <a:cxn ang="0">
                    <a:pos x="13" y="0"/>
                  </a:cxn>
                </a:cxnLst>
                <a:rect l="0" t="0" r="r" b="b"/>
                <a:pathLst>
                  <a:path w="15" h="12">
                    <a:moveTo>
                      <a:pt x="0" y="4"/>
                    </a:moveTo>
                    <a:cubicBezTo>
                      <a:pt x="1" y="7"/>
                      <a:pt x="2" y="12"/>
                      <a:pt x="5" y="9"/>
                    </a:cubicBezTo>
                    <a:cubicBezTo>
                      <a:pt x="7" y="8"/>
                      <a:pt x="7" y="3"/>
                      <a:pt x="6" y="0"/>
                    </a:cubicBezTo>
                    <a:cubicBezTo>
                      <a:pt x="8" y="2"/>
                      <a:pt x="10" y="8"/>
                      <a:pt x="12" y="7"/>
                    </a:cubicBezTo>
                    <a:cubicBezTo>
                      <a:pt x="15" y="6"/>
                      <a:pt x="14" y="2"/>
                      <a:pt x="13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7" name="Freeform 147"/>
              <p:cNvSpPr>
                <a:spLocks/>
              </p:cNvSpPr>
              <p:nvPr/>
            </p:nvSpPr>
            <p:spPr bwMode="auto">
              <a:xfrm>
                <a:off x="2966" y="3365"/>
                <a:ext cx="24" cy="21"/>
              </a:xfrm>
              <a:custGeom>
                <a:avLst/>
                <a:gdLst/>
                <a:ahLst/>
                <a:cxnLst>
                  <a:cxn ang="0">
                    <a:pos x="10" y="7"/>
                  </a:cxn>
                  <a:cxn ang="0">
                    <a:pos x="8" y="1"/>
                  </a:cxn>
                  <a:cxn ang="0">
                    <a:pos x="4" y="9"/>
                  </a:cxn>
                  <a:cxn ang="0">
                    <a:pos x="0" y="0"/>
                  </a:cxn>
                </a:cxnLst>
                <a:rect l="0" t="0" r="r" b="b"/>
                <a:pathLst>
                  <a:path w="10" h="9">
                    <a:moveTo>
                      <a:pt x="10" y="7"/>
                    </a:moveTo>
                    <a:cubicBezTo>
                      <a:pt x="10" y="5"/>
                      <a:pt x="10" y="1"/>
                      <a:pt x="8" y="1"/>
                    </a:cubicBezTo>
                    <a:cubicBezTo>
                      <a:pt x="6" y="3"/>
                      <a:pt x="8" y="8"/>
                      <a:pt x="4" y="9"/>
                    </a:cubicBezTo>
                    <a:cubicBezTo>
                      <a:pt x="0" y="9"/>
                      <a:pt x="2" y="1"/>
                      <a:pt x="0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8" name="Freeform 148"/>
              <p:cNvSpPr>
                <a:spLocks/>
              </p:cNvSpPr>
              <p:nvPr/>
            </p:nvSpPr>
            <p:spPr bwMode="auto">
              <a:xfrm>
                <a:off x="2958" y="3328"/>
                <a:ext cx="24" cy="22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7" y="1"/>
                  </a:cxn>
                </a:cxnLst>
                <a:rect l="0" t="0" r="r" b="b"/>
                <a:pathLst>
                  <a:path w="10" h="9">
                    <a:moveTo>
                      <a:pt x="3" y="0"/>
                    </a:moveTo>
                    <a:cubicBezTo>
                      <a:pt x="0" y="9"/>
                      <a:pt x="10" y="6"/>
                      <a:pt x="7" y="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9" name="Freeform 149"/>
              <p:cNvSpPr>
                <a:spLocks/>
              </p:cNvSpPr>
              <p:nvPr/>
            </p:nvSpPr>
            <p:spPr bwMode="auto">
              <a:xfrm>
                <a:off x="2966" y="3287"/>
                <a:ext cx="4" cy="2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8"/>
                  </a:cxn>
                </a:cxnLst>
                <a:rect l="0" t="0" r="r" b="b"/>
                <a:pathLst>
                  <a:path w="2" h="8">
                    <a:moveTo>
                      <a:pt x="2" y="0"/>
                    </a:moveTo>
                    <a:cubicBezTo>
                      <a:pt x="1" y="3"/>
                      <a:pt x="0" y="6"/>
                      <a:pt x="2" y="8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0" name="Freeform 150"/>
              <p:cNvSpPr>
                <a:spLocks/>
              </p:cNvSpPr>
              <p:nvPr/>
            </p:nvSpPr>
            <p:spPr bwMode="auto">
              <a:xfrm>
                <a:off x="2973" y="3251"/>
                <a:ext cx="12" cy="22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2" y="9"/>
                  </a:cxn>
                  <a:cxn ang="0">
                    <a:pos x="5" y="0"/>
                  </a:cxn>
                </a:cxnLst>
                <a:rect l="0" t="0" r="r" b="b"/>
                <a:pathLst>
                  <a:path w="5" h="9">
                    <a:moveTo>
                      <a:pt x="1" y="2"/>
                    </a:moveTo>
                    <a:cubicBezTo>
                      <a:pt x="1" y="4"/>
                      <a:pt x="0" y="8"/>
                      <a:pt x="2" y="9"/>
                    </a:cubicBezTo>
                    <a:cubicBezTo>
                      <a:pt x="5" y="7"/>
                      <a:pt x="5" y="3"/>
                      <a:pt x="5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1" name="Freeform 151"/>
              <p:cNvSpPr>
                <a:spLocks/>
              </p:cNvSpPr>
              <p:nvPr/>
            </p:nvSpPr>
            <p:spPr bwMode="auto">
              <a:xfrm>
                <a:off x="2985" y="3140"/>
                <a:ext cx="2" cy="20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8"/>
                  </a:cxn>
                </a:cxnLst>
                <a:rect l="0" t="0" r="r" b="b"/>
                <a:pathLst>
                  <a:path w="1" h="8">
                    <a:moveTo>
                      <a:pt x="1" y="0"/>
                    </a:moveTo>
                    <a:cubicBezTo>
                      <a:pt x="1" y="3"/>
                      <a:pt x="0" y="5"/>
                      <a:pt x="0" y="8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2" name="Freeform 152"/>
              <p:cNvSpPr>
                <a:spLocks/>
              </p:cNvSpPr>
              <p:nvPr/>
            </p:nvSpPr>
            <p:spPr bwMode="auto">
              <a:xfrm>
                <a:off x="2982" y="3179"/>
                <a:ext cx="1" cy="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"/>
                  </a:cxn>
                </a:cxnLst>
                <a:rect l="0" t="0" r="r" b="b"/>
                <a:pathLst>
                  <a:path h="8">
                    <a:moveTo>
                      <a:pt x="0" y="0"/>
                    </a:moveTo>
                    <a:cubicBezTo>
                      <a:pt x="0" y="3"/>
                      <a:pt x="0" y="6"/>
                      <a:pt x="0" y="8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3" name="Freeform 153"/>
              <p:cNvSpPr>
                <a:spLocks/>
              </p:cNvSpPr>
              <p:nvPr/>
            </p:nvSpPr>
            <p:spPr bwMode="auto">
              <a:xfrm>
                <a:off x="2987" y="2957"/>
                <a:ext cx="20" cy="24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10"/>
                  </a:cxn>
                  <a:cxn ang="0">
                    <a:pos x="2" y="3"/>
                  </a:cxn>
                </a:cxnLst>
                <a:rect l="0" t="0" r="r" b="b"/>
                <a:pathLst>
                  <a:path w="8" h="10">
                    <a:moveTo>
                      <a:pt x="7" y="0"/>
                    </a:moveTo>
                    <a:cubicBezTo>
                      <a:pt x="6" y="3"/>
                      <a:pt x="8" y="6"/>
                      <a:pt x="7" y="10"/>
                    </a:cubicBezTo>
                    <a:cubicBezTo>
                      <a:pt x="5" y="9"/>
                      <a:pt x="0" y="6"/>
                      <a:pt x="2" y="3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4" name="Freeform 154"/>
              <p:cNvSpPr>
                <a:spLocks/>
              </p:cNvSpPr>
              <p:nvPr/>
            </p:nvSpPr>
            <p:spPr bwMode="auto">
              <a:xfrm>
                <a:off x="2792" y="2747"/>
                <a:ext cx="63" cy="32"/>
              </a:xfrm>
              <a:custGeom>
                <a:avLst/>
                <a:gdLst/>
                <a:ahLst/>
                <a:cxnLst>
                  <a:cxn ang="0">
                    <a:pos x="2" y="9"/>
                  </a:cxn>
                  <a:cxn ang="0">
                    <a:pos x="5" y="4"/>
                  </a:cxn>
                  <a:cxn ang="0">
                    <a:pos x="10" y="11"/>
                  </a:cxn>
                  <a:cxn ang="0">
                    <a:pos x="15" y="3"/>
                  </a:cxn>
                  <a:cxn ang="0">
                    <a:pos x="21" y="11"/>
                  </a:cxn>
                  <a:cxn ang="0">
                    <a:pos x="25" y="0"/>
                  </a:cxn>
                </a:cxnLst>
                <a:rect l="0" t="0" r="r" b="b"/>
                <a:pathLst>
                  <a:path w="26" h="13">
                    <a:moveTo>
                      <a:pt x="2" y="9"/>
                    </a:moveTo>
                    <a:cubicBezTo>
                      <a:pt x="0" y="7"/>
                      <a:pt x="3" y="4"/>
                      <a:pt x="5" y="4"/>
                    </a:cubicBezTo>
                    <a:cubicBezTo>
                      <a:pt x="7" y="6"/>
                      <a:pt x="5" y="13"/>
                      <a:pt x="10" y="11"/>
                    </a:cubicBezTo>
                    <a:cubicBezTo>
                      <a:pt x="13" y="9"/>
                      <a:pt x="10" y="2"/>
                      <a:pt x="15" y="3"/>
                    </a:cubicBezTo>
                    <a:cubicBezTo>
                      <a:pt x="20" y="3"/>
                      <a:pt x="18" y="10"/>
                      <a:pt x="21" y="11"/>
                    </a:cubicBezTo>
                    <a:cubicBezTo>
                      <a:pt x="26" y="11"/>
                      <a:pt x="25" y="3"/>
                      <a:pt x="25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5" name="Freeform 155"/>
              <p:cNvSpPr>
                <a:spLocks/>
              </p:cNvSpPr>
              <p:nvPr/>
            </p:nvSpPr>
            <p:spPr bwMode="auto">
              <a:xfrm>
                <a:off x="2811" y="2779"/>
                <a:ext cx="32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1" y="1"/>
                  </a:cxn>
                  <a:cxn ang="0">
                    <a:pos x="5" y="7"/>
                  </a:cxn>
                  <a:cxn ang="0">
                    <a:pos x="8" y="11"/>
                  </a:cxn>
                  <a:cxn ang="0">
                    <a:pos x="13" y="1"/>
                  </a:cxn>
                </a:cxnLst>
                <a:rect l="0" t="0" r="r" b="b"/>
                <a:pathLst>
                  <a:path w="13" h="13">
                    <a:moveTo>
                      <a:pt x="0" y="9"/>
                    </a:moveTo>
                    <a:cubicBezTo>
                      <a:pt x="0" y="7"/>
                      <a:pt x="0" y="2"/>
                      <a:pt x="1" y="1"/>
                    </a:cubicBezTo>
                    <a:cubicBezTo>
                      <a:pt x="4" y="0"/>
                      <a:pt x="5" y="5"/>
                      <a:pt x="5" y="7"/>
                    </a:cubicBezTo>
                    <a:cubicBezTo>
                      <a:pt x="6" y="9"/>
                      <a:pt x="5" y="13"/>
                      <a:pt x="8" y="11"/>
                    </a:cubicBezTo>
                    <a:cubicBezTo>
                      <a:pt x="12" y="10"/>
                      <a:pt x="12" y="4"/>
                      <a:pt x="13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6" name="Freeform 156"/>
              <p:cNvSpPr>
                <a:spLocks/>
              </p:cNvSpPr>
              <p:nvPr/>
            </p:nvSpPr>
            <p:spPr bwMode="auto">
              <a:xfrm>
                <a:off x="2855" y="2798"/>
                <a:ext cx="2" cy="10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</a:cxnLst>
                <a:rect l="0" t="0" r="r" b="b"/>
                <a:pathLst>
                  <a:path w="1" h="4">
                    <a:moveTo>
                      <a:pt x="1" y="0"/>
                    </a:moveTo>
                    <a:cubicBezTo>
                      <a:pt x="0" y="2"/>
                      <a:pt x="0" y="3"/>
                      <a:pt x="0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7" name="Freeform 157"/>
              <p:cNvSpPr>
                <a:spLocks/>
              </p:cNvSpPr>
              <p:nvPr/>
            </p:nvSpPr>
            <p:spPr bwMode="auto">
              <a:xfrm>
                <a:off x="2893" y="2769"/>
                <a:ext cx="12" cy="14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3" y="6"/>
                  </a:cxn>
                  <a:cxn ang="0">
                    <a:pos x="5" y="0"/>
                  </a:cxn>
                </a:cxnLst>
                <a:rect l="0" t="0" r="r" b="b"/>
                <a:pathLst>
                  <a:path w="5" h="6">
                    <a:moveTo>
                      <a:pt x="1" y="1"/>
                    </a:moveTo>
                    <a:cubicBezTo>
                      <a:pt x="0" y="2"/>
                      <a:pt x="1" y="5"/>
                      <a:pt x="3" y="6"/>
                    </a:cubicBezTo>
                    <a:cubicBezTo>
                      <a:pt x="5" y="6"/>
                      <a:pt x="5" y="2"/>
                      <a:pt x="5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8" name="Freeform 158"/>
              <p:cNvSpPr>
                <a:spLocks/>
              </p:cNvSpPr>
              <p:nvPr/>
            </p:nvSpPr>
            <p:spPr bwMode="auto">
              <a:xfrm>
                <a:off x="2949" y="2767"/>
                <a:ext cx="2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0" y="2"/>
                      <a:pt x="1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9" name="Freeform 159"/>
              <p:cNvSpPr>
                <a:spLocks/>
              </p:cNvSpPr>
              <p:nvPr/>
            </p:nvSpPr>
            <p:spPr bwMode="auto">
              <a:xfrm>
                <a:off x="2978" y="2798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0" name="Freeform 160"/>
              <p:cNvSpPr>
                <a:spLocks/>
              </p:cNvSpPr>
              <p:nvPr/>
            </p:nvSpPr>
            <p:spPr bwMode="auto">
              <a:xfrm>
                <a:off x="2908" y="2829"/>
                <a:ext cx="2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5"/>
                  </a:cxn>
                </a:cxnLst>
                <a:rect l="0" t="0" r="r" b="b"/>
                <a:pathLst>
                  <a:path w="1" h="5">
                    <a:moveTo>
                      <a:pt x="0" y="0"/>
                    </a:moveTo>
                    <a:cubicBezTo>
                      <a:pt x="0" y="2"/>
                      <a:pt x="0" y="4"/>
                      <a:pt x="1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1" name="Freeform 161"/>
              <p:cNvSpPr>
                <a:spLocks/>
              </p:cNvSpPr>
              <p:nvPr/>
            </p:nvSpPr>
            <p:spPr bwMode="auto">
              <a:xfrm>
                <a:off x="2850" y="2817"/>
                <a:ext cx="26" cy="2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7" y="0"/>
                  </a:cxn>
                </a:cxnLst>
                <a:rect l="0" t="0" r="r" b="b"/>
                <a:pathLst>
                  <a:path w="11" h="11">
                    <a:moveTo>
                      <a:pt x="1" y="0"/>
                    </a:moveTo>
                    <a:cubicBezTo>
                      <a:pt x="0" y="11"/>
                      <a:pt x="11" y="5"/>
                      <a:pt x="7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2" name="Freeform 162"/>
              <p:cNvSpPr>
                <a:spLocks/>
              </p:cNvSpPr>
              <p:nvPr/>
            </p:nvSpPr>
            <p:spPr bwMode="auto">
              <a:xfrm>
                <a:off x="2811" y="2839"/>
                <a:ext cx="32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8"/>
                  </a:cxn>
                  <a:cxn ang="0">
                    <a:pos x="8" y="1"/>
                  </a:cxn>
                  <a:cxn ang="0">
                    <a:pos x="13" y="11"/>
                  </a:cxn>
                </a:cxnLst>
                <a:rect l="0" t="0" r="r" b="b"/>
                <a:pathLst>
                  <a:path w="13" h="11">
                    <a:moveTo>
                      <a:pt x="0" y="0"/>
                    </a:moveTo>
                    <a:cubicBezTo>
                      <a:pt x="0" y="2"/>
                      <a:pt x="0" y="6"/>
                      <a:pt x="1" y="8"/>
                    </a:cubicBezTo>
                    <a:cubicBezTo>
                      <a:pt x="5" y="8"/>
                      <a:pt x="5" y="1"/>
                      <a:pt x="8" y="1"/>
                    </a:cubicBezTo>
                    <a:cubicBezTo>
                      <a:pt x="12" y="0"/>
                      <a:pt x="12" y="8"/>
                      <a:pt x="13" y="1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3" name="Freeform 163"/>
              <p:cNvSpPr>
                <a:spLocks/>
              </p:cNvSpPr>
              <p:nvPr/>
            </p:nvSpPr>
            <p:spPr bwMode="auto">
              <a:xfrm>
                <a:off x="2872" y="2858"/>
                <a:ext cx="1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"/>
                  </a:cxn>
                </a:cxnLst>
                <a:rect l="0" t="0" r="r" b="b"/>
                <a:pathLst>
                  <a:path h="4">
                    <a:moveTo>
                      <a:pt x="0" y="0"/>
                    </a:moveTo>
                    <a:cubicBezTo>
                      <a:pt x="0" y="1"/>
                      <a:pt x="0" y="3"/>
                      <a:pt x="0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4" name="Freeform 164"/>
              <p:cNvSpPr>
                <a:spLocks/>
              </p:cNvSpPr>
              <p:nvPr/>
            </p:nvSpPr>
            <p:spPr bwMode="auto">
              <a:xfrm>
                <a:off x="2843" y="2875"/>
                <a:ext cx="29" cy="2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8"/>
                  </a:cxn>
                  <a:cxn ang="0">
                    <a:pos x="7" y="5"/>
                  </a:cxn>
                  <a:cxn ang="0">
                    <a:pos x="9" y="0"/>
                  </a:cxn>
                  <a:cxn ang="0">
                    <a:pos x="12" y="8"/>
                  </a:cxn>
                </a:cxnLst>
                <a:rect l="0" t="0" r="r" b="b"/>
                <a:pathLst>
                  <a:path w="12" h="9">
                    <a:moveTo>
                      <a:pt x="1" y="1"/>
                    </a:moveTo>
                    <a:cubicBezTo>
                      <a:pt x="1" y="3"/>
                      <a:pt x="0" y="6"/>
                      <a:pt x="1" y="8"/>
                    </a:cubicBezTo>
                    <a:cubicBezTo>
                      <a:pt x="3" y="9"/>
                      <a:pt x="6" y="6"/>
                      <a:pt x="7" y="5"/>
                    </a:cubicBezTo>
                    <a:cubicBezTo>
                      <a:pt x="7" y="4"/>
                      <a:pt x="7" y="1"/>
                      <a:pt x="9" y="0"/>
                    </a:cubicBezTo>
                    <a:cubicBezTo>
                      <a:pt x="11" y="0"/>
                      <a:pt x="12" y="6"/>
                      <a:pt x="12" y="8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5" name="Freeform 165"/>
              <p:cNvSpPr>
                <a:spLocks/>
              </p:cNvSpPr>
              <p:nvPr/>
            </p:nvSpPr>
            <p:spPr bwMode="auto">
              <a:xfrm>
                <a:off x="2903" y="2890"/>
                <a:ext cx="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</a:cxnLst>
                <a:rect l="0" t="0" r="r" b="b"/>
                <a:pathLst>
                  <a:path h="5">
                    <a:moveTo>
                      <a:pt x="0" y="0"/>
                    </a:moveTo>
                    <a:cubicBezTo>
                      <a:pt x="0" y="2"/>
                      <a:pt x="0" y="3"/>
                      <a:pt x="0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6" name="Freeform 166"/>
              <p:cNvSpPr>
                <a:spLocks/>
              </p:cNvSpPr>
              <p:nvPr/>
            </p:nvSpPr>
            <p:spPr bwMode="auto">
              <a:xfrm>
                <a:off x="2811" y="2899"/>
                <a:ext cx="15" cy="19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5" y="8"/>
                  </a:cxn>
                </a:cxnLst>
                <a:rect l="0" t="0" r="r" b="b"/>
                <a:pathLst>
                  <a:path w="6" h="8">
                    <a:moveTo>
                      <a:pt x="0" y="8"/>
                    </a:moveTo>
                    <a:cubicBezTo>
                      <a:pt x="0" y="2"/>
                      <a:pt x="6" y="0"/>
                      <a:pt x="5" y="8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7" name="Freeform 167"/>
              <p:cNvSpPr>
                <a:spLocks/>
              </p:cNvSpPr>
              <p:nvPr/>
            </p:nvSpPr>
            <p:spPr bwMode="auto">
              <a:xfrm>
                <a:off x="2840" y="2923"/>
                <a:ext cx="15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5"/>
                  </a:cxn>
                  <a:cxn ang="0">
                    <a:pos x="6" y="0"/>
                  </a:cxn>
                </a:cxnLst>
                <a:rect l="0" t="0" r="r" b="b"/>
                <a:pathLst>
                  <a:path w="6" h="5">
                    <a:moveTo>
                      <a:pt x="0" y="0"/>
                    </a:moveTo>
                    <a:cubicBezTo>
                      <a:pt x="0" y="1"/>
                      <a:pt x="0" y="5"/>
                      <a:pt x="2" y="5"/>
                    </a:cubicBezTo>
                    <a:cubicBezTo>
                      <a:pt x="5" y="5"/>
                      <a:pt x="6" y="2"/>
                      <a:pt x="6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8" name="Freeform 168"/>
              <p:cNvSpPr>
                <a:spLocks/>
              </p:cNvSpPr>
              <p:nvPr/>
            </p:nvSpPr>
            <p:spPr bwMode="auto">
              <a:xfrm>
                <a:off x="2857" y="2952"/>
                <a:ext cx="15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</a:cxnLst>
                <a:rect l="0" t="0" r="r" b="b"/>
                <a:pathLst>
                  <a:path w="6" h="8">
                    <a:moveTo>
                      <a:pt x="0" y="0"/>
                    </a:moveTo>
                    <a:cubicBezTo>
                      <a:pt x="0" y="6"/>
                      <a:pt x="6" y="8"/>
                      <a:pt x="5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9" name="Freeform 169"/>
              <p:cNvSpPr>
                <a:spLocks/>
              </p:cNvSpPr>
              <p:nvPr/>
            </p:nvSpPr>
            <p:spPr bwMode="auto">
              <a:xfrm>
                <a:off x="2845" y="2986"/>
                <a:ext cx="17" cy="1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6" y="0"/>
                  </a:cxn>
                </a:cxnLst>
                <a:rect l="0" t="0" r="r" b="b"/>
                <a:pathLst>
                  <a:path w="7" h="8">
                    <a:moveTo>
                      <a:pt x="0" y="1"/>
                    </a:moveTo>
                    <a:cubicBezTo>
                      <a:pt x="0" y="8"/>
                      <a:pt x="7" y="7"/>
                      <a:pt x="6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0" name="Freeform 170"/>
              <p:cNvSpPr>
                <a:spLocks/>
              </p:cNvSpPr>
              <p:nvPr/>
            </p:nvSpPr>
            <p:spPr bwMode="auto">
              <a:xfrm>
                <a:off x="2915" y="2986"/>
                <a:ext cx="2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0" y="1"/>
                      <a:pt x="1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1" name="Freeform 171"/>
              <p:cNvSpPr>
                <a:spLocks/>
              </p:cNvSpPr>
              <p:nvPr/>
            </p:nvSpPr>
            <p:spPr bwMode="auto">
              <a:xfrm>
                <a:off x="2806" y="2967"/>
                <a:ext cx="29" cy="21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5" y="3"/>
                  </a:cxn>
                  <a:cxn ang="0">
                    <a:pos x="8" y="9"/>
                  </a:cxn>
                  <a:cxn ang="0">
                    <a:pos x="12" y="5"/>
                  </a:cxn>
                </a:cxnLst>
                <a:rect l="0" t="0" r="r" b="b"/>
                <a:pathLst>
                  <a:path w="12" h="9">
                    <a:moveTo>
                      <a:pt x="2" y="8"/>
                    </a:moveTo>
                    <a:cubicBezTo>
                      <a:pt x="0" y="6"/>
                      <a:pt x="2" y="0"/>
                      <a:pt x="5" y="3"/>
                    </a:cubicBezTo>
                    <a:cubicBezTo>
                      <a:pt x="7" y="4"/>
                      <a:pt x="6" y="8"/>
                      <a:pt x="8" y="9"/>
                    </a:cubicBezTo>
                    <a:cubicBezTo>
                      <a:pt x="10" y="9"/>
                      <a:pt x="12" y="7"/>
                      <a:pt x="12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2" name="Freeform 172"/>
              <p:cNvSpPr>
                <a:spLocks/>
              </p:cNvSpPr>
              <p:nvPr/>
            </p:nvSpPr>
            <p:spPr bwMode="auto">
              <a:xfrm>
                <a:off x="2809" y="2933"/>
                <a:ext cx="22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10"/>
                  </a:cxn>
                  <a:cxn ang="0">
                    <a:pos x="8" y="0"/>
                  </a:cxn>
                </a:cxnLst>
                <a:rect l="0" t="0" r="r" b="b"/>
                <a:pathLst>
                  <a:path w="9" h="10">
                    <a:moveTo>
                      <a:pt x="0" y="0"/>
                    </a:moveTo>
                    <a:cubicBezTo>
                      <a:pt x="0" y="3"/>
                      <a:pt x="0" y="10"/>
                      <a:pt x="4" y="10"/>
                    </a:cubicBezTo>
                    <a:cubicBezTo>
                      <a:pt x="9" y="10"/>
                      <a:pt x="8" y="3"/>
                      <a:pt x="8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3" name="Freeform 173"/>
              <p:cNvSpPr>
                <a:spLocks/>
              </p:cNvSpPr>
              <p:nvPr/>
            </p:nvSpPr>
            <p:spPr bwMode="auto">
              <a:xfrm>
                <a:off x="2949" y="2858"/>
                <a:ext cx="17" cy="1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</a:cxnLst>
                <a:rect l="0" t="0" r="r" b="b"/>
                <a:pathLst>
                  <a:path w="7" h="7">
                    <a:moveTo>
                      <a:pt x="6" y="0"/>
                    </a:moveTo>
                    <a:cubicBezTo>
                      <a:pt x="7" y="7"/>
                      <a:pt x="2" y="6"/>
                      <a:pt x="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4" name="Freeform 174"/>
              <p:cNvSpPr>
                <a:spLocks/>
              </p:cNvSpPr>
              <p:nvPr/>
            </p:nvSpPr>
            <p:spPr bwMode="auto">
              <a:xfrm>
                <a:off x="2970" y="2827"/>
                <a:ext cx="3" cy="1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6"/>
                  </a:cxn>
                </a:cxnLst>
                <a:rect l="0" t="0" r="r" b="b"/>
                <a:pathLst>
                  <a:path w="1" h="6">
                    <a:moveTo>
                      <a:pt x="1" y="0"/>
                    </a:moveTo>
                    <a:cubicBezTo>
                      <a:pt x="1" y="2"/>
                      <a:pt x="1" y="4"/>
                      <a:pt x="0" y="6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5" name="Freeform 175"/>
              <p:cNvSpPr>
                <a:spLocks/>
              </p:cNvSpPr>
              <p:nvPr/>
            </p:nvSpPr>
            <p:spPr bwMode="auto">
              <a:xfrm>
                <a:off x="2949" y="2885"/>
                <a:ext cx="14" cy="14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6"/>
                  </a:cxn>
                  <a:cxn ang="0">
                    <a:pos x="1" y="2"/>
                  </a:cxn>
                </a:cxnLst>
                <a:rect l="0" t="0" r="r" b="b"/>
                <a:pathLst>
                  <a:path w="6" h="6">
                    <a:moveTo>
                      <a:pt x="5" y="0"/>
                    </a:moveTo>
                    <a:cubicBezTo>
                      <a:pt x="5" y="2"/>
                      <a:pt x="6" y="4"/>
                      <a:pt x="5" y="6"/>
                    </a:cubicBezTo>
                    <a:cubicBezTo>
                      <a:pt x="3" y="6"/>
                      <a:pt x="0" y="4"/>
                      <a:pt x="1" y="2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6" name="Freeform 176"/>
              <p:cNvSpPr>
                <a:spLocks/>
              </p:cNvSpPr>
              <p:nvPr/>
            </p:nvSpPr>
            <p:spPr bwMode="auto">
              <a:xfrm>
                <a:off x="2944" y="2918"/>
                <a:ext cx="22" cy="20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" y="0"/>
                  </a:cxn>
                </a:cxnLst>
                <a:rect l="0" t="0" r="r" b="b"/>
                <a:pathLst>
                  <a:path w="9" h="8">
                    <a:moveTo>
                      <a:pt x="5" y="0"/>
                    </a:moveTo>
                    <a:cubicBezTo>
                      <a:pt x="9" y="7"/>
                      <a:pt x="0" y="8"/>
                      <a:pt x="1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7" name="Freeform 177"/>
              <p:cNvSpPr>
                <a:spLocks/>
              </p:cNvSpPr>
              <p:nvPr/>
            </p:nvSpPr>
            <p:spPr bwMode="auto">
              <a:xfrm>
                <a:off x="2975" y="2899"/>
                <a:ext cx="17" cy="19"/>
              </a:xfrm>
              <a:custGeom>
                <a:avLst/>
                <a:gdLst/>
                <a:ahLst/>
                <a:cxnLst>
                  <a:cxn ang="0">
                    <a:pos x="5" y="8"/>
                  </a:cxn>
                  <a:cxn ang="0">
                    <a:pos x="3" y="0"/>
                  </a:cxn>
                  <a:cxn ang="0">
                    <a:pos x="0" y="7"/>
                  </a:cxn>
                </a:cxnLst>
                <a:rect l="0" t="0" r="r" b="b"/>
                <a:pathLst>
                  <a:path w="7" h="8">
                    <a:moveTo>
                      <a:pt x="5" y="8"/>
                    </a:moveTo>
                    <a:cubicBezTo>
                      <a:pt x="7" y="6"/>
                      <a:pt x="5" y="2"/>
                      <a:pt x="3" y="0"/>
                    </a:cubicBezTo>
                    <a:cubicBezTo>
                      <a:pt x="1" y="1"/>
                      <a:pt x="1" y="4"/>
                      <a:pt x="0" y="7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8" name="Freeform 178"/>
              <p:cNvSpPr>
                <a:spLocks/>
              </p:cNvSpPr>
              <p:nvPr/>
            </p:nvSpPr>
            <p:spPr bwMode="auto">
              <a:xfrm>
                <a:off x="2949" y="2950"/>
                <a:ext cx="12" cy="19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" y="0"/>
                  </a:cxn>
                </a:cxnLst>
                <a:rect l="0" t="0" r="r" b="b"/>
                <a:pathLst>
                  <a:path w="5" h="8">
                    <a:moveTo>
                      <a:pt x="5" y="0"/>
                    </a:moveTo>
                    <a:cubicBezTo>
                      <a:pt x="5" y="8"/>
                      <a:pt x="0" y="6"/>
                      <a:pt x="1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9" name="Freeform 179"/>
              <p:cNvSpPr>
                <a:spLocks/>
              </p:cNvSpPr>
              <p:nvPr/>
            </p:nvSpPr>
            <p:spPr bwMode="auto">
              <a:xfrm>
                <a:off x="2932" y="3020"/>
                <a:ext cx="17" cy="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1"/>
                  </a:cxn>
                </a:cxnLst>
                <a:rect l="0" t="0" r="r" b="b"/>
                <a:pathLst>
                  <a:path w="7" h="7">
                    <a:moveTo>
                      <a:pt x="4" y="0"/>
                    </a:moveTo>
                    <a:cubicBezTo>
                      <a:pt x="7" y="6"/>
                      <a:pt x="0" y="7"/>
                      <a:pt x="0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0" name="Freeform 180"/>
              <p:cNvSpPr>
                <a:spLocks/>
              </p:cNvSpPr>
              <p:nvPr/>
            </p:nvSpPr>
            <p:spPr bwMode="auto">
              <a:xfrm>
                <a:off x="2862" y="3020"/>
                <a:ext cx="12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7"/>
                  </a:cxn>
                  <a:cxn ang="0">
                    <a:pos x="4" y="0"/>
                  </a:cxn>
                </a:cxnLst>
                <a:rect l="0" t="0" r="r" b="b"/>
                <a:pathLst>
                  <a:path w="5" h="7">
                    <a:moveTo>
                      <a:pt x="0" y="1"/>
                    </a:moveTo>
                    <a:cubicBezTo>
                      <a:pt x="0" y="3"/>
                      <a:pt x="0" y="7"/>
                      <a:pt x="3" y="7"/>
                    </a:cubicBezTo>
                    <a:cubicBezTo>
                      <a:pt x="5" y="6"/>
                      <a:pt x="4" y="2"/>
                      <a:pt x="4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1" name="Freeform 181"/>
              <p:cNvSpPr>
                <a:spLocks/>
              </p:cNvSpPr>
              <p:nvPr/>
            </p:nvSpPr>
            <p:spPr bwMode="auto">
              <a:xfrm>
                <a:off x="2814" y="3000"/>
                <a:ext cx="31" cy="32"/>
              </a:xfrm>
              <a:custGeom>
                <a:avLst/>
                <a:gdLst/>
                <a:ahLst/>
                <a:cxnLst>
                  <a:cxn ang="0">
                    <a:pos x="1" y="8"/>
                  </a:cxn>
                  <a:cxn ang="0">
                    <a:pos x="2" y="2"/>
                  </a:cxn>
                  <a:cxn ang="0">
                    <a:pos x="5" y="8"/>
                  </a:cxn>
                  <a:cxn ang="0">
                    <a:pos x="11" y="10"/>
                  </a:cxn>
                  <a:cxn ang="0">
                    <a:pos x="13" y="2"/>
                  </a:cxn>
                </a:cxnLst>
                <a:rect l="0" t="0" r="r" b="b"/>
                <a:pathLst>
                  <a:path w="13" h="13">
                    <a:moveTo>
                      <a:pt x="1" y="8"/>
                    </a:moveTo>
                    <a:cubicBezTo>
                      <a:pt x="1" y="7"/>
                      <a:pt x="0" y="2"/>
                      <a:pt x="2" y="2"/>
                    </a:cubicBezTo>
                    <a:cubicBezTo>
                      <a:pt x="5" y="0"/>
                      <a:pt x="4" y="7"/>
                      <a:pt x="5" y="8"/>
                    </a:cubicBezTo>
                    <a:cubicBezTo>
                      <a:pt x="6" y="11"/>
                      <a:pt x="8" y="13"/>
                      <a:pt x="11" y="10"/>
                    </a:cubicBezTo>
                    <a:cubicBezTo>
                      <a:pt x="12" y="7"/>
                      <a:pt x="11" y="4"/>
                      <a:pt x="13" y="2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2" name="Freeform 182"/>
              <p:cNvSpPr>
                <a:spLocks/>
              </p:cNvSpPr>
              <p:nvPr/>
            </p:nvSpPr>
            <p:spPr bwMode="auto">
              <a:xfrm>
                <a:off x="2814" y="3037"/>
                <a:ext cx="17" cy="24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" y="2"/>
                  </a:cxn>
                  <a:cxn ang="0">
                    <a:pos x="7" y="7"/>
                  </a:cxn>
                </a:cxnLst>
                <a:rect l="0" t="0" r="r" b="b"/>
                <a:pathLst>
                  <a:path w="7" h="10">
                    <a:moveTo>
                      <a:pt x="0" y="10"/>
                    </a:moveTo>
                    <a:cubicBezTo>
                      <a:pt x="1" y="8"/>
                      <a:pt x="0" y="3"/>
                      <a:pt x="2" y="2"/>
                    </a:cubicBezTo>
                    <a:cubicBezTo>
                      <a:pt x="6" y="0"/>
                      <a:pt x="7" y="5"/>
                      <a:pt x="7" y="7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3" name="Freeform 183"/>
              <p:cNvSpPr>
                <a:spLocks/>
              </p:cNvSpPr>
              <p:nvPr/>
            </p:nvSpPr>
            <p:spPr bwMode="auto">
              <a:xfrm>
                <a:off x="2847" y="3056"/>
                <a:ext cx="10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5"/>
                  </a:cxn>
                  <a:cxn ang="0">
                    <a:pos x="3" y="0"/>
                  </a:cxn>
                </a:cxnLst>
                <a:rect l="0" t="0" r="r" b="b"/>
                <a:pathLst>
                  <a:path w="4" h="5">
                    <a:moveTo>
                      <a:pt x="0" y="0"/>
                    </a:moveTo>
                    <a:cubicBezTo>
                      <a:pt x="0" y="2"/>
                      <a:pt x="0" y="4"/>
                      <a:pt x="1" y="5"/>
                    </a:cubicBezTo>
                    <a:cubicBezTo>
                      <a:pt x="3" y="5"/>
                      <a:pt x="4" y="2"/>
                      <a:pt x="3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4" name="Freeform 184"/>
              <p:cNvSpPr>
                <a:spLocks/>
              </p:cNvSpPr>
              <p:nvPr/>
            </p:nvSpPr>
            <p:spPr bwMode="auto">
              <a:xfrm>
                <a:off x="2903" y="3056"/>
                <a:ext cx="5" cy="12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5"/>
                  </a:cxn>
                </a:cxnLst>
                <a:rect l="0" t="0" r="r" b="b"/>
                <a:pathLst>
                  <a:path w="2" h="5">
                    <a:moveTo>
                      <a:pt x="2" y="0"/>
                    </a:moveTo>
                    <a:cubicBezTo>
                      <a:pt x="1" y="2"/>
                      <a:pt x="0" y="4"/>
                      <a:pt x="1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5" name="Freeform 185"/>
              <p:cNvSpPr>
                <a:spLocks/>
              </p:cNvSpPr>
              <p:nvPr/>
            </p:nvSpPr>
            <p:spPr bwMode="auto">
              <a:xfrm>
                <a:off x="2828" y="3090"/>
                <a:ext cx="15" cy="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8"/>
                  </a:cxn>
                  <a:cxn ang="0">
                    <a:pos x="6" y="1"/>
                  </a:cxn>
                </a:cxnLst>
                <a:rect l="0" t="0" r="r" b="b"/>
                <a:pathLst>
                  <a:path w="6" h="9">
                    <a:moveTo>
                      <a:pt x="0" y="0"/>
                    </a:moveTo>
                    <a:cubicBezTo>
                      <a:pt x="0" y="2"/>
                      <a:pt x="0" y="7"/>
                      <a:pt x="2" y="8"/>
                    </a:cubicBezTo>
                    <a:cubicBezTo>
                      <a:pt x="5" y="9"/>
                      <a:pt x="6" y="4"/>
                      <a:pt x="6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6" name="Freeform 186"/>
              <p:cNvSpPr>
                <a:spLocks/>
              </p:cNvSpPr>
              <p:nvPr/>
            </p:nvSpPr>
            <p:spPr bwMode="auto">
              <a:xfrm>
                <a:off x="2925" y="3090"/>
                <a:ext cx="1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cubicBezTo>
                      <a:pt x="0" y="1"/>
                      <a:pt x="0" y="2"/>
                      <a:pt x="0" y="3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7" name="Freeform 187"/>
              <p:cNvSpPr>
                <a:spLocks/>
              </p:cNvSpPr>
              <p:nvPr/>
            </p:nvSpPr>
            <p:spPr bwMode="auto">
              <a:xfrm>
                <a:off x="2876" y="3160"/>
                <a:ext cx="22" cy="1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4" y="7"/>
                  </a:cxn>
                  <a:cxn ang="0">
                    <a:pos x="7" y="0"/>
                  </a:cxn>
                </a:cxnLst>
                <a:rect l="0" t="0" r="r" b="b"/>
                <a:pathLst>
                  <a:path w="9" h="7">
                    <a:moveTo>
                      <a:pt x="1" y="1"/>
                    </a:moveTo>
                    <a:cubicBezTo>
                      <a:pt x="0" y="4"/>
                      <a:pt x="1" y="7"/>
                      <a:pt x="4" y="7"/>
                    </a:cubicBezTo>
                    <a:cubicBezTo>
                      <a:pt x="9" y="7"/>
                      <a:pt x="8" y="3"/>
                      <a:pt x="7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8" name="Freeform 188"/>
              <p:cNvSpPr>
                <a:spLocks/>
              </p:cNvSpPr>
              <p:nvPr/>
            </p:nvSpPr>
            <p:spPr bwMode="auto">
              <a:xfrm>
                <a:off x="2941" y="3162"/>
                <a:ext cx="3" cy="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3"/>
                  </a:cxn>
                </a:cxnLst>
                <a:rect l="0" t="0" r="r" b="b"/>
                <a:pathLst>
                  <a:path w="1" h="3">
                    <a:moveTo>
                      <a:pt x="1" y="0"/>
                    </a:moveTo>
                    <a:cubicBezTo>
                      <a:pt x="0" y="1"/>
                      <a:pt x="0" y="2"/>
                      <a:pt x="1" y="3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9" name="Freeform 189"/>
              <p:cNvSpPr>
                <a:spLocks/>
              </p:cNvSpPr>
              <p:nvPr/>
            </p:nvSpPr>
            <p:spPr bwMode="auto">
              <a:xfrm>
                <a:off x="2893" y="3198"/>
                <a:ext cx="3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1" y="2"/>
                      <a:pt x="1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0" name="Freeform 190"/>
              <p:cNvSpPr>
                <a:spLocks/>
              </p:cNvSpPr>
              <p:nvPr/>
            </p:nvSpPr>
            <p:spPr bwMode="auto">
              <a:xfrm>
                <a:off x="2823" y="3181"/>
                <a:ext cx="51" cy="32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" y="3"/>
                  </a:cxn>
                  <a:cxn ang="0">
                    <a:pos x="11" y="8"/>
                  </a:cxn>
                  <a:cxn ang="0">
                    <a:pos x="15" y="0"/>
                  </a:cxn>
                  <a:cxn ang="0">
                    <a:pos x="21" y="9"/>
                  </a:cxn>
                </a:cxnLst>
                <a:rect l="0" t="0" r="r" b="b"/>
                <a:pathLst>
                  <a:path w="21" h="13">
                    <a:moveTo>
                      <a:pt x="0" y="8"/>
                    </a:moveTo>
                    <a:cubicBezTo>
                      <a:pt x="0" y="6"/>
                      <a:pt x="0" y="1"/>
                      <a:pt x="3" y="3"/>
                    </a:cubicBezTo>
                    <a:cubicBezTo>
                      <a:pt x="6" y="4"/>
                      <a:pt x="6" y="13"/>
                      <a:pt x="11" y="8"/>
                    </a:cubicBezTo>
                    <a:cubicBezTo>
                      <a:pt x="13" y="6"/>
                      <a:pt x="11" y="0"/>
                      <a:pt x="15" y="0"/>
                    </a:cubicBezTo>
                    <a:cubicBezTo>
                      <a:pt x="18" y="0"/>
                      <a:pt x="20" y="7"/>
                      <a:pt x="21" y="9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1" name="Freeform 191"/>
              <p:cNvSpPr>
                <a:spLocks/>
              </p:cNvSpPr>
              <p:nvPr/>
            </p:nvSpPr>
            <p:spPr bwMode="auto">
              <a:xfrm>
                <a:off x="2823" y="3210"/>
                <a:ext cx="39" cy="34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" y="4"/>
                  </a:cxn>
                  <a:cxn ang="0">
                    <a:pos x="7" y="8"/>
                  </a:cxn>
                  <a:cxn ang="0">
                    <a:pos x="14" y="11"/>
                  </a:cxn>
                  <a:cxn ang="0">
                    <a:pos x="15" y="1"/>
                  </a:cxn>
                </a:cxnLst>
                <a:rect l="0" t="0" r="r" b="b"/>
                <a:pathLst>
                  <a:path w="16" h="14">
                    <a:moveTo>
                      <a:pt x="0" y="13"/>
                    </a:moveTo>
                    <a:cubicBezTo>
                      <a:pt x="1" y="10"/>
                      <a:pt x="0" y="5"/>
                      <a:pt x="1" y="4"/>
                    </a:cubicBezTo>
                    <a:cubicBezTo>
                      <a:pt x="4" y="0"/>
                      <a:pt x="5" y="5"/>
                      <a:pt x="7" y="8"/>
                    </a:cubicBezTo>
                    <a:cubicBezTo>
                      <a:pt x="8" y="10"/>
                      <a:pt x="11" y="14"/>
                      <a:pt x="14" y="11"/>
                    </a:cubicBezTo>
                    <a:cubicBezTo>
                      <a:pt x="16" y="9"/>
                      <a:pt x="15" y="4"/>
                      <a:pt x="15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2" name="Freeform 192"/>
              <p:cNvSpPr>
                <a:spLocks/>
              </p:cNvSpPr>
              <p:nvPr/>
            </p:nvSpPr>
            <p:spPr bwMode="auto">
              <a:xfrm>
                <a:off x="2826" y="3249"/>
                <a:ext cx="48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11"/>
                  </a:cxn>
                  <a:cxn ang="0">
                    <a:pos x="8" y="1"/>
                  </a:cxn>
                  <a:cxn ang="0">
                    <a:pos x="14" y="10"/>
                  </a:cxn>
                  <a:cxn ang="0">
                    <a:pos x="20" y="0"/>
                  </a:cxn>
                </a:cxnLst>
                <a:rect l="0" t="0" r="r" b="b"/>
                <a:pathLst>
                  <a:path w="20" h="11">
                    <a:moveTo>
                      <a:pt x="0" y="0"/>
                    </a:moveTo>
                    <a:cubicBezTo>
                      <a:pt x="0" y="3"/>
                      <a:pt x="0" y="11"/>
                      <a:pt x="4" y="11"/>
                    </a:cubicBezTo>
                    <a:cubicBezTo>
                      <a:pt x="8" y="11"/>
                      <a:pt x="8" y="3"/>
                      <a:pt x="8" y="1"/>
                    </a:cubicBezTo>
                    <a:cubicBezTo>
                      <a:pt x="11" y="3"/>
                      <a:pt x="10" y="10"/>
                      <a:pt x="14" y="10"/>
                    </a:cubicBezTo>
                    <a:cubicBezTo>
                      <a:pt x="19" y="11"/>
                      <a:pt x="20" y="4"/>
                      <a:pt x="2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3" name="Freeform 193"/>
              <p:cNvSpPr>
                <a:spLocks/>
              </p:cNvSpPr>
              <p:nvPr/>
            </p:nvSpPr>
            <p:spPr bwMode="auto">
              <a:xfrm>
                <a:off x="2826" y="3273"/>
                <a:ext cx="65" cy="3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5" y="16"/>
                  </a:cxn>
                  <a:cxn ang="0">
                    <a:pos x="9" y="6"/>
                  </a:cxn>
                  <a:cxn ang="0">
                    <a:pos x="19" y="14"/>
                  </a:cxn>
                  <a:cxn ang="0">
                    <a:pos x="24" y="0"/>
                  </a:cxn>
                </a:cxnLst>
                <a:rect l="0" t="0" r="r" b="b"/>
                <a:pathLst>
                  <a:path w="27" h="16">
                    <a:moveTo>
                      <a:pt x="0" y="6"/>
                    </a:moveTo>
                    <a:cubicBezTo>
                      <a:pt x="1" y="9"/>
                      <a:pt x="1" y="16"/>
                      <a:pt x="5" y="16"/>
                    </a:cubicBezTo>
                    <a:cubicBezTo>
                      <a:pt x="9" y="16"/>
                      <a:pt x="9" y="9"/>
                      <a:pt x="9" y="6"/>
                    </a:cubicBezTo>
                    <a:cubicBezTo>
                      <a:pt x="12" y="10"/>
                      <a:pt x="13" y="16"/>
                      <a:pt x="19" y="14"/>
                    </a:cubicBezTo>
                    <a:cubicBezTo>
                      <a:pt x="23" y="12"/>
                      <a:pt x="27" y="1"/>
                      <a:pt x="24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4" name="Freeform 194"/>
              <p:cNvSpPr>
                <a:spLocks/>
              </p:cNvSpPr>
              <p:nvPr/>
            </p:nvSpPr>
            <p:spPr bwMode="auto">
              <a:xfrm>
                <a:off x="2828" y="3311"/>
                <a:ext cx="51" cy="3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14"/>
                  </a:cxn>
                  <a:cxn ang="0">
                    <a:pos x="9" y="4"/>
                  </a:cxn>
                  <a:cxn ang="0">
                    <a:pos x="15" y="13"/>
                  </a:cxn>
                  <a:cxn ang="0">
                    <a:pos x="21" y="0"/>
                  </a:cxn>
                </a:cxnLst>
                <a:rect l="0" t="0" r="r" b="b"/>
                <a:pathLst>
                  <a:path w="21" h="16">
                    <a:moveTo>
                      <a:pt x="0" y="1"/>
                    </a:moveTo>
                    <a:cubicBezTo>
                      <a:pt x="0" y="4"/>
                      <a:pt x="0" y="13"/>
                      <a:pt x="3" y="14"/>
                    </a:cubicBezTo>
                    <a:cubicBezTo>
                      <a:pt x="8" y="16"/>
                      <a:pt x="8" y="7"/>
                      <a:pt x="9" y="4"/>
                    </a:cubicBezTo>
                    <a:cubicBezTo>
                      <a:pt x="10" y="7"/>
                      <a:pt x="12" y="14"/>
                      <a:pt x="15" y="13"/>
                    </a:cubicBezTo>
                    <a:cubicBezTo>
                      <a:pt x="20" y="13"/>
                      <a:pt x="21" y="4"/>
                      <a:pt x="21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" name="Freeform 195"/>
              <p:cNvSpPr>
                <a:spLocks/>
              </p:cNvSpPr>
              <p:nvPr/>
            </p:nvSpPr>
            <p:spPr bwMode="auto">
              <a:xfrm>
                <a:off x="2886" y="3338"/>
                <a:ext cx="19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6"/>
                  </a:cxn>
                  <a:cxn ang="0">
                    <a:pos x="7" y="0"/>
                  </a:cxn>
                </a:cxnLst>
                <a:rect l="0" t="0" r="r" b="b"/>
                <a:pathLst>
                  <a:path w="8" h="6">
                    <a:moveTo>
                      <a:pt x="0" y="0"/>
                    </a:moveTo>
                    <a:cubicBezTo>
                      <a:pt x="2" y="1"/>
                      <a:pt x="1" y="6"/>
                      <a:pt x="4" y="6"/>
                    </a:cubicBezTo>
                    <a:cubicBezTo>
                      <a:pt x="7" y="6"/>
                      <a:pt x="8" y="2"/>
                      <a:pt x="7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6" name="Freeform 196"/>
              <p:cNvSpPr>
                <a:spLocks/>
              </p:cNvSpPr>
              <p:nvPr/>
            </p:nvSpPr>
            <p:spPr bwMode="auto">
              <a:xfrm>
                <a:off x="2920" y="3304"/>
                <a:ext cx="1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"/>
                  </a:cxn>
                </a:cxnLst>
                <a:rect l="0" t="0" r="r" b="b"/>
                <a:pathLst>
                  <a:path h="4">
                    <a:moveTo>
                      <a:pt x="0" y="0"/>
                    </a:moveTo>
                    <a:cubicBezTo>
                      <a:pt x="0" y="1"/>
                      <a:pt x="0" y="3"/>
                      <a:pt x="0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7" name="Freeform 197"/>
              <p:cNvSpPr>
                <a:spLocks/>
              </p:cNvSpPr>
              <p:nvPr/>
            </p:nvSpPr>
            <p:spPr bwMode="auto">
              <a:xfrm>
                <a:off x="2903" y="3266"/>
                <a:ext cx="2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0" y="2"/>
                      <a:pt x="0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8" name="Freeform 198"/>
              <p:cNvSpPr>
                <a:spLocks/>
              </p:cNvSpPr>
              <p:nvPr/>
            </p:nvSpPr>
            <p:spPr bwMode="auto">
              <a:xfrm>
                <a:off x="2876" y="3232"/>
                <a:ext cx="3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5"/>
                  </a:cxn>
                </a:cxnLst>
                <a:rect l="0" t="0" r="r" b="b"/>
                <a:pathLst>
                  <a:path w="1" h="5">
                    <a:moveTo>
                      <a:pt x="0" y="0"/>
                    </a:moveTo>
                    <a:cubicBezTo>
                      <a:pt x="0" y="1"/>
                      <a:pt x="0" y="3"/>
                      <a:pt x="1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9" name="Freeform 199"/>
              <p:cNvSpPr>
                <a:spLocks/>
              </p:cNvSpPr>
              <p:nvPr/>
            </p:nvSpPr>
            <p:spPr bwMode="auto">
              <a:xfrm>
                <a:off x="2920" y="3215"/>
                <a:ext cx="38" cy="48"/>
              </a:xfrm>
              <a:custGeom>
                <a:avLst/>
                <a:gdLst/>
                <a:ahLst/>
                <a:cxnLst>
                  <a:cxn ang="0">
                    <a:pos x="15" y="7"/>
                  </a:cxn>
                  <a:cxn ang="0">
                    <a:pos x="12" y="2"/>
                  </a:cxn>
                  <a:cxn ang="0">
                    <a:pos x="10" y="8"/>
                  </a:cxn>
                  <a:cxn ang="0">
                    <a:pos x="1" y="2"/>
                  </a:cxn>
                  <a:cxn ang="0">
                    <a:pos x="0" y="3"/>
                  </a:cxn>
                </a:cxnLst>
                <a:rect l="0" t="0" r="r" b="b"/>
                <a:pathLst>
                  <a:path w="16" h="20">
                    <a:moveTo>
                      <a:pt x="15" y="7"/>
                    </a:moveTo>
                    <a:cubicBezTo>
                      <a:pt x="16" y="5"/>
                      <a:pt x="15" y="0"/>
                      <a:pt x="12" y="2"/>
                    </a:cubicBezTo>
                    <a:cubicBezTo>
                      <a:pt x="9" y="3"/>
                      <a:pt x="10" y="6"/>
                      <a:pt x="10" y="8"/>
                    </a:cubicBezTo>
                    <a:cubicBezTo>
                      <a:pt x="10" y="20"/>
                      <a:pt x="4" y="4"/>
                      <a:pt x="1" y="2"/>
                    </a:cubicBezTo>
                    <a:cubicBezTo>
                      <a:pt x="0" y="2"/>
                      <a:pt x="0" y="3"/>
                      <a:pt x="0" y="3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0" name="Freeform 200"/>
              <p:cNvSpPr>
                <a:spLocks/>
              </p:cNvSpPr>
              <p:nvPr/>
            </p:nvSpPr>
            <p:spPr bwMode="auto">
              <a:xfrm>
                <a:off x="2944" y="3198"/>
                <a:ext cx="5" cy="1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4"/>
                  </a:cxn>
                </a:cxnLst>
                <a:rect l="0" t="0" r="r" b="b"/>
                <a:pathLst>
                  <a:path w="2" h="4">
                    <a:moveTo>
                      <a:pt x="2" y="0"/>
                    </a:moveTo>
                    <a:cubicBezTo>
                      <a:pt x="0" y="0"/>
                      <a:pt x="0" y="2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1" name="Freeform 201"/>
              <p:cNvSpPr>
                <a:spLocks/>
              </p:cNvSpPr>
              <p:nvPr/>
            </p:nvSpPr>
            <p:spPr bwMode="auto">
              <a:xfrm>
                <a:off x="2963" y="3145"/>
                <a:ext cx="3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1" h="10">
                    <a:moveTo>
                      <a:pt x="0" y="0"/>
                    </a:moveTo>
                    <a:cubicBezTo>
                      <a:pt x="0" y="3"/>
                      <a:pt x="1" y="7"/>
                      <a:pt x="0" y="1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2" name="Freeform 202"/>
              <p:cNvSpPr>
                <a:spLocks/>
              </p:cNvSpPr>
              <p:nvPr/>
            </p:nvSpPr>
            <p:spPr bwMode="auto">
              <a:xfrm>
                <a:off x="2929" y="3107"/>
                <a:ext cx="41" cy="45"/>
              </a:xfrm>
              <a:custGeom>
                <a:avLst/>
                <a:gdLst/>
                <a:ahLst/>
                <a:cxnLst>
                  <a:cxn ang="0">
                    <a:pos x="17" y="7"/>
                  </a:cxn>
                  <a:cxn ang="0">
                    <a:pos x="14" y="0"/>
                  </a:cxn>
                  <a:cxn ang="0">
                    <a:pos x="12" y="15"/>
                  </a:cxn>
                  <a:cxn ang="0">
                    <a:pos x="6" y="1"/>
                  </a:cxn>
                  <a:cxn ang="0">
                    <a:pos x="3" y="19"/>
                  </a:cxn>
                </a:cxnLst>
                <a:rect l="0" t="0" r="r" b="b"/>
                <a:pathLst>
                  <a:path w="17" h="19">
                    <a:moveTo>
                      <a:pt x="17" y="7"/>
                    </a:moveTo>
                    <a:cubicBezTo>
                      <a:pt x="17" y="5"/>
                      <a:pt x="17" y="0"/>
                      <a:pt x="14" y="0"/>
                    </a:cubicBezTo>
                    <a:cubicBezTo>
                      <a:pt x="10" y="5"/>
                      <a:pt x="15" y="10"/>
                      <a:pt x="12" y="15"/>
                    </a:cubicBezTo>
                    <a:cubicBezTo>
                      <a:pt x="9" y="11"/>
                      <a:pt x="9" y="4"/>
                      <a:pt x="6" y="1"/>
                    </a:cubicBezTo>
                    <a:cubicBezTo>
                      <a:pt x="1" y="4"/>
                      <a:pt x="0" y="15"/>
                      <a:pt x="3" y="19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3" name="Freeform 203"/>
              <p:cNvSpPr>
                <a:spLocks/>
              </p:cNvSpPr>
              <p:nvPr/>
            </p:nvSpPr>
            <p:spPr bwMode="auto">
              <a:xfrm>
                <a:off x="2946" y="3066"/>
                <a:ext cx="32" cy="28"/>
              </a:xfrm>
              <a:custGeom>
                <a:avLst/>
                <a:gdLst/>
                <a:ahLst/>
                <a:cxnLst>
                  <a:cxn ang="0">
                    <a:pos x="13" y="10"/>
                  </a:cxn>
                  <a:cxn ang="0">
                    <a:pos x="9" y="1"/>
                  </a:cxn>
                  <a:cxn ang="0">
                    <a:pos x="5" y="12"/>
                  </a:cxn>
                  <a:cxn ang="0">
                    <a:pos x="0" y="0"/>
                  </a:cxn>
                </a:cxnLst>
                <a:rect l="0" t="0" r="r" b="b"/>
                <a:pathLst>
                  <a:path w="13" h="12">
                    <a:moveTo>
                      <a:pt x="13" y="10"/>
                    </a:moveTo>
                    <a:cubicBezTo>
                      <a:pt x="13" y="8"/>
                      <a:pt x="13" y="1"/>
                      <a:pt x="9" y="1"/>
                    </a:cubicBezTo>
                    <a:cubicBezTo>
                      <a:pt x="6" y="1"/>
                      <a:pt x="6" y="10"/>
                      <a:pt x="5" y="12"/>
                    </a:cubicBezTo>
                    <a:cubicBezTo>
                      <a:pt x="3" y="9"/>
                      <a:pt x="2" y="4"/>
                      <a:pt x="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4" name="Freeform 204"/>
              <p:cNvSpPr>
                <a:spLocks/>
              </p:cNvSpPr>
              <p:nvPr/>
            </p:nvSpPr>
            <p:spPr bwMode="auto">
              <a:xfrm>
                <a:off x="2929" y="3029"/>
                <a:ext cx="51" cy="41"/>
              </a:xfrm>
              <a:custGeom>
                <a:avLst/>
                <a:gdLst/>
                <a:ahLst/>
                <a:cxnLst>
                  <a:cxn ang="0">
                    <a:pos x="21" y="10"/>
                  </a:cxn>
                  <a:cxn ang="0">
                    <a:pos x="14" y="1"/>
                  </a:cxn>
                  <a:cxn ang="0">
                    <a:pos x="12" y="9"/>
                  </a:cxn>
                  <a:cxn ang="0">
                    <a:pos x="2" y="3"/>
                  </a:cxn>
                  <a:cxn ang="0">
                    <a:pos x="2" y="17"/>
                  </a:cxn>
                </a:cxnLst>
                <a:rect l="0" t="0" r="r" b="b"/>
                <a:pathLst>
                  <a:path w="21" h="17">
                    <a:moveTo>
                      <a:pt x="21" y="10"/>
                    </a:moveTo>
                    <a:cubicBezTo>
                      <a:pt x="20" y="8"/>
                      <a:pt x="17" y="0"/>
                      <a:pt x="14" y="1"/>
                    </a:cubicBezTo>
                    <a:cubicBezTo>
                      <a:pt x="11" y="1"/>
                      <a:pt x="12" y="7"/>
                      <a:pt x="12" y="9"/>
                    </a:cubicBezTo>
                    <a:cubicBezTo>
                      <a:pt x="8" y="10"/>
                      <a:pt x="5" y="5"/>
                      <a:pt x="2" y="3"/>
                    </a:cubicBezTo>
                    <a:cubicBezTo>
                      <a:pt x="0" y="7"/>
                      <a:pt x="0" y="13"/>
                      <a:pt x="2" y="17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5" name="Freeform 205"/>
              <p:cNvSpPr>
                <a:spLocks/>
              </p:cNvSpPr>
              <p:nvPr/>
            </p:nvSpPr>
            <p:spPr bwMode="auto">
              <a:xfrm>
                <a:off x="2956" y="3000"/>
                <a:ext cx="24" cy="32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10"/>
                  </a:cxn>
                  <a:cxn ang="0">
                    <a:pos x="0" y="0"/>
                  </a:cxn>
                </a:cxnLst>
                <a:rect l="0" t="0" r="r" b="b"/>
                <a:pathLst>
                  <a:path w="10" h="13">
                    <a:moveTo>
                      <a:pt x="7" y="0"/>
                    </a:moveTo>
                    <a:cubicBezTo>
                      <a:pt x="8" y="3"/>
                      <a:pt x="10" y="9"/>
                      <a:pt x="7" y="10"/>
                    </a:cubicBezTo>
                    <a:cubicBezTo>
                      <a:pt x="2" y="13"/>
                      <a:pt x="0" y="3"/>
                      <a:pt x="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5" name="Freeform 206"/>
            <p:cNvSpPr>
              <a:spLocks/>
            </p:cNvSpPr>
            <p:nvPr/>
          </p:nvSpPr>
          <p:spPr bwMode="auto">
            <a:xfrm>
              <a:off x="2949" y="2964"/>
              <a:ext cx="29" cy="32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9" y="10"/>
                </a:cxn>
                <a:cxn ang="0">
                  <a:pos x="0" y="0"/>
                </a:cxn>
              </a:cxnLst>
              <a:rect l="0" t="0" r="r" b="b"/>
              <a:pathLst>
                <a:path w="12" h="13">
                  <a:moveTo>
                    <a:pt x="10" y="0"/>
                  </a:moveTo>
                  <a:cubicBezTo>
                    <a:pt x="9" y="3"/>
                    <a:pt x="12" y="9"/>
                    <a:pt x="9" y="10"/>
                  </a:cubicBezTo>
                  <a:cubicBezTo>
                    <a:pt x="3" y="13"/>
                    <a:pt x="1" y="3"/>
                    <a:pt x="0" y="0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" name="Freeform 207"/>
            <p:cNvSpPr>
              <a:spLocks/>
            </p:cNvSpPr>
            <p:nvPr/>
          </p:nvSpPr>
          <p:spPr bwMode="auto">
            <a:xfrm>
              <a:off x="2847" y="3128"/>
              <a:ext cx="13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5"/>
                </a:cxn>
                <a:cxn ang="0">
                  <a:pos x="5" y="0"/>
                </a:cxn>
              </a:cxnLst>
              <a:rect l="0" t="0" r="r" b="b"/>
              <a:pathLst>
                <a:path w="5" h="7">
                  <a:moveTo>
                    <a:pt x="0" y="0"/>
                  </a:moveTo>
                  <a:cubicBezTo>
                    <a:pt x="0" y="2"/>
                    <a:pt x="0" y="7"/>
                    <a:pt x="4" y="5"/>
                  </a:cubicBezTo>
                  <a:cubicBezTo>
                    <a:pt x="5" y="4"/>
                    <a:pt x="5" y="1"/>
                    <a:pt x="5" y="0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" name="Freeform 208"/>
            <p:cNvSpPr>
              <a:spLocks/>
            </p:cNvSpPr>
            <p:nvPr/>
          </p:nvSpPr>
          <p:spPr bwMode="auto">
            <a:xfrm>
              <a:off x="2872" y="3128"/>
              <a:ext cx="2" cy="1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5"/>
                </a:cxn>
              </a:cxnLst>
              <a:rect l="0" t="0" r="r" b="b"/>
              <a:pathLst>
                <a:path w="1" h="5">
                  <a:moveTo>
                    <a:pt x="1" y="0"/>
                  </a:moveTo>
                  <a:cubicBezTo>
                    <a:pt x="0" y="2"/>
                    <a:pt x="1" y="3"/>
                    <a:pt x="1" y="5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209"/>
            <p:cNvSpPr>
              <a:spLocks/>
            </p:cNvSpPr>
            <p:nvPr/>
          </p:nvSpPr>
          <p:spPr bwMode="auto">
            <a:xfrm>
              <a:off x="2814" y="3111"/>
              <a:ext cx="24" cy="2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5" y="8"/>
                </a:cxn>
                <a:cxn ang="0">
                  <a:pos x="7" y="0"/>
                </a:cxn>
              </a:cxnLst>
              <a:rect l="0" t="0" r="r" b="b"/>
              <a:pathLst>
                <a:path w="10" h="8">
                  <a:moveTo>
                    <a:pt x="2" y="0"/>
                  </a:moveTo>
                  <a:cubicBezTo>
                    <a:pt x="0" y="3"/>
                    <a:pt x="2" y="8"/>
                    <a:pt x="5" y="8"/>
                  </a:cubicBezTo>
                  <a:cubicBezTo>
                    <a:pt x="10" y="8"/>
                    <a:pt x="8" y="3"/>
                    <a:pt x="7" y="0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210"/>
            <p:cNvSpPr>
              <a:spLocks/>
            </p:cNvSpPr>
            <p:nvPr/>
          </p:nvSpPr>
          <p:spPr bwMode="auto">
            <a:xfrm>
              <a:off x="1514" y="1636"/>
              <a:ext cx="2734" cy="1784"/>
            </a:xfrm>
            <a:custGeom>
              <a:avLst/>
              <a:gdLst/>
              <a:ahLst/>
              <a:cxnLst>
                <a:cxn ang="0">
                  <a:pos x="623" y="580"/>
                </a:cxn>
                <a:cxn ang="0">
                  <a:pos x="628" y="514"/>
                </a:cxn>
                <a:cxn ang="0">
                  <a:pos x="626" y="441"/>
                </a:cxn>
                <a:cxn ang="0">
                  <a:pos x="579" y="372"/>
                </a:cxn>
                <a:cxn ang="0">
                  <a:pos x="574" y="317"/>
                </a:cxn>
                <a:cxn ang="0">
                  <a:pos x="580" y="267"/>
                </a:cxn>
                <a:cxn ang="0">
                  <a:pos x="598" y="213"/>
                </a:cxn>
                <a:cxn ang="0">
                  <a:pos x="613" y="168"/>
                </a:cxn>
                <a:cxn ang="0">
                  <a:pos x="623" y="138"/>
                </a:cxn>
                <a:cxn ang="0">
                  <a:pos x="642" y="90"/>
                </a:cxn>
                <a:cxn ang="0">
                  <a:pos x="663" y="55"/>
                </a:cxn>
                <a:cxn ang="0">
                  <a:pos x="680" y="41"/>
                </a:cxn>
                <a:cxn ang="0">
                  <a:pos x="777" y="32"/>
                </a:cxn>
                <a:cxn ang="0">
                  <a:pos x="1001" y="42"/>
                </a:cxn>
                <a:cxn ang="0">
                  <a:pos x="1057" y="136"/>
                </a:cxn>
                <a:cxn ang="0">
                  <a:pos x="1069" y="152"/>
                </a:cxn>
                <a:cxn ang="0">
                  <a:pos x="1075" y="184"/>
                </a:cxn>
                <a:cxn ang="0">
                  <a:pos x="1032" y="14"/>
                </a:cxn>
                <a:cxn ang="0">
                  <a:pos x="791" y="22"/>
                </a:cxn>
                <a:cxn ang="0">
                  <a:pos x="673" y="12"/>
                </a:cxn>
                <a:cxn ang="0">
                  <a:pos x="641" y="10"/>
                </a:cxn>
                <a:cxn ang="0">
                  <a:pos x="621" y="4"/>
                </a:cxn>
                <a:cxn ang="0">
                  <a:pos x="596" y="1"/>
                </a:cxn>
                <a:cxn ang="0">
                  <a:pos x="580" y="0"/>
                </a:cxn>
                <a:cxn ang="0">
                  <a:pos x="565" y="3"/>
                </a:cxn>
                <a:cxn ang="0">
                  <a:pos x="546" y="9"/>
                </a:cxn>
                <a:cxn ang="0">
                  <a:pos x="529" y="3"/>
                </a:cxn>
                <a:cxn ang="0">
                  <a:pos x="505" y="6"/>
                </a:cxn>
                <a:cxn ang="0">
                  <a:pos x="485" y="14"/>
                </a:cxn>
                <a:cxn ang="0">
                  <a:pos x="460" y="15"/>
                </a:cxn>
                <a:cxn ang="0">
                  <a:pos x="423" y="16"/>
                </a:cxn>
                <a:cxn ang="0">
                  <a:pos x="195" y="21"/>
                </a:cxn>
                <a:cxn ang="0">
                  <a:pos x="40" y="158"/>
                </a:cxn>
                <a:cxn ang="0">
                  <a:pos x="68" y="156"/>
                </a:cxn>
                <a:cxn ang="0">
                  <a:pos x="73" y="146"/>
                </a:cxn>
                <a:cxn ang="0">
                  <a:pos x="86" y="44"/>
                </a:cxn>
                <a:cxn ang="0">
                  <a:pos x="317" y="49"/>
                </a:cxn>
                <a:cxn ang="0">
                  <a:pos x="452" y="40"/>
                </a:cxn>
                <a:cxn ang="0">
                  <a:pos x="465" y="55"/>
                </a:cxn>
                <a:cxn ang="0">
                  <a:pos x="479" y="63"/>
                </a:cxn>
                <a:cxn ang="0">
                  <a:pos x="492" y="83"/>
                </a:cxn>
                <a:cxn ang="0">
                  <a:pos x="507" y="102"/>
                </a:cxn>
                <a:cxn ang="0">
                  <a:pos x="518" y="131"/>
                </a:cxn>
                <a:cxn ang="0">
                  <a:pos x="524" y="155"/>
                </a:cxn>
                <a:cxn ang="0">
                  <a:pos x="528" y="182"/>
                </a:cxn>
                <a:cxn ang="0">
                  <a:pos x="547" y="213"/>
                </a:cxn>
                <a:cxn ang="0">
                  <a:pos x="553" y="251"/>
                </a:cxn>
                <a:cxn ang="0">
                  <a:pos x="557" y="294"/>
                </a:cxn>
                <a:cxn ang="0">
                  <a:pos x="553" y="349"/>
                </a:cxn>
                <a:cxn ang="0">
                  <a:pos x="529" y="443"/>
                </a:cxn>
                <a:cxn ang="0">
                  <a:pos x="502" y="490"/>
                </a:cxn>
                <a:cxn ang="0">
                  <a:pos x="506" y="563"/>
                </a:cxn>
                <a:cxn ang="0">
                  <a:pos x="519" y="626"/>
                </a:cxn>
                <a:cxn ang="0">
                  <a:pos x="522" y="700"/>
                </a:cxn>
                <a:cxn ang="0">
                  <a:pos x="566" y="730"/>
                </a:cxn>
                <a:cxn ang="0">
                  <a:pos x="613" y="713"/>
                </a:cxn>
                <a:cxn ang="0">
                  <a:pos x="616" y="641"/>
                </a:cxn>
              </a:cxnLst>
              <a:rect l="0" t="0" r="r" b="b"/>
              <a:pathLst>
                <a:path w="1134" h="740">
                  <a:moveTo>
                    <a:pt x="616" y="641"/>
                  </a:moveTo>
                  <a:cubicBezTo>
                    <a:pt x="619" y="636"/>
                    <a:pt x="615" y="630"/>
                    <a:pt x="616" y="627"/>
                  </a:cubicBezTo>
                  <a:cubicBezTo>
                    <a:pt x="616" y="624"/>
                    <a:pt x="620" y="618"/>
                    <a:pt x="620" y="610"/>
                  </a:cubicBezTo>
                  <a:cubicBezTo>
                    <a:pt x="620" y="606"/>
                    <a:pt x="620" y="603"/>
                    <a:pt x="621" y="600"/>
                  </a:cubicBezTo>
                  <a:cubicBezTo>
                    <a:pt x="622" y="596"/>
                    <a:pt x="620" y="591"/>
                    <a:pt x="620" y="588"/>
                  </a:cubicBezTo>
                  <a:cubicBezTo>
                    <a:pt x="620" y="584"/>
                    <a:pt x="622" y="582"/>
                    <a:pt x="623" y="580"/>
                  </a:cubicBezTo>
                  <a:cubicBezTo>
                    <a:pt x="623" y="577"/>
                    <a:pt x="622" y="574"/>
                    <a:pt x="622" y="571"/>
                  </a:cubicBezTo>
                  <a:cubicBezTo>
                    <a:pt x="623" y="569"/>
                    <a:pt x="622" y="565"/>
                    <a:pt x="623" y="562"/>
                  </a:cubicBezTo>
                  <a:cubicBezTo>
                    <a:pt x="624" y="558"/>
                    <a:pt x="623" y="553"/>
                    <a:pt x="623" y="551"/>
                  </a:cubicBezTo>
                  <a:cubicBezTo>
                    <a:pt x="623" y="548"/>
                    <a:pt x="624" y="544"/>
                    <a:pt x="625" y="538"/>
                  </a:cubicBezTo>
                  <a:cubicBezTo>
                    <a:pt x="626" y="535"/>
                    <a:pt x="624" y="530"/>
                    <a:pt x="624" y="526"/>
                  </a:cubicBezTo>
                  <a:cubicBezTo>
                    <a:pt x="625" y="520"/>
                    <a:pt x="627" y="517"/>
                    <a:pt x="628" y="514"/>
                  </a:cubicBezTo>
                  <a:cubicBezTo>
                    <a:pt x="628" y="511"/>
                    <a:pt x="627" y="507"/>
                    <a:pt x="628" y="502"/>
                  </a:cubicBezTo>
                  <a:cubicBezTo>
                    <a:pt x="629" y="498"/>
                    <a:pt x="632" y="494"/>
                    <a:pt x="632" y="490"/>
                  </a:cubicBezTo>
                  <a:cubicBezTo>
                    <a:pt x="633" y="485"/>
                    <a:pt x="631" y="478"/>
                    <a:pt x="633" y="476"/>
                  </a:cubicBezTo>
                  <a:cubicBezTo>
                    <a:pt x="635" y="472"/>
                    <a:pt x="637" y="468"/>
                    <a:pt x="636" y="461"/>
                  </a:cubicBezTo>
                  <a:cubicBezTo>
                    <a:pt x="635" y="455"/>
                    <a:pt x="642" y="449"/>
                    <a:pt x="639" y="443"/>
                  </a:cubicBezTo>
                  <a:cubicBezTo>
                    <a:pt x="636" y="437"/>
                    <a:pt x="627" y="441"/>
                    <a:pt x="626" y="441"/>
                  </a:cubicBezTo>
                  <a:cubicBezTo>
                    <a:pt x="626" y="441"/>
                    <a:pt x="627" y="441"/>
                    <a:pt x="627" y="441"/>
                  </a:cubicBezTo>
                  <a:cubicBezTo>
                    <a:pt x="620" y="443"/>
                    <a:pt x="612" y="443"/>
                    <a:pt x="604" y="443"/>
                  </a:cubicBezTo>
                  <a:cubicBezTo>
                    <a:pt x="579" y="443"/>
                    <a:pt x="568" y="414"/>
                    <a:pt x="572" y="404"/>
                  </a:cubicBezTo>
                  <a:cubicBezTo>
                    <a:pt x="572" y="401"/>
                    <a:pt x="572" y="397"/>
                    <a:pt x="576" y="393"/>
                  </a:cubicBezTo>
                  <a:cubicBezTo>
                    <a:pt x="579" y="389"/>
                    <a:pt x="577" y="386"/>
                    <a:pt x="579" y="383"/>
                  </a:cubicBezTo>
                  <a:cubicBezTo>
                    <a:pt x="581" y="379"/>
                    <a:pt x="579" y="376"/>
                    <a:pt x="579" y="372"/>
                  </a:cubicBezTo>
                  <a:cubicBezTo>
                    <a:pt x="580" y="367"/>
                    <a:pt x="579" y="363"/>
                    <a:pt x="579" y="359"/>
                  </a:cubicBezTo>
                  <a:cubicBezTo>
                    <a:pt x="579" y="354"/>
                    <a:pt x="579" y="353"/>
                    <a:pt x="580" y="349"/>
                  </a:cubicBezTo>
                  <a:cubicBezTo>
                    <a:pt x="582" y="344"/>
                    <a:pt x="579" y="345"/>
                    <a:pt x="578" y="341"/>
                  </a:cubicBezTo>
                  <a:cubicBezTo>
                    <a:pt x="578" y="338"/>
                    <a:pt x="575" y="339"/>
                    <a:pt x="576" y="336"/>
                  </a:cubicBezTo>
                  <a:cubicBezTo>
                    <a:pt x="577" y="333"/>
                    <a:pt x="578" y="329"/>
                    <a:pt x="576" y="328"/>
                  </a:cubicBezTo>
                  <a:cubicBezTo>
                    <a:pt x="574" y="327"/>
                    <a:pt x="575" y="323"/>
                    <a:pt x="574" y="317"/>
                  </a:cubicBezTo>
                  <a:cubicBezTo>
                    <a:pt x="574" y="310"/>
                    <a:pt x="576" y="313"/>
                    <a:pt x="575" y="306"/>
                  </a:cubicBezTo>
                  <a:cubicBezTo>
                    <a:pt x="575" y="301"/>
                    <a:pt x="574" y="299"/>
                    <a:pt x="576" y="294"/>
                  </a:cubicBezTo>
                  <a:cubicBezTo>
                    <a:pt x="576" y="296"/>
                    <a:pt x="576" y="296"/>
                    <a:pt x="576" y="296"/>
                  </a:cubicBezTo>
                  <a:cubicBezTo>
                    <a:pt x="577" y="293"/>
                    <a:pt x="579" y="293"/>
                    <a:pt x="579" y="289"/>
                  </a:cubicBezTo>
                  <a:cubicBezTo>
                    <a:pt x="580" y="286"/>
                    <a:pt x="578" y="281"/>
                    <a:pt x="578" y="278"/>
                  </a:cubicBezTo>
                  <a:cubicBezTo>
                    <a:pt x="578" y="275"/>
                    <a:pt x="580" y="271"/>
                    <a:pt x="580" y="267"/>
                  </a:cubicBezTo>
                  <a:cubicBezTo>
                    <a:pt x="580" y="263"/>
                    <a:pt x="577" y="261"/>
                    <a:pt x="579" y="257"/>
                  </a:cubicBezTo>
                  <a:cubicBezTo>
                    <a:pt x="580" y="254"/>
                    <a:pt x="585" y="254"/>
                    <a:pt x="586" y="250"/>
                  </a:cubicBezTo>
                  <a:cubicBezTo>
                    <a:pt x="586" y="245"/>
                    <a:pt x="583" y="245"/>
                    <a:pt x="584" y="241"/>
                  </a:cubicBezTo>
                  <a:cubicBezTo>
                    <a:pt x="585" y="237"/>
                    <a:pt x="590" y="234"/>
                    <a:pt x="591" y="232"/>
                  </a:cubicBezTo>
                  <a:cubicBezTo>
                    <a:pt x="593" y="229"/>
                    <a:pt x="592" y="222"/>
                    <a:pt x="592" y="218"/>
                  </a:cubicBezTo>
                  <a:cubicBezTo>
                    <a:pt x="593" y="214"/>
                    <a:pt x="595" y="216"/>
                    <a:pt x="598" y="213"/>
                  </a:cubicBezTo>
                  <a:cubicBezTo>
                    <a:pt x="601" y="209"/>
                    <a:pt x="598" y="206"/>
                    <a:pt x="598" y="202"/>
                  </a:cubicBezTo>
                  <a:cubicBezTo>
                    <a:pt x="597" y="198"/>
                    <a:pt x="601" y="197"/>
                    <a:pt x="602" y="193"/>
                  </a:cubicBezTo>
                  <a:cubicBezTo>
                    <a:pt x="603" y="189"/>
                    <a:pt x="603" y="187"/>
                    <a:pt x="603" y="181"/>
                  </a:cubicBezTo>
                  <a:cubicBezTo>
                    <a:pt x="603" y="176"/>
                    <a:pt x="609" y="175"/>
                    <a:pt x="611" y="170"/>
                  </a:cubicBezTo>
                  <a:cubicBezTo>
                    <a:pt x="611" y="170"/>
                    <a:pt x="611" y="170"/>
                    <a:pt x="611" y="170"/>
                  </a:cubicBezTo>
                  <a:cubicBezTo>
                    <a:pt x="612" y="169"/>
                    <a:pt x="612" y="169"/>
                    <a:pt x="613" y="168"/>
                  </a:cubicBezTo>
                  <a:cubicBezTo>
                    <a:pt x="614" y="166"/>
                    <a:pt x="613" y="160"/>
                    <a:pt x="612" y="158"/>
                  </a:cubicBezTo>
                  <a:cubicBezTo>
                    <a:pt x="612" y="156"/>
                    <a:pt x="611" y="155"/>
                    <a:pt x="610" y="155"/>
                  </a:cubicBezTo>
                  <a:cubicBezTo>
                    <a:pt x="610" y="153"/>
                    <a:pt x="611" y="151"/>
                    <a:pt x="611" y="150"/>
                  </a:cubicBezTo>
                  <a:cubicBezTo>
                    <a:pt x="611" y="148"/>
                    <a:pt x="616" y="149"/>
                    <a:pt x="617" y="150"/>
                  </a:cubicBezTo>
                  <a:cubicBezTo>
                    <a:pt x="620" y="150"/>
                    <a:pt x="615" y="144"/>
                    <a:pt x="618" y="142"/>
                  </a:cubicBezTo>
                  <a:cubicBezTo>
                    <a:pt x="619" y="140"/>
                    <a:pt x="621" y="142"/>
                    <a:pt x="623" y="138"/>
                  </a:cubicBezTo>
                  <a:cubicBezTo>
                    <a:pt x="625" y="135"/>
                    <a:pt x="620" y="131"/>
                    <a:pt x="620" y="127"/>
                  </a:cubicBezTo>
                  <a:cubicBezTo>
                    <a:pt x="621" y="123"/>
                    <a:pt x="626" y="124"/>
                    <a:pt x="627" y="120"/>
                  </a:cubicBezTo>
                  <a:cubicBezTo>
                    <a:pt x="628" y="116"/>
                    <a:pt x="624" y="113"/>
                    <a:pt x="625" y="111"/>
                  </a:cubicBezTo>
                  <a:cubicBezTo>
                    <a:pt x="626" y="108"/>
                    <a:pt x="632" y="110"/>
                    <a:pt x="633" y="105"/>
                  </a:cubicBezTo>
                  <a:cubicBezTo>
                    <a:pt x="635" y="100"/>
                    <a:pt x="632" y="99"/>
                    <a:pt x="634" y="94"/>
                  </a:cubicBezTo>
                  <a:cubicBezTo>
                    <a:pt x="636" y="90"/>
                    <a:pt x="639" y="94"/>
                    <a:pt x="642" y="90"/>
                  </a:cubicBezTo>
                  <a:cubicBezTo>
                    <a:pt x="644" y="86"/>
                    <a:pt x="643" y="83"/>
                    <a:pt x="644" y="79"/>
                  </a:cubicBezTo>
                  <a:cubicBezTo>
                    <a:pt x="644" y="75"/>
                    <a:pt x="649" y="76"/>
                    <a:pt x="651" y="73"/>
                  </a:cubicBezTo>
                  <a:cubicBezTo>
                    <a:pt x="652" y="70"/>
                    <a:pt x="651" y="67"/>
                    <a:pt x="653" y="65"/>
                  </a:cubicBezTo>
                  <a:cubicBezTo>
                    <a:pt x="654" y="62"/>
                    <a:pt x="658" y="66"/>
                    <a:pt x="661" y="62"/>
                  </a:cubicBezTo>
                  <a:cubicBezTo>
                    <a:pt x="661" y="61"/>
                    <a:pt x="660" y="60"/>
                    <a:pt x="659" y="59"/>
                  </a:cubicBezTo>
                  <a:cubicBezTo>
                    <a:pt x="661" y="58"/>
                    <a:pt x="662" y="56"/>
                    <a:pt x="663" y="55"/>
                  </a:cubicBezTo>
                  <a:cubicBezTo>
                    <a:pt x="665" y="56"/>
                    <a:pt x="667" y="57"/>
                    <a:pt x="669" y="55"/>
                  </a:cubicBezTo>
                  <a:cubicBezTo>
                    <a:pt x="671" y="54"/>
                    <a:pt x="669" y="52"/>
                    <a:pt x="669" y="50"/>
                  </a:cubicBezTo>
                  <a:cubicBezTo>
                    <a:pt x="670" y="49"/>
                    <a:pt x="671" y="48"/>
                    <a:pt x="672" y="47"/>
                  </a:cubicBezTo>
                  <a:cubicBezTo>
                    <a:pt x="674" y="48"/>
                    <a:pt x="676" y="49"/>
                    <a:pt x="677" y="49"/>
                  </a:cubicBezTo>
                  <a:cubicBezTo>
                    <a:pt x="682" y="49"/>
                    <a:pt x="679" y="44"/>
                    <a:pt x="680" y="42"/>
                  </a:cubicBezTo>
                  <a:cubicBezTo>
                    <a:pt x="680" y="41"/>
                    <a:pt x="680" y="41"/>
                    <a:pt x="680" y="41"/>
                  </a:cubicBezTo>
                  <a:cubicBezTo>
                    <a:pt x="681" y="40"/>
                    <a:pt x="681" y="40"/>
                    <a:pt x="682" y="40"/>
                  </a:cubicBezTo>
                  <a:cubicBezTo>
                    <a:pt x="683" y="40"/>
                    <a:pt x="684" y="40"/>
                    <a:pt x="685" y="40"/>
                  </a:cubicBezTo>
                  <a:cubicBezTo>
                    <a:pt x="686" y="41"/>
                    <a:pt x="687" y="40"/>
                    <a:pt x="689" y="38"/>
                  </a:cubicBezTo>
                  <a:cubicBezTo>
                    <a:pt x="698" y="35"/>
                    <a:pt x="699" y="31"/>
                    <a:pt x="708" y="31"/>
                  </a:cubicBezTo>
                  <a:cubicBezTo>
                    <a:pt x="717" y="31"/>
                    <a:pt x="723" y="25"/>
                    <a:pt x="735" y="28"/>
                  </a:cubicBezTo>
                  <a:cubicBezTo>
                    <a:pt x="747" y="31"/>
                    <a:pt x="756" y="30"/>
                    <a:pt x="777" y="32"/>
                  </a:cubicBezTo>
                  <a:cubicBezTo>
                    <a:pt x="795" y="36"/>
                    <a:pt x="808" y="45"/>
                    <a:pt x="817" y="49"/>
                  </a:cubicBezTo>
                  <a:cubicBezTo>
                    <a:pt x="828" y="54"/>
                    <a:pt x="840" y="60"/>
                    <a:pt x="855" y="60"/>
                  </a:cubicBezTo>
                  <a:cubicBezTo>
                    <a:pt x="870" y="61"/>
                    <a:pt x="877" y="53"/>
                    <a:pt x="888" y="49"/>
                  </a:cubicBezTo>
                  <a:cubicBezTo>
                    <a:pt x="899" y="44"/>
                    <a:pt x="917" y="36"/>
                    <a:pt x="936" y="35"/>
                  </a:cubicBezTo>
                  <a:cubicBezTo>
                    <a:pt x="961" y="33"/>
                    <a:pt x="974" y="36"/>
                    <a:pt x="985" y="39"/>
                  </a:cubicBezTo>
                  <a:cubicBezTo>
                    <a:pt x="991" y="40"/>
                    <a:pt x="995" y="41"/>
                    <a:pt x="1001" y="42"/>
                  </a:cubicBezTo>
                  <a:cubicBezTo>
                    <a:pt x="1019" y="43"/>
                    <a:pt x="1029" y="43"/>
                    <a:pt x="1050" y="38"/>
                  </a:cubicBezTo>
                  <a:cubicBezTo>
                    <a:pt x="1064" y="34"/>
                    <a:pt x="1074" y="40"/>
                    <a:pt x="1083" y="47"/>
                  </a:cubicBezTo>
                  <a:cubicBezTo>
                    <a:pt x="1090" y="53"/>
                    <a:pt x="1094" y="63"/>
                    <a:pt x="1094" y="70"/>
                  </a:cubicBezTo>
                  <a:cubicBezTo>
                    <a:pt x="1097" y="86"/>
                    <a:pt x="1084" y="117"/>
                    <a:pt x="1060" y="126"/>
                  </a:cubicBezTo>
                  <a:cubicBezTo>
                    <a:pt x="1050" y="130"/>
                    <a:pt x="1043" y="131"/>
                    <a:pt x="1037" y="130"/>
                  </a:cubicBezTo>
                  <a:cubicBezTo>
                    <a:pt x="1044" y="131"/>
                    <a:pt x="1051" y="133"/>
                    <a:pt x="1057" y="136"/>
                  </a:cubicBezTo>
                  <a:cubicBezTo>
                    <a:pt x="1057" y="136"/>
                    <a:pt x="1057" y="136"/>
                    <a:pt x="1057" y="136"/>
                  </a:cubicBezTo>
                  <a:cubicBezTo>
                    <a:pt x="1059" y="138"/>
                    <a:pt x="1065" y="132"/>
                    <a:pt x="1066" y="135"/>
                  </a:cubicBezTo>
                  <a:cubicBezTo>
                    <a:pt x="1067" y="137"/>
                    <a:pt x="1064" y="140"/>
                    <a:pt x="1063" y="142"/>
                  </a:cubicBezTo>
                  <a:cubicBezTo>
                    <a:pt x="1063" y="142"/>
                    <a:pt x="1064" y="143"/>
                    <a:pt x="1064" y="144"/>
                  </a:cubicBezTo>
                  <a:cubicBezTo>
                    <a:pt x="1066" y="147"/>
                    <a:pt x="1068" y="150"/>
                    <a:pt x="1069" y="153"/>
                  </a:cubicBezTo>
                  <a:cubicBezTo>
                    <a:pt x="1069" y="153"/>
                    <a:pt x="1069" y="153"/>
                    <a:pt x="1069" y="152"/>
                  </a:cubicBezTo>
                  <a:cubicBezTo>
                    <a:pt x="1071" y="152"/>
                    <a:pt x="1073" y="151"/>
                    <a:pt x="1074" y="152"/>
                  </a:cubicBezTo>
                  <a:cubicBezTo>
                    <a:pt x="1078" y="154"/>
                    <a:pt x="1072" y="158"/>
                    <a:pt x="1072" y="160"/>
                  </a:cubicBezTo>
                  <a:cubicBezTo>
                    <a:pt x="1074" y="163"/>
                    <a:pt x="1082" y="157"/>
                    <a:pt x="1080" y="163"/>
                  </a:cubicBezTo>
                  <a:cubicBezTo>
                    <a:pt x="1079" y="165"/>
                    <a:pt x="1076" y="167"/>
                    <a:pt x="1075" y="169"/>
                  </a:cubicBezTo>
                  <a:cubicBezTo>
                    <a:pt x="1074" y="168"/>
                    <a:pt x="1074" y="166"/>
                    <a:pt x="1074" y="165"/>
                  </a:cubicBezTo>
                  <a:cubicBezTo>
                    <a:pt x="1075" y="172"/>
                    <a:pt x="1076" y="178"/>
                    <a:pt x="1075" y="184"/>
                  </a:cubicBezTo>
                  <a:cubicBezTo>
                    <a:pt x="1075" y="184"/>
                    <a:pt x="1075" y="184"/>
                    <a:pt x="1075" y="184"/>
                  </a:cubicBezTo>
                  <a:cubicBezTo>
                    <a:pt x="1075" y="184"/>
                    <a:pt x="1075" y="184"/>
                    <a:pt x="1075" y="184"/>
                  </a:cubicBezTo>
                  <a:cubicBezTo>
                    <a:pt x="1077" y="175"/>
                    <a:pt x="1083" y="166"/>
                    <a:pt x="1094" y="158"/>
                  </a:cubicBezTo>
                  <a:cubicBezTo>
                    <a:pt x="1118" y="138"/>
                    <a:pt x="1132" y="112"/>
                    <a:pt x="1133" y="86"/>
                  </a:cubicBezTo>
                  <a:cubicBezTo>
                    <a:pt x="1134" y="65"/>
                    <a:pt x="1127" y="45"/>
                    <a:pt x="1112" y="31"/>
                  </a:cubicBezTo>
                  <a:cubicBezTo>
                    <a:pt x="1088" y="6"/>
                    <a:pt x="1057" y="8"/>
                    <a:pt x="1032" y="14"/>
                  </a:cubicBezTo>
                  <a:cubicBezTo>
                    <a:pt x="1023" y="16"/>
                    <a:pt x="1016" y="17"/>
                    <a:pt x="1010" y="17"/>
                  </a:cubicBezTo>
                  <a:cubicBezTo>
                    <a:pt x="1002" y="17"/>
                    <a:pt x="994" y="17"/>
                    <a:pt x="986" y="16"/>
                  </a:cubicBezTo>
                  <a:cubicBezTo>
                    <a:pt x="973" y="15"/>
                    <a:pt x="960" y="13"/>
                    <a:pt x="941" y="14"/>
                  </a:cubicBezTo>
                  <a:cubicBezTo>
                    <a:pt x="926" y="16"/>
                    <a:pt x="907" y="27"/>
                    <a:pt x="893" y="31"/>
                  </a:cubicBezTo>
                  <a:cubicBezTo>
                    <a:pt x="881" y="34"/>
                    <a:pt x="873" y="38"/>
                    <a:pt x="859" y="40"/>
                  </a:cubicBezTo>
                  <a:cubicBezTo>
                    <a:pt x="838" y="42"/>
                    <a:pt x="811" y="27"/>
                    <a:pt x="791" y="22"/>
                  </a:cubicBezTo>
                  <a:cubicBezTo>
                    <a:pt x="773" y="18"/>
                    <a:pt x="768" y="15"/>
                    <a:pt x="751" y="13"/>
                  </a:cubicBezTo>
                  <a:cubicBezTo>
                    <a:pt x="734" y="11"/>
                    <a:pt x="732" y="18"/>
                    <a:pt x="720" y="14"/>
                  </a:cubicBezTo>
                  <a:cubicBezTo>
                    <a:pt x="708" y="10"/>
                    <a:pt x="703" y="14"/>
                    <a:pt x="694" y="18"/>
                  </a:cubicBezTo>
                  <a:cubicBezTo>
                    <a:pt x="691" y="19"/>
                    <a:pt x="685" y="16"/>
                    <a:pt x="684" y="15"/>
                  </a:cubicBezTo>
                  <a:cubicBezTo>
                    <a:pt x="684" y="15"/>
                    <a:pt x="684" y="15"/>
                    <a:pt x="684" y="15"/>
                  </a:cubicBezTo>
                  <a:cubicBezTo>
                    <a:pt x="681" y="14"/>
                    <a:pt x="677" y="13"/>
                    <a:pt x="673" y="12"/>
                  </a:cubicBezTo>
                  <a:cubicBezTo>
                    <a:pt x="673" y="12"/>
                    <a:pt x="670" y="14"/>
                    <a:pt x="669" y="14"/>
                  </a:cubicBezTo>
                  <a:cubicBezTo>
                    <a:pt x="665" y="16"/>
                    <a:pt x="664" y="13"/>
                    <a:pt x="662" y="10"/>
                  </a:cubicBezTo>
                  <a:cubicBezTo>
                    <a:pt x="659" y="9"/>
                    <a:pt x="655" y="9"/>
                    <a:pt x="651" y="8"/>
                  </a:cubicBezTo>
                  <a:cubicBezTo>
                    <a:pt x="650" y="8"/>
                    <a:pt x="648" y="9"/>
                    <a:pt x="648" y="10"/>
                  </a:cubicBezTo>
                  <a:cubicBezTo>
                    <a:pt x="648" y="11"/>
                    <a:pt x="648" y="12"/>
                    <a:pt x="646" y="13"/>
                  </a:cubicBezTo>
                  <a:cubicBezTo>
                    <a:pt x="644" y="14"/>
                    <a:pt x="642" y="11"/>
                    <a:pt x="641" y="10"/>
                  </a:cubicBezTo>
                  <a:cubicBezTo>
                    <a:pt x="640" y="8"/>
                    <a:pt x="640" y="7"/>
                    <a:pt x="639" y="6"/>
                  </a:cubicBezTo>
                  <a:cubicBezTo>
                    <a:pt x="639" y="6"/>
                    <a:pt x="638" y="6"/>
                    <a:pt x="638" y="6"/>
                  </a:cubicBezTo>
                  <a:cubicBezTo>
                    <a:pt x="634" y="5"/>
                    <a:pt x="630" y="5"/>
                    <a:pt x="626" y="4"/>
                  </a:cubicBezTo>
                  <a:cubicBezTo>
                    <a:pt x="625" y="4"/>
                    <a:pt x="624" y="5"/>
                    <a:pt x="624" y="6"/>
                  </a:cubicBezTo>
                  <a:cubicBezTo>
                    <a:pt x="624" y="7"/>
                    <a:pt x="624" y="7"/>
                    <a:pt x="624" y="8"/>
                  </a:cubicBezTo>
                  <a:cubicBezTo>
                    <a:pt x="621" y="10"/>
                    <a:pt x="621" y="7"/>
                    <a:pt x="621" y="4"/>
                  </a:cubicBezTo>
                  <a:cubicBezTo>
                    <a:pt x="620" y="4"/>
                    <a:pt x="619" y="3"/>
                    <a:pt x="618" y="3"/>
                  </a:cubicBezTo>
                  <a:cubicBezTo>
                    <a:pt x="617" y="3"/>
                    <a:pt x="615" y="4"/>
                    <a:pt x="615" y="5"/>
                  </a:cubicBezTo>
                  <a:cubicBezTo>
                    <a:pt x="615" y="8"/>
                    <a:pt x="615" y="12"/>
                    <a:pt x="611" y="7"/>
                  </a:cubicBezTo>
                  <a:cubicBezTo>
                    <a:pt x="611" y="7"/>
                    <a:pt x="610" y="6"/>
                    <a:pt x="610" y="5"/>
                  </a:cubicBezTo>
                  <a:cubicBezTo>
                    <a:pt x="610" y="4"/>
                    <a:pt x="608" y="2"/>
                    <a:pt x="607" y="2"/>
                  </a:cubicBezTo>
                  <a:cubicBezTo>
                    <a:pt x="604" y="2"/>
                    <a:pt x="600" y="2"/>
                    <a:pt x="596" y="1"/>
                  </a:cubicBezTo>
                  <a:cubicBezTo>
                    <a:pt x="596" y="1"/>
                    <a:pt x="595" y="1"/>
                    <a:pt x="595" y="2"/>
                  </a:cubicBezTo>
                  <a:cubicBezTo>
                    <a:pt x="594" y="2"/>
                    <a:pt x="594" y="2"/>
                    <a:pt x="594" y="2"/>
                  </a:cubicBezTo>
                  <a:cubicBezTo>
                    <a:pt x="594" y="3"/>
                    <a:pt x="594" y="4"/>
                    <a:pt x="594" y="5"/>
                  </a:cubicBezTo>
                  <a:cubicBezTo>
                    <a:pt x="594" y="10"/>
                    <a:pt x="589" y="9"/>
                    <a:pt x="587" y="3"/>
                  </a:cubicBezTo>
                  <a:cubicBezTo>
                    <a:pt x="587" y="2"/>
                    <a:pt x="585" y="1"/>
                    <a:pt x="585" y="1"/>
                  </a:cubicBezTo>
                  <a:cubicBezTo>
                    <a:pt x="583" y="0"/>
                    <a:pt x="582" y="0"/>
                    <a:pt x="580" y="0"/>
                  </a:cubicBezTo>
                  <a:cubicBezTo>
                    <a:pt x="580" y="0"/>
                    <a:pt x="578" y="1"/>
                    <a:pt x="578" y="2"/>
                  </a:cubicBezTo>
                  <a:cubicBezTo>
                    <a:pt x="578" y="6"/>
                    <a:pt x="578" y="11"/>
                    <a:pt x="573" y="7"/>
                  </a:cubicBezTo>
                  <a:cubicBezTo>
                    <a:pt x="572" y="6"/>
                    <a:pt x="572" y="4"/>
                    <a:pt x="572" y="2"/>
                  </a:cubicBezTo>
                  <a:cubicBezTo>
                    <a:pt x="572" y="1"/>
                    <a:pt x="570" y="0"/>
                    <a:pt x="569" y="0"/>
                  </a:cubicBezTo>
                  <a:cubicBezTo>
                    <a:pt x="568" y="0"/>
                    <a:pt x="567" y="0"/>
                    <a:pt x="566" y="0"/>
                  </a:cubicBezTo>
                  <a:cubicBezTo>
                    <a:pt x="566" y="2"/>
                    <a:pt x="566" y="3"/>
                    <a:pt x="565" y="3"/>
                  </a:cubicBezTo>
                  <a:cubicBezTo>
                    <a:pt x="563" y="4"/>
                    <a:pt x="562" y="3"/>
                    <a:pt x="561" y="2"/>
                  </a:cubicBezTo>
                  <a:cubicBezTo>
                    <a:pt x="561" y="1"/>
                    <a:pt x="559" y="0"/>
                    <a:pt x="558" y="0"/>
                  </a:cubicBezTo>
                  <a:cubicBezTo>
                    <a:pt x="557" y="0"/>
                    <a:pt x="555" y="0"/>
                    <a:pt x="553" y="1"/>
                  </a:cubicBezTo>
                  <a:cubicBezTo>
                    <a:pt x="552" y="1"/>
                    <a:pt x="551" y="2"/>
                    <a:pt x="551" y="3"/>
                  </a:cubicBezTo>
                  <a:cubicBezTo>
                    <a:pt x="551" y="4"/>
                    <a:pt x="551" y="5"/>
                    <a:pt x="551" y="6"/>
                  </a:cubicBezTo>
                  <a:cubicBezTo>
                    <a:pt x="551" y="8"/>
                    <a:pt x="550" y="11"/>
                    <a:pt x="546" y="9"/>
                  </a:cubicBezTo>
                  <a:cubicBezTo>
                    <a:pt x="545" y="8"/>
                    <a:pt x="545" y="5"/>
                    <a:pt x="545" y="3"/>
                  </a:cubicBezTo>
                  <a:cubicBezTo>
                    <a:pt x="545" y="3"/>
                    <a:pt x="542" y="1"/>
                    <a:pt x="541" y="1"/>
                  </a:cubicBezTo>
                  <a:cubicBezTo>
                    <a:pt x="540" y="2"/>
                    <a:pt x="538" y="2"/>
                    <a:pt x="536" y="2"/>
                  </a:cubicBezTo>
                  <a:cubicBezTo>
                    <a:pt x="536" y="3"/>
                    <a:pt x="536" y="5"/>
                    <a:pt x="537" y="6"/>
                  </a:cubicBezTo>
                  <a:cubicBezTo>
                    <a:pt x="533" y="8"/>
                    <a:pt x="533" y="6"/>
                    <a:pt x="533" y="4"/>
                  </a:cubicBezTo>
                  <a:cubicBezTo>
                    <a:pt x="532" y="4"/>
                    <a:pt x="530" y="3"/>
                    <a:pt x="529" y="3"/>
                  </a:cubicBezTo>
                  <a:cubicBezTo>
                    <a:pt x="527" y="3"/>
                    <a:pt x="525" y="3"/>
                    <a:pt x="522" y="4"/>
                  </a:cubicBezTo>
                  <a:cubicBezTo>
                    <a:pt x="522" y="4"/>
                    <a:pt x="522" y="4"/>
                    <a:pt x="522" y="4"/>
                  </a:cubicBezTo>
                  <a:cubicBezTo>
                    <a:pt x="521" y="6"/>
                    <a:pt x="525" y="11"/>
                    <a:pt x="520" y="10"/>
                  </a:cubicBezTo>
                  <a:cubicBezTo>
                    <a:pt x="518" y="10"/>
                    <a:pt x="517" y="8"/>
                    <a:pt x="517" y="6"/>
                  </a:cubicBezTo>
                  <a:cubicBezTo>
                    <a:pt x="517" y="6"/>
                    <a:pt x="515" y="5"/>
                    <a:pt x="514" y="5"/>
                  </a:cubicBezTo>
                  <a:cubicBezTo>
                    <a:pt x="511" y="5"/>
                    <a:pt x="508" y="6"/>
                    <a:pt x="505" y="6"/>
                  </a:cubicBezTo>
                  <a:cubicBezTo>
                    <a:pt x="505" y="6"/>
                    <a:pt x="504" y="7"/>
                    <a:pt x="504" y="8"/>
                  </a:cubicBezTo>
                  <a:cubicBezTo>
                    <a:pt x="504" y="9"/>
                    <a:pt x="504" y="10"/>
                    <a:pt x="502" y="11"/>
                  </a:cubicBezTo>
                  <a:cubicBezTo>
                    <a:pt x="500" y="12"/>
                    <a:pt x="499" y="11"/>
                    <a:pt x="499" y="9"/>
                  </a:cubicBezTo>
                  <a:cubicBezTo>
                    <a:pt x="498" y="9"/>
                    <a:pt x="496" y="7"/>
                    <a:pt x="495" y="8"/>
                  </a:cubicBezTo>
                  <a:cubicBezTo>
                    <a:pt x="492" y="8"/>
                    <a:pt x="489" y="9"/>
                    <a:pt x="486" y="9"/>
                  </a:cubicBezTo>
                  <a:cubicBezTo>
                    <a:pt x="486" y="11"/>
                    <a:pt x="486" y="13"/>
                    <a:pt x="485" y="14"/>
                  </a:cubicBezTo>
                  <a:cubicBezTo>
                    <a:pt x="482" y="16"/>
                    <a:pt x="481" y="11"/>
                    <a:pt x="480" y="10"/>
                  </a:cubicBezTo>
                  <a:cubicBezTo>
                    <a:pt x="478" y="11"/>
                    <a:pt x="476" y="11"/>
                    <a:pt x="474" y="12"/>
                  </a:cubicBezTo>
                  <a:cubicBezTo>
                    <a:pt x="473" y="14"/>
                    <a:pt x="475" y="16"/>
                    <a:pt x="475" y="19"/>
                  </a:cubicBezTo>
                  <a:cubicBezTo>
                    <a:pt x="469" y="21"/>
                    <a:pt x="471" y="15"/>
                    <a:pt x="470" y="13"/>
                  </a:cubicBezTo>
                  <a:cubicBezTo>
                    <a:pt x="470" y="13"/>
                    <a:pt x="470" y="13"/>
                    <a:pt x="469" y="13"/>
                  </a:cubicBezTo>
                  <a:cubicBezTo>
                    <a:pt x="466" y="13"/>
                    <a:pt x="463" y="14"/>
                    <a:pt x="460" y="15"/>
                  </a:cubicBezTo>
                  <a:cubicBezTo>
                    <a:pt x="460" y="16"/>
                    <a:pt x="461" y="18"/>
                    <a:pt x="459" y="19"/>
                  </a:cubicBezTo>
                  <a:cubicBezTo>
                    <a:pt x="457" y="20"/>
                    <a:pt x="456" y="18"/>
                    <a:pt x="454" y="17"/>
                  </a:cubicBezTo>
                  <a:cubicBezTo>
                    <a:pt x="454" y="17"/>
                    <a:pt x="454" y="17"/>
                    <a:pt x="453" y="16"/>
                  </a:cubicBezTo>
                  <a:cubicBezTo>
                    <a:pt x="451" y="17"/>
                    <a:pt x="448" y="18"/>
                    <a:pt x="445" y="19"/>
                  </a:cubicBezTo>
                  <a:cubicBezTo>
                    <a:pt x="445" y="19"/>
                    <a:pt x="444" y="19"/>
                    <a:pt x="444" y="19"/>
                  </a:cubicBezTo>
                  <a:cubicBezTo>
                    <a:pt x="436" y="20"/>
                    <a:pt x="432" y="16"/>
                    <a:pt x="423" y="16"/>
                  </a:cubicBezTo>
                  <a:cubicBezTo>
                    <a:pt x="414" y="16"/>
                    <a:pt x="403" y="17"/>
                    <a:pt x="391" y="20"/>
                  </a:cubicBezTo>
                  <a:cubicBezTo>
                    <a:pt x="379" y="23"/>
                    <a:pt x="382" y="23"/>
                    <a:pt x="365" y="23"/>
                  </a:cubicBezTo>
                  <a:cubicBezTo>
                    <a:pt x="348" y="23"/>
                    <a:pt x="330" y="24"/>
                    <a:pt x="316" y="33"/>
                  </a:cubicBezTo>
                  <a:cubicBezTo>
                    <a:pt x="302" y="42"/>
                    <a:pt x="290" y="39"/>
                    <a:pt x="275" y="40"/>
                  </a:cubicBezTo>
                  <a:cubicBezTo>
                    <a:pt x="261" y="38"/>
                    <a:pt x="249" y="35"/>
                    <a:pt x="238" y="31"/>
                  </a:cubicBezTo>
                  <a:cubicBezTo>
                    <a:pt x="224" y="27"/>
                    <a:pt x="211" y="23"/>
                    <a:pt x="195" y="21"/>
                  </a:cubicBezTo>
                  <a:cubicBezTo>
                    <a:pt x="177" y="20"/>
                    <a:pt x="163" y="21"/>
                    <a:pt x="150" y="23"/>
                  </a:cubicBezTo>
                  <a:cubicBezTo>
                    <a:pt x="142" y="23"/>
                    <a:pt x="135" y="24"/>
                    <a:pt x="127" y="24"/>
                  </a:cubicBezTo>
                  <a:cubicBezTo>
                    <a:pt x="121" y="24"/>
                    <a:pt x="114" y="22"/>
                    <a:pt x="104" y="20"/>
                  </a:cubicBezTo>
                  <a:cubicBezTo>
                    <a:pt x="80" y="14"/>
                    <a:pt x="46" y="6"/>
                    <a:pt x="22" y="31"/>
                  </a:cubicBezTo>
                  <a:cubicBezTo>
                    <a:pt x="7" y="45"/>
                    <a:pt x="0" y="65"/>
                    <a:pt x="1" y="86"/>
                  </a:cubicBezTo>
                  <a:cubicBezTo>
                    <a:pt x="2" y="112"/>
                    <a:pt x="16" y="138"/>
                    <a:pt x="40" y="158"/>
                  </a:cubicBezTo>
                  <a:cubicBezTo>
                    <a:pt x="50" y="166"/>
                    <a:pt x="57" y="175"/>
                    <a:pt x="59" y="184"/>
                  </a:cubicBezTo>
                  <a:cubicBezTo>
                    <a:pt x="59" y="184"/>
                    <a:pt x="59" y="184"/>
                    <a:pt x="59" y="184"/>
                  </a:cubicBezTo>
                  <a:cubicBezTo>
                    <a:pt x="60" y="176"/>
                    <a:pt x="62" y="168"/>
                    <a:pt x="66" y="160"/>
                  </a:cubicBezTo>
                  <a:cubicBezTo>
                    <a:pt x="65" y="161"/>
                    <a:pt x="65" y="161"/>
                    <a:pt x="65" y="162"/>
                  </a:cubicBezTo>
                  <a:cubicBezTo>
                    <a:pt x="61" y="158"/>
                    <a:pt x="59" y="156"/>
                    <a:pt x="59" y="154"/>
                  </a:cubicBezTo>
                  <a:cubicBezTo>
                    <a:pt x="60" y="152"/>
                    <a:pt x="65" y="157"/>
                    <a:pt x="68" y="156"/>
                  </a:cubicBezTo>
                  <a:cubicBezTo>
                    <a:pt x="68" y="156"/>
                    <a:pt x="68" y="156"/>
                    <a:pt x="67" y="157"/>
                  </a:cubicBezTo>
                  <a:cubicBezTo>
                    <a:pt x="68" y="155"/>
                    <a:pt x="69" y="154"/>
                    <a:pt x="69" y="153"/>
                  </a:cubicBezTo>
                  <a:cubicBezTo>
                    <a:pt x="69" y="153"/>
                    <a:pt x="69" y="153"/>
                    <a:pt x="69" y="153"/>
                  </a:cubicBezTo>
                  <a:cubicBezTo>
                    <a:pt x="69" y="151"/>
                    <a:pt x="67" y="149"/>
                    <a:pt x="67" y="147"/>
                  </a:cubicBezTo>
                  <a:cubicBezTo>
                    <a:pt x="68" y="145"/>
                    <a:pt x="70" y="145"/>
                    <a:pt x="73" y="146"/>
                  </a:cubicBezTo>
                  <a:cubicBezTo>
                    <a:pt x="73" y="146"/>
                    <a:pt x="73" y="146"/>
                    <a:pt x="73" y="146"/>
                  </a:cubicBezTo>
                  <a:cubicBezTo>
                    <a:pt x="73" y="145"/>
                    <a:pt x="74" y="144"/>
                    <a:pt x="75" y="143"/>
                  </a:cubicBezTo>
                  <a:cubicBezTo>
                    <a:pt x="79" y="135"/>
                    <a:pt x="87" y="132"/>
                    <a:pt x="97" y="130"/>
                  </a:cubicBezTo>
                  <a:cubicBezTo>
                    <a:pt x="91" y="131"/>
                    <a:pt x="83" y="130"/>
                    <a:pt x="74" y="126"/>
                  </a:cubicBezTo>
                  <a:cubicBezTo>
                    <a:pt x="50" y="117"/>
                    <a:pt x="37" y="86"/>
                    <a:pt x="40" y="70"/>
                  </a:cubicBezTo>
                  <a:cubicBezTo>
                    <a:pt x="40" y="63"/>
                    <a:pt x="44" y="55"/>
                    <a:pt x="50" y="50"/>
                  </a:cubicBezTo>
                  <a:cubicBezTo>
                    <a:pt x="59" y="43"/>
                    <a:pt x="72" y="41"/>
                    <a:pt x="86" y="44"/>
                  </a:cubicBezTo>
                  <a:cubicBezTo>
                    <a:pt x="108" y="49"/>
                    <a:pt x="117" y="49"/>
                    <a:pt x="135" y="48"/>
                  </a:cubicBezTo>
                  <a:cubicBezTo>
                    <a:pt x="141" y="48"/>
                    <a:pt x="146" y="47"/>
                    <a:pt x="151" y="45"/>
                  </a:cubicBezTo>
                  <a:cubicBezTo>
                    <a:pt x="163" y="43"/>
                    <a:pt x="176" y="40"/>
                    <a:pt x="201" y="42"/>
                  </a:cubicBezTo>
                  <a:cubicBezTo>
                    <a:pt x="220" y="43"/>
                    <a:pt x="232" y="48"/>
                    <a:pt x="243" y="52"/>
                  </a:cubicBezTo>
                  <a:cubicBezTo>
                    <a:pt x="255" y="57"/>
                    <a:pt x="264" y="61"/>
                    <a:pt x="278" y="60"/>
                  </a:cubicBezTo>
                  <a:cubicBezTo>
                    <a:pt x="294" y="60"/>
                    <a:pt x="306" y="54"/>
                    <a:pt x="317" y="49"/>
                  </a:cubicBezTo>
                  <a:cubicBezTo>
                    <a:pt x="326" y="45"/>
                    <a:pt x="335" y="41"/>
                    <a:pt x="346" y="40"/>
                  </a:cubicBezTo>
                  <a:cubicBezTo>
                    <a:pt x="354" y="40"/>
                    <a:pt x="373" y="33"/>
                    <a:pt x="391" y="31"/>
                  </a:cubicBezTo>
                  <a:cubicBezTo>
                    <a:pt x="405" y="30"/>
                    <a:pt x="418" y="34"/>
                    <a:pt x="422" y="33"/>
                  </a:cubicBezTo>
                  <a:cubicBezTo>
                    <a:pt x="432" y="32"/>
                    <a:pt x="442" y="37"/>
                    <a:pt x="445" y="38"/>
                  </a:cubicBezTo>
                  <a:cubicBezTo>
                    <a:pt x="446" y="40"/>
                    <a:pt x="448" y="41"/>
                    <a:pt x="449" y="40"/>
                  </a:cubicBezTo>
                  <a:cubicBezTo>
                    <a:pt x="450" y="40"/>
                    <a:pt x="451" y="40"/>
                    <a:pt x="452" y="40"/>
                  </a:cubicBezTo>
                  <a:cubicBezTo>
                    <a:pt x="452" y="40"/>
                    <a:pt x="453" y="40"/>
                    <a:pt x="453" y="41"/>
                  </a:cubicBezTo>
                  <a:cubicBezTo>
                    <a:pt x="454" y="41"/>
                    <a:pt x="454" y="41"/>
                    <a:pt x="454" y="42"/>
                  </a:cubicBezTo>
                  <a:cubicBezTo>
                    <a:pt x="455" y="44"/>
                    <a:pt x="452" y="49"/>
                    <a:pt x="456" y="49"/>
                  </a:cubicBezTo>
                  <a:cubicBezTo>
                    <a:pt x="458" y="49"/>
                    <a:pt x="460" y="48"/>
                    <a:pt x="462" y="47"/>
                  </a:cubicBezTo>
                  <a:cubicBezTo>
                    <a:pt x="463" y="48"/>
                    <a:pt x="464" y="49"/>
                    <a:pt x="465" y="50"/>
                  </a:cubicBezTo>
                  <a:cubicBezTo>
                    <a:pt x="465" y="52"/>
                    <a:pt x="463" y="54"/>
                    <a:pt x="465" y="55"/>
                  </a:cubicBezTo>
                  <a:cubicBezTo>
                    <a:pt x="467" y="57"/>
                    <a:pt x="469" y="56"/>
                    <a:pt x="471" y="55"/>
                  </a:cubicBezTo>
                  <a:cubicBezTo>
                    <a:pt x="472" y="56"/>
                    <a:pt x="473" y="58"/>
                    <a:pt x="475" y="59"/>
                  </a:cubicBezTo>
                  <a:cubicBezTo>
                    <a:pt x="474" y="60"/>
                    <a:pt x="473" y="61"/>
                    <a:pt x="473" y="62"/>
                  </a:cubicBezTo>
                  <a:cubicBezTo>
                    <a:pt x="474" y="65"/>
                    <a:pt x="476" y="64"/>
                    <a:pt x="478" y="62"/>
                  </a:cubicBezTo>
                  <a:cubicBezTo>
                    <a:pt x="478" y="62"/>
                    <a:pt x="479" y="63"/>
                    <a:pt x="479" y="63"/>
                  </a:cubicBezTo>
                  <a:cubicBezTo>
                    <a:pt x="479" y="63"/>
                    <a:pt x="479" y="63"/>
                    <a:pt x="479" y="63"/>
                  </a:cubicBezTo>
                  <a:cubicBezTo>
                    <a:pt x="477" y="65"/>
                    <a:pt x="478" y="68"/>
                    <a:pt x="480" y="69"/>
                  </a:cubicBezTo>
                  <a:cubicBezTo>
                    <a:pt x="481" y="70"/>
                    <a:pt x="482" y="70"/>
                    <a:pt x="482" y="70"/>
                  </a:cubicBezTo>
                  <a:cubicBezTo>
                    <a:pt x="483" y="70"/>
                    <a:pt x="483" y="71"/>
                    <a:pt x="484" y="72"/>
                  </a:cubicBezTo>
                  <a:cubicBezTo>
                    <a:pt x="485" y="74"/>
                    <a:pt x="485" y="74"/>
                    <a:pt x="486" y="74"/>
                  </a:cubicBezTo>
                  <a:cubicBezTo>
                    <a:pt x="485" y="76"/>
                    <a:pt x="485" y="77"/>
                    <a:pt x="487" y="79"/>
                  </a:cubicBezTo>
                  <a:cubicBezTo>
                    <a:pt x="488" y="81"/>
                    <a:pt x="490" y="83"/>
                    <a:pt x="492" y="83"/>
                  </a:cubicBezTo>
                  <a:cubicBezTo>
                    <a:pt x="493" y="85"/>
                    <a:pt x="494" y="87"/>
                    <a:pt x="496" y="88"/>
                  </a:cubicBezTo>
                  <a:cubicBezTo>
                    <a:pt x="496" y="89"/>
                    <a:pt x="495" y="89"/>
                    <a:pt x="495" y="89"/>
                  </a:cubicBezTo>
                  <a:cubicBezTo>
                    <a:pt x="494" y="91"/>
                    <a:pt x="496" y="94"/>
                    <a:pt x="497" y="95"/>
                  </a:cubicBezTo>
                  <a:cubicBezTo>
                    <a:pt x="498" y="96"/>
                    <a:pt x="500" y="98"/>
                    <a:pt x="501" y="98"/>
                  </a:cubicBezTo>
                  <a:cubicBezTo>
                    <a:pt x="503" y="99"/>
                    <a:pt x="503" y="98"/>
                    <a:pt x="504" y="97"/>
                  </a:cubicBezTo>
                  <a:cubicBezTo>
                    <a:pt x="505" y="99"/>
                    <a:pt x="506" y="100"/>
                    <a:pt x="507" y="102"/>
                  </a:cubicBezTo>
                  <a:cubicBezTo>
                    <a:pt x="505" y="103"/>
                    <a:pt x="502" y="105"/>
                    <a:pt x="502" y="106"/>
                  </a:cubicBezTo>
                  <a:cubicBezTo>
                    <a:pt x="502" y="108"/>
                    <a:pt x="505" y="112"/>
                    <a:pt x="506" y="111"/>
                  </a:cubicBezTo>
                  <a:cubicBezTo>
                    <a:pt x="513" y="111"/>
                    <a:pt x="508" y="119"/>
                    <a:pt x="509" y="122"/>
                  </a:cubicBezTo>
                  <a:cubicBezTo>
                    <a:pt x="509" y="124"/>
                    <a:pt x="510" y="127"/>
                    <a:pt x="512" y="127"/>
                  </a:cubicBezTo>
                  <a:cubicBezTo>
                    <a:pt x="514" y="129"/>
                    <a:pt x="512" y="128"/>
                    <a:pt x="514" y="127"/>
                  </a:cubicBezTo>
                  <a:cubicBezTo>
                    <a:pt x="515" y="127"/>
                    <a:pt x="518" y="129"/>
                    <a:pt x="518" y="131"/>
                  </a:cubicBezTo>
                  <a:cubicBezTo>
                    <a:pt x="519" y="132"/>
                    <a:pt x="518" y="135"/>
                    <a:pt x="517" y="136"/>
                  </a:cubicBezTo>
                  <a:cubicBezTo>
                    <a:pt x="514" y="137"/>
                    <a:pt x="512" y="138"/>
                    <a:pt x="512" y="141"/>
                  </a:cubicBezTo>
                  <a:cubicBezTo>
                    <a:pt x="513" y="143"/>
                    <a:pt x="513" y="149"/>
                    <a:pt x="517" y="149"/>
                  </a:cubicBezTo>
                  <a:cubicBezTo>
                    <a:pt x="518" y="149"/>
                    <a:pt x="519" y="149"/>
                    <a:pt x="519" y="148"/>
                  </a:cubicBezTo>
                  <a:cubicBezTo>
                    <a:pt x="520" y="147"/>
                    <a:pt x="523" y="148"/>
                    <a:pt x="523" y="150"/>
                  </a:cubicBezTo>
                  <a:cubicBezTo>
                    <a:pt x="523" y="151"/>
                    <a:pt x="523" y="153"/>
                    <a:pt x="524" y="155"/>
                  </a:cubicBezTo>
                  <a:cubicBezTo>
                    <a:pt x="523" y="155"/>
                    <a:pt x="522" y="156"/>
                    <a:pt x="522" y="158"/>
                  </a:cubicBezTo>
                  <a:cubicBezTo>
                    <a:pt x="521" y="160"/>
                    <a:pt x="520" y="166"/>
                    <a:pt x="521" y="168"/>
                  </a:cubicBezTo>
                  <a:cubicBezTo>
                    <a:pt x="522" y="169"/>
                    <a:pt x="522" y="169"/>
                    <a:pt x="523" y="170"/>
                  </a:cubicBezTo>
                  <a:cubicBezTo>
                    <a:pt x="523" y="170"/>
                    <a:pt x="523" y="170"/>
                    <a:pt x="523" y="170"/>
                  </a:cubicBezTo>
                  <a:cubicBezTo>
                    <a:pt x="526" y="171"/>
                    <a:pt x="529" y="173"/>
                    <a:pt x="529" y="175"/>
                  </a:cubicBezTo>
                  <a:cubicBezTo>
                    <a:pt x="530" y="178"/>
                    <a:pt x="528" y="180"/>
                    <a:pt x="528" y="182"/>
                  </a:cubicBezTo>
                  <a:cubicBezTo>
                    <a:pt x="529" y="186"/>
                    <a:pt x="536" y="187"/>
                    <a:pt x="538" y="190"/>
                  </a:cubicBezTo>
                  <a:cubicBezTo>
                    <a:pt x="538" y="192"/>
                    <a:pt x="537" y="194"/>
                    <a:pt x="535" y="196"/>
                  </a:cubicBezTo>
                  <a:cubicBezTo>
                    <a:pt x="535" y="197"/>
                    <a:pt x="535" y="198"/>
                    <a:pt x="535" y="198"/>
                  </a:cubicBezTo>
                  <a:cubicBezTo>
                    <a:pt x="534" y="202"/>
                    <a:pt x="541" y="200"/>
                    <a:pt x="541" y="203"/>
                  </a:cubicBezTo>
                  <a:cubicBezTo>
                    <a:pt x="542" y="205"/>
                    <a:pt x="540" y="207"/>
                    <a:pt x="540" y="208"/>
                  </a:cubicBezTo>
                  <a:cubicBezTo>
                    <a:pt x="541" y="210"/>
                    <a:pt x="547" y="211"/>
                    <a:pt x="547" y="213"/>
                  </a:cubicBezTo>
                  <a:cubicBezTo>
                    <a:pt x="548" y="214"/>
                    <a:pt x="547" y="215"/>
                    <a:pt x="547" y="217"/>
                  </a:cubicBezTo>
                  <a:cubicBezTo>
                    <a:pt x="545" y="217"/>
                    <a:pt x="545" y="217"/>
                    <a:pt x="545" y="220"/>
                  </a:cubicBezTo>
                  <a:cubicBezTo>
                    <a:pt x="545" y="224"/>
                    <a:pt x="544" y="226"/>
                    <a:pt x="547" y="228"/>
                  </a:cubicBezTo>
                  <a:cubicBezTo>
                    <a:pt x="549" y="231"/>
                    <a:pt x="550" y="232"/>
                    <a:pt x="551" y="237"/>
                  </a:cubicBezTo>
                  <a:cubicBezTo>
                    <a:pt x="552" y="241"/>
                    <a:pt x="548" y="241"/>
                    <a:pt x="549" y="245"/>
                  </a:cubicBezTo>
                  <a:cubicBezTo>
                    <a:pt x="549" y="248"/>
                    <a:pt x="551" y="248"/>
                    <a:pt x="553" y="251"/>
                  </a:cubicBezTo>
                  <a:cubicBezTo>
                    <a:pt x="554" y="253"/>
                    <a:pt x="551" y="254"/>
                    <a:pt x="552" y="257"/>
                  </a:cubicBezTo>
                  <a:cubicBezTo>
                    <a:pt x="553" y="260"/>
                    <a:pt x="555" y="261"/>
                    <a:pt x="556" y="265"/>
                  </a:cubicBezTo>
                  <a:cubicBezTo>
                    <a:pt x="556" y="269"/>
                    <a:pt x="553" y="267"/>
                    <a:pt x="554" y="271"/>
                  </a:cubicBezTo>
                  <a:cubicBezTo>
                    <a:pt x="554" y="274"/>
                    <a:pt x="558" y="274"/>
                    <a:pt x="559" y="277"/>
                  </a:cubicBezTo>
                  <a:cubicBezTo>
                    <a:pt x="559" y="278"/>
                    <a:pt x="556" y="279"/>
                    <a:pt x="557" y="282"/>
                  </a:cubicBezTo>
                  <a:cubicBezTo>
                    <a:pt x="557" y="285"/>
                    <a:pt x="555" y="289"/>
                    <a:pt x="557" y="294"/>
                  </a:cubicBezTo>
                  <a:cubicBezTo>
                    <a:pt x="559" y="299"/>
                    <a:pt x="558" y="301"/>
                    <a:pt x="558" y="306"/>
                  </a:cubicBezTo>
                  <a:cubicBezTo>
                    <a:pt x="558" y="313"/>
                    <a:pt x="560" y="310"/>
                    <a:pt x="559" y="317"/>
                  </a:cubicBezTo>
                  <a:cubicBezTo>
                    <a:pt x="559" y="323"/>
                    <a:pt x="559" y="327"/>
                    <a:pt x="557" y="328"/>
                  </a:cubicBezTo>
                  <a:cubicBezTo>
                    <a:pt x="555" y="329"/>
                    <a:pt x="555" y="333"/>
                    <a:pt x="556" y="337"/>
                  </a:cubicBezTo>
                  <a:cubicBezTo>
                    <a:pt x="556" y="340"/>
                    <a:pt x="556" y="338"/>
                    <a:pt x="555" y="341"/>
                  </a:cubicBezTo>
                  <a:cubicBezTo>
                    <a:pt x="555" y="345"/>
                    <a:pt x="552" y="344"/>
                    <a:pt x="553" y="349"/>
                  </a:cubicBezTo>
                  <a:cubicBezTo>
                    <a:pt x="555" y="353"/>
                    <a:pt x="553" y="355"/>
                    <a:pt x="553" y="360"/>
                  </a:cubicBezTo>
                  <a:cubicBezTo>
                    <a:pt x="553" y="364"/>
                    <a:pt x="551" y="365"/>
                    <a:pt x="552" y="369"/>
                  </a:cubicBezTo>
                  <a:cubicBezTo>
                    <a:pt x="553" y="374"/>
                    <a:pt x="553" y="379"/>
                    <a:pt x="555" y="383"/>
                  </a:cubicBezTo>
                  <a:cubicBezTo>
                    <a:pt x="557" y="386"/>
                    <a:pt x="555" y="389"/>
                    <a:pt x="558" y="393"/>
                  </a:cubicBezTo>
                  <a:cubicBezTo>
                    <a:pt x="561" y="397"/>
                    <a:pt x="561" y="401"/>
                    <a:pt x="561" y="404"/>
                  </a:cubicBezTo>
                  <a:cubicBezTo>
                    <a:pt x="566" y="414"/>
                    <a:pt x="555" y="443"/>
                    <a:pt x="529" y="443"/>
                  </a:cubicBezTo>
                  <a:cubicBezTo>
                    <a:pt x="521" y="443"/>
                    <a:pt x="514" y="443"/>
                    <a:pt x="507" y="441"/>
                  </a:cubicBezTo>
                  <a:cubicBezTo>
                    <a:pt x="507" y="441"/>
                    <a:pt x="507" y="441"/>
                    <a:pt x="508" y="441"/>
                  </a:cubicBezTo>
                  <a:cubicBezTo>
                    <a:pt x="506" y="441"/>
                    <a:pt x="498" y="438"/>
                    <a:pt x="496" y="443"/>
                  </a:cubicBezTo>
                  <a:cubicBezTo>
                    <a:pt x="492" y="451"/>
                    <a:pt x="498" y="454"/>
                    <a:pt x="496" y="461"/>
                  </a:cubicBezTo>
                  <a:cubicBezTo>
                    <a:pt x="495" y="467"/>
                    <a:pt x="498" y="472"/>
                    <a:pt x="501" y="476"/>
                  </a:cubicBezTo>
                  <a:cubicBezTo>
                    <a:pt x="503" y="478"/>
                    <a:pt x="501" y="485"/>
                    <a:pt x="502" y="490"/>
                  </a:cubicBezTo>
                  <a:cubicBezTo>
                    <a:pt x="502" y="494"/>
                    <a:pt x="501" y="498"/>
                    <a:pt x="502" y="502"/>
                  </a:cubicBezTo>
                  <a:cubicBezTo>
                    <a:pt x="503" y="507"/>
                    <a:pt x="502" y="511"/>
                    <a:pt x="503" y="514"/>
                  </a:cubicBezTo>
                  <a:cubicBezTo>
                    <a:pt x="503" y="517"/>
                    <a:pt x="505" y="520"/>
                    <a:pt x="506" y="526"/>
                  </a:cubicBezTo>
                  <a:cubicBezTo>
                    <a:pt x="507" y="530"/>
                    <a:pt x="506" y="534"/>
                    <a:pt x="506" y="538"/>
                  </a:cubicBezTo>
                  <a:cubicBezTo>
                    <a:pt x="507" y="544"/>
                    <a:pt x="506" y="549"/>
                    <a:pt x="506" y="551"/>
                  </a:cubicBezTo>
                  <a:cubicBezTo>
                    <a:pt x="506" y="554"/>
                    <a:pt x="505" y="558"/>
                    <a:pt x="506" y="563"/>
                  </a:cubicBezTo>
                  <a:cubicBezTo>
                    <a:pt x="507" y="565"/>
                    <a:pt x="509" y="570"/>
                    <a:pt x="509" y="572"/>
                  </a:cubicBezTo>
                  <a:cubicBezTo>
                    <a:pt x="509" y="575"/>
                    <a:pt x="508" y="578"/>
                    <a:pt x="508" y="581"/>
                  </a:cubicBezTo>
                  <a:cubicBezTo>
                    <a:pt x="509" y="583"/>
                    <a:pt x="511" y="585"/>
                    <a:pt x="511" y="588"/>
                  </a:cubicBezTo>
                  <a:cubicBezTo>
                    <a:pt x="511" y="592"/>
                    <a:pt x="510" y="596"/>
                    <a:pt x="510" y="600"/>
                  </a:cubicBezTo>
                  <a:cubicBezTo>
                    <a:pt x="511" y="604"/>
                    <a:pt x="514" y="606"/>
                    <a:pt x="514" y="610"/>
                  </a:cubicBezTo>
                  <a:cubicBezTo>
                    <a:pt x="514" y="618"/>
                    <a:pt x="518" y="622"/>
                    <a:pt x="519" y="626"/>
                  </a:cubicBezTo>
                  <a:cubicBezTo>
                    <a:pt x="519" y="629"/>
                    <a:pt x="518" y="635"/>
                    <a:pt x="521" y="640"/>
                  </a:cubicBezTo>
                  <a:cubicBezTo>
                    <a:pt x="522" y="643"/>
                    <a:pt x="521" y="646"/>
                    <a:pt x="522" y="649"/>
                  </a:cubicBezTo>
                  <a:cubicBezTo>
                    <a:pt x="522" y="652"/>
                    <a:pt x="524" y="654"/>
                    <a:pt x="524" y="657"/>
                  </a:cubicBezTo>
                  <a:cubicBezTo>
                    <a:pt x="524" y="663"/>
                    <a:pt x="523" y="667"/>
                    <a:pt x="523" y="672"/>
                  </a:cubicBezTo>
                  <a:cubicBezTo>
                    <a:pt x="523" y="677"/>
                    <a:pt x="524" y="683"/>
                    <a:pt x="524" y="690"/>
                  </a:cubicBezTo>
                  <a:cubicBezTo>
                    <a:pt x="524" y="694"/>
                    <a:pt x="522" y="696"/>
                    <a:pt x="522" y="700"/>
                  </a:cubicBezTo>
                  <a:cubicBezTo>
                    <a:pt x="521" y="703"/>
                    <a:pt x="522" y="708"/>
                    <a:pt x="521" y="713"/>
                  </a:cubicBezTo>
                  <a:cubicBezTo>
                    <a:pt x="520" y="718"/>
                    <a:pt x="518" y="716"/>
                    <a:pt x="517" y="723"/>
                  </a:cubicBezTo>
                  <a:cubicBezTo>
                    <a:pt x="517" y="725"/>
                    <a:pt x="516" y="731"/>
                    <a:pt x="515" y="733"/>
                  </a:cubicBezTo>
                  <a:cubicBezTo>
                    <a:pt x="513" y="736"/>
                    <a:pt x="512" y="738"/>
                    <a:pt x="510" y="739"/>
                  </a:cubicBezTo>
                  <a:cubicBezTo>
                    <a:pt x="510" y="739"/>
                    <a:pt x="510" y="739"/>
                    <a:pt x="510" y="739"/>
                  </a:cubicBezTo>
                  <a:cubicBezTo>
                    <a:pt x="519" y="734"/>
                    <a:pt x="541" y="730"/>
                    <a:pt x="566" y="730"/>
                  </a:cubicBezTo>
                  <a:cubicBezTo>
                    <a:pt x="568" y="730"/>
                    <a:pt x="568" y="730"/>
                    <a:pt x="568" y="730"/>
                  </a:cubicBezTo>
                  <a:cubicBezTo>
                    <a:pt x="593" y="730"/>
                    <a:pt x="615" y="734"/>
                    <a:pt x="623" y="740"/>
                  </a:cubicBezTo>
                  <a:cubicBezTo>
                    <a:pt x="623" y="740"/>
                    <a:pt x="623" y="740"/>
                    <a:pt x="623" y="740"/>
                  </a:cubicBezTo>
                  <a:cubicBezTo>
                    <a:pt x="622" y="738"/>
                    <a:pt x="620" y="737"/>
                    <a:pt x="619" y="733"/>
                  </a:cubicBezTo>
                  <a:cubicBezTo>
                    <a:pt x="617" y="731"/>
                    <a:pt x="617" y="725"/>
                    <a:pt x="616" y="723"/>
                  </a:cubicBezTo>
                  <a:cubicBezTo>
                    <a:pt x="615" y="716"/>
                    <a:pt x="614" y="718"/>
                    <a:pt x="613" y="713"/>
                  </a:cubicBezTo>
                  <a:cubicBezTo>
                    <a:pt x="611" y="708"/>
                    <a:pt x="612" y="703"/>
                    <a:pt x="611" y="700"/>
                  </a:cubicBezTo>
                  <a:cubicBezTo>
                    <a:pt x="611" y="696"/>
                    <a:pt x="609" y="694"/>
                    <a:pt x="609" y="690"/>
                  </a:cubicBezTo>
                  <a:cubicBezTo>
                    <a:pt x="609" y="683"/>
                    <a:pt x="614" y="678"/>
                    <a:pt x="614" y="672"/>
                  </a:cubicBezTo>
                  <a:cubicBezTo>
                    <a:pt x="614" y="667"/>
                    <a:pt x="613" y="664"/>
                    <a:pt x="613" y="657"/>
                  </a:cubicBezTo>
                  <a:cubicBezTo>
                    <a:pt x="613" y="654"/>
                    <a:pt x="614" y="652"/>
                    <a:pt x="615" y="650"/>
                  </a:cubicBezTo>
                  <a:cubicBezTo>
                    <a:pt x="615" y="647"/>
                    <a:pt x="614" y="644"/>
                    <a:pt x="616" y="641"/>
                  </a:cubicBezTo>
                </a:path>
              </a:pathLst>
            </a:custGeom>
            <a:noFill/>
            <a:ln w="7938" cap="rnd">
              <a:solidFill>
                <a:srgbClr val="33333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Freeform 211"/>
            <p:cNvSpPr>
              <a:spLocks/>
            </p:cNvSpPr>
            <p:nvPr/>
          </p:nvSpPr>
          <p:spPr bwMode="auto">
            <a:xfrm>
              <a:off x="2973" y="2815"/>
              <a:ext cx="41" cy="304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4" y="12"/>
                </a:cxn>
                <a:cxn ang="0">
                  <a:pos x="15" y="16"/>
                </a:cxn>
                <a:cxn ang="0">
                  <a:pos x="12" y="25"/>
                </a:cxn>
                <a:cxn ang="0">
                  <a:pos x="12" y="32"/>
                </a:cxn>
                <a:cxn ang="0">
                  <a:pos x="10" y="38"/>
                </a:cxn>
                <a:cxn ang="0">
                  <a:pos x="10" y="44"/>
                </a:cxn>
                <a:cxn ang="0">
                  <a:pos x="9" y="49"/>
                </a:cxn>
                <a:cxn ang="0">
                  <a:pos x="9" y="58"/>
                </a:cxn>
                <a:cxn ang="0">
                  <a:pos x="8" y="65"/>
                </a:cxn>
                <a:cxn ang="0">
                  <a:pos x="9" y="71"/>
                </a:cxn>
                <a:cxn ang="0">
                  <a:pos x="7" y="79"/>
                </a:cxn>
                <a:cxn ang="0">
                  <a:pos x="7" y="87"/>
                </a:cxn>
                <a:cxn ang="0">
                  <a:pos x="6" y="94"/>
                </a:cxn>
                <a:cxn ang="0">
                  <a:pos x="6" y="101"/>
                </a:cxn>
                <a:cxn ang="0">
                  <a:pos x="5" y="111"/>
                </a:cxn>
                <a:cxn ang="0">
                  <a:pos x="1" y="126"/>
                </a:cxn>
                <a:cxn ang="0">
                  <a:pos x="0" y="110"/>
                </a:cxn>
                <a:cxn ang="0">
                  <a:pos x="4" y="99"/>
                </a:cxn>
                <a:cxn ang="0">
                  <a:pos x="2" y="89"/>
                </a:cxn>
                <a:cxn ang="0">
                  <a:pos x="2" y="67"/>
                </a:cxn>
                <a:cxn ang="0">
                  <a:pos x="2" y="63"/>
                </a:cxn>
                <a:cxn ang="0">
                  <a:pos x="5" y="52"/>
                </a:cxn>
                <a:cxn ang="0">
                  <a:pos x="7" y="45"/>
                </a:cxn>
                <a:cxn ang="0">
                  <a:pos x="7" y="38"/>
                </a:cxn>
                <a:cxn ang="0">
                  <a:pos x="8" y="32"/>
                </a:cxn>
                <a:cxn ang="0">
                  <a:pos x="8" y="25"/>
                </a:cxn>
                <a:cxn ang="0">
                  <a:pos x="10" y="18"/>
                </a:cxn>
                <a:cxn ang="0">
                  <a:pos x="11" y="12"/>
                </a:cxn>
                <a:cxn ang="0">
                  <a:pos x="14" y="4"/>
                </a:cxn>
              </a:cxnLst>
              <a:rect l="0" t="0" r="r" b="b"/>
              <a:pathLst>
                <a:path w="17" h="126">
                  <a:moveTo>
                    <a:pt x="16" y="0"/>
                  </a:moveTo>
                  <a:cubicBezTo>
                    <a:pt x="17" y="4"/>
                    <a:pt x="15" y="8"/>
                    <a:pt x="14" y="12"/>
                  </a:cubicBezTo>
                  <a:cubicBezTo>
                    <a:pt x="14" y="13"/>
                    <a:pt x="15" y="15"/>
                    <a:pt x="15" y="16"/>
                  </a:cubicBezTo>
                  <a:cubicBezTo>
                    <a:pt x="15" y="19"/>
                    <a:pt x="13" y="22"/>
                    <a:pt x="12" y="25"/>
                  </a:cubicBezTo>
                  <a:cubicBezTo>
                    <a:pt x="11" y="28"/>
                    <a:pt x="12" y="28"/>
                    <a:pt x="12" y="32"/>
                  </a:cubicBezTo>
                  <a:cubicBezTo>
                    <a:pt x="12" y="33"/>
                    <a:pt x="11" y="35"/>
                    <a:pt x="10" y="38"/>
                  </a:cubicBezTo>
                  <a:cubicBezTo>
                    <a:pt x="10" y="40"/>
                    <a:pt x="10" y="42"/>
                    <a:pt x="10" y="44"/>
                  </a:cubicBezTo>
                  <a:cubicBezTo>
                    <a:pt x="10" y="46"/>
                    <a:pt x="9" y="48"/>
                    <a:pt x="9" y="49"/>
                  </a:cubicBezTo>
                  <a:cubicBezTo>
                    <a:pt x="9" y="51"/>
                    <a:pt x="10" y="54"/>
                    <a:pt x="9" y="58"/>
                  </a:cubicBezTo>
                  <a:cubicBezTo>
                    <a:pt x="9" y="60"/>
                    <a:pt x="8" y="62"/>
                    <a:pt x="8" y="65"/>
                  </a:cubicBezTo>
                  <a:cubicBezTo>
                    <a:pt x="8" y="67"/>
                    <a:pt x="9" y="69"/>
                    <a:pt x="9" y="71"/>
                  </a:cubicBezTo>
                  <a:cubicBezTo>
                    <a:pt x="9" y="74"/>
                    <a:pt x="7" y="77"/>
                    <a:pt x="7" y="79"/>
                  </a:cubicBezTo>
                  <a:cubicBezTo>
                    <a:pt x="7" y="82"/>
                    <a:pt x="7" y="84"/>
                    <a:pt x="7" y="87"/>
                  </a:cubicBezTo>
                  <a:cubicBezTo>
                    <a:pt x="7" y="89"/>
                    <a:pt x="6" y="92"/>
                    <a:pt x="6" y="94"/>
                  </a:cubicBezTo>
                  <a:cubicBezTo>
                    <a:pt x="6" y="96"/>
                    <a:pt x="6" y="99"/>
                    <a:pt x="6" y="101"/>
                  </a:cubicBezTo>
                  <a:cubicBezTo>
                    <a:pt x="7" y="106"/>
                    <a:pt x="7" y="107"/>
                    <a:pt x="5" y="111"/>
                  </a:cubicBezTo>
                  <a:cubicBezTo>
                    <a:pt x="4" y="115"/>
                    <a:pt x="6" y="122"/>
                    <a:pt x="1" y="126"/>
                  </a:cubicBezTo>
                  <a:cubicBezTo>
                    <a:pt x="3" y="122"/>
                    <a:pt x="3" y="114"/>
                    <a:pt x="0" y="110"/>
                  </a:cubicBezTo>
                  <a:cubicBezTo>
                    <a:pt x="3" y="107"/>
                    <a:pt x="4" y="104"/>
                    <a:pt x="4" y="99"/>
                  </a:cubicBezTo>
                  <a:cubicBezTo>
                    <a:pt x="3" y="95"/>
                    <a:pt x="2" y="93"/>
                    <a:pt x="2" y="89"/>
                  </a:cubicBezTo>
                  <a:cubicBezTo>
                    <a:pt x="3" y="84"/>
                    <a:pt x="6" y="73"/>
                    <a:pt x="2" y="67"/>
                  </a:cubicBezTo>
                  <a:cubicBezTo>
                    <a:pt x="2" y="67"/>
                    <a:pt x="1" y="64"/>
                    <a:pt x="2" y="63"/>
                  </a:cubicBezTo>
                  <a:cubicBezTo>
                    <a:pt x="3" y="59"/>
                    <a:pt x="3" y="56"/>
                    <a:pt x="5" y="52"/>
                  </a:cubicBezTo>
                  <a:cubicBezTo>
                    <a:pt x="6" y="49"/>
                    <a:pt x="6" y="47"/>
                    <a:pt x="7" y="45"/>
                  </a:cubicBezTo>
                  <a:cubicBezTo>
                    <a:pt x="7" y="43"/>
                    <a:pt x="6" y="40"/>
                    <a:pt x="7" y="38"/>
                  </a:cubicBezTo>
                  <a:cubicBezTo>
                    <a:pt x="7" y="36"/>
                    <a:pt x="7" y="34"/>
                    <a:pt x="8" y="32"/>
                  </a:cubicBezTo>
                  <a:cubicBezTo>
                    <a:pt x="8" y="30"/>
                    <a:pt x="8" y="28"/>
                    <a:pt x="8" y="25"/>
                  </a:cubicBezTo>
                  <a:cubicBezTo>
                    <a:pt x="9" y="23"/>
                    <a:pt x="10" y="21"/>
                    <a:pt x="10" y="18"/>
                  </a:cubicBezTo>
                  <a:cubicBezTo>
                    <a:pt x="10" y="16"/>
                    <a:pt x="11" y="14"/>
                    <a:pt x="11" y="12"/>
                  </a:cubicBezTo>
                  <a:cubicBezTo>
                    <a:pt x="12" y="10"/>
                    <a:pt x="12" y="6"/>
                    <a:pt x="14" y="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Freeform 212"/>
            <p:cNvSpPr>
              <a:spLocks/>
            </p:cNvSpPr>
            <p:nvPr/>
          </p:nvSpPr>
          <p:spPr bwMode="auto">
            <a:xfrm>
              <a:off x="2903" y="3314"/>
              <a:ext cx="58" cy="53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17" y="21"/>
                </a:cxn>
                <a:cxn ang="0">
                  <a:pos x="21" y="15"/>
                </a:cxn>
                <a:cxn ang="0">
                  <a:pos x="19" y="10"/>
                </a:cxn>
                <a:cxn ang="0">
                  <a:pos x="24" y="0"/>
                </a:cxn>
                <a:cxn ang="0">
                  <a:pos x="17" y="7"/>
                </a:cxn>
                <a:cxn ang="0">
                  <a:pos x="17" y="16"/>
                </a:cxn>
                <a:cxn ang="0">
                  <a:pos x="0" y="20"/>
                </a:cxn>
              </a:cxnLst>
              <a:rect l="0" t="0" r="r" b="b"/>
              <a:pathLst>
                <a:path w="24" h="22">
                  <a:moveTo>
                    <a:pt x="0" y="20"/>
                  </a:moveTo>
                  <a:cubicBezTo>
                    <a:pt x="7" y="20"/>
                    <a:pt x="13" y="22"/>
                    <a:pt x="17" y="21"/>
                  </a:cubicBezTo>
                  <a:cubicBezTo>
                    <a:pt x="22" y="20"/>
                    <a:pt x="22" y="17"/>
                    <a:pt x="21" y="15"/>
                  </a:cubicBezTo>
                  <a:cubicBezTo>
                    <a:pt x="21" y="13"/>
                    <a:pt x="19" y="11"/>
                    <a:pt x="19" y="10"/>
                  </a:cubicBezTo>
                  <a:cubicBezTo>
                    <a:pt x="20" y="8"/>
                    <a:pt x="23" y="6"/>
                    <a:pt x="24" y="0"/>
                  </a:cubicBezTo>
                  <a:cubicBezTo>
                    <a:pt x="23" y="2"/>
                    <a:pt x="21" y="7"/>
                    <a:pt x="17" y="7"/>
                  </a:cubicBezTo>
                  <a:cubicBezTo>
                    <a:pt x="13" y="8"/>
                    <a:pt x="18" y="12"/>
                    <a:pt x="17" y="16"/>
                  </a:cubicBezTo>
                  <a:cubicBezTo>
                    <a:pt x="16" y="18"/>
                    <a:pt x="6" y="20"/>
                    <a:pt x="0" y="2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" name="Freeform 213"/>
            <p:cNvSpPr>
              <a:spLocks/>
            </p:cNvSpPr>
            <p:nvPr/>
          </p:nvSpPr>
          <p:spPr bwMode="auto">
            <a:xfrm>
              <a:off x="3339" y="1838"/>
              <a:ext cx="369" cy="2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3" y="97"/>
                </a:cxn>
              </a:cxnLst>
              <a:rect l="0" t="0" r="r" b="b"/>
              <a:pathLst>
                <a:path w="153" h="97">
                  <a:moveTo>
                    <a:pt x="0" y="0"/>
                  </a:moveTo>
                  <a:cubicBezTo>
                    <a:pt x="29" y="30"/>
                    <a:pt x="119" y="85"/>
                    <a:pt x="153" y="97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Freeform 214"/>
            <p:cNvSpPr>
              <a:spLocks/>
            </p:cNvSpPr>
            <p:nvPr/>
          </p:nvSpPr>
          <p:spPr bwMode="auto">
            <a:xfrm>
              <a:off x="3346" y="1814"/>
              <a:ext cx="369" cy="2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3" y="96"/>
                </a:cxn>
              </a:cxnLst>
              <a:rect l="0" t="0" r="r" b="b"/>
              <a:pathLst>
                <a:path w="153" h="96">
                  <a:moveTo>
                    <a:pt x="0" y="0"/>
                  </a:moveTo>
                  <a:cubicBezTo>
                    <a:pt x="23" y="28"/>
                    <a:pt x="109" y="86"/>
                    <a:pt x="153" y="96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Freeform 215"/>
            <p:cNvSpPr>
              <a:spLocks/>
            </p:cNvSpPr>
            <p:nvPr/>
          </p:nvSpPr>
          <p:spPr bwMode="auto">
            <a:xfrm>
              <a:off x="2047" y="1814"/>
              <a:ext cx="367" cy="232"/>
            </a:xfrm>
            <a:custGeom>
              <a:avLst/>
              <a:gdLst/>
              <a:ahLst/>
              <a:cxnLst>
                <a:cxn ang="0">
                  <a:pos x="152" y="0"/>
                </a:cxn>
                <a:cxn ang="0">
                  <a:pos x="0" y="96"/>
                </a:cxn>
              </a:cxnLst>
              <a:rect l="0" t="0" r="r" b="b"/>
              <a:pathLst>
                <a:path w="152" h="96">
                  <a:moveTo>
                    <a:pt x="152" y="0"/>
                  </a:moveTo>
                  <a:cubicBezTo>
                    <a:pt x="130" y="28"/>
                    <a:pt x="41" y="88"/>
                    <a:pt x="0" y="96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Freeform 216"/>
            <p:cNvSpPr>
              <a:spLocks/>
            </p:cNvSpPr>
            <p:nvPr/>
          </p:nvSpPr>
          <p:spPr bwMode="auto">
            <a:xfrm>
              <a:off x="2054" y="1838"/>
              <a:ext cx="369" cy="234"/>
            </a:xfrm>
            <a:custGeom>
              <a:avLst/>
              <a:gdLst/>
              <a:ahLst/>
              <a:cxnLst>
                <a:cxn ang="0">
                  <a:pos x="153" y="0"/>
                </a:cxn>
                <a:cxn ang="0">
                  <a:pos x="0" y="97"/>
                </a:cxn>
              </a:cxnLst>
              <a:rect l="0" t="0" r="r" b="b"/>
              <a:pathLst>
                <a:path w="153" h="97">
                  <a:moveTo>
                    <a:pt x="153" y="0"/>
                  </a:moveTo>
                  <a:cubicBezTo>
                    <a:pt x="124" y="30"/>
                    <a:pt x="34" y="86"/>
                    <a:pt x="0" y="97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217"/>
            <p:cNvSpPr>
              <a:spLocks/>
            </p:cNvSpPr>
            <p:nvPr/>
          </p:nvSpPr>
          <p:spPr bwMode="auto">
            <a:xfrm>
              <a:off x="3358" y="1841"/>
              <a:ext cx="85" cy="91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10" y="21"/>
                </a:cxn>
                <a:cxn ang="0">
                  <a:pos x="20" y="20"/>
                </a:cxn>
                <a:cxn ang="0">
                  <a:pos x="22" y="29"/>
                </a:cxn>
                <a:cxn ang="0">
                  <a:pos x="32" y="38"/>
                </a:cxn>
              </a:cxnLst>
              <a:rect l="0" t="0" r="r" b="b"/>
              <a:pathLst>
                <a:path w="35" h="38">
                  <a:moveTo>
                    <a:pt x="0" y="12"/>
                  </a:moveTo>
                  <a:cubicBezTo>
                    <a:pt x="5" y="0"/>
                    <a:pt x="8" y="19"/>
                    <a:pt x="10" y="21"/>
                  </a:cubicBezTo>
                  <a:cubicBezTo>
                    <a:pt x="14" y="22"/>
                    <a:pt x="16" y="17"/>
                    <a:pt x="20" y="20"/>
                  </a:cubicBezTo>
                  <a:cubicBezTo>
                    <a:pt x="22" y="21"/>
                    <a:pt x="21" y="26"/>
                    <a:pt x="22" y="29"/>
                  </a:cubicBezTo>
                  <a:cubicBezTo>
                    <a:pt x="31" y="27"/>
                    <a:pt x="35" y="27"/>
                    <a:pt x="32" y="38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" name="Freeform 218"/>
            <p:cNvSpPr>
              <a:spLocks/>
            </p:cNvSpPr>
            <p:nvPr/>
          </p:nvSpPr>
          <p:spPr bwMode="auto">
            <a:xfrm>
              <a:off x="3481" y="1944"/>
              <a:ext cx="65" cy="4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5" y="1"/>
                </a:cxn>
                <a:cxn ang="0">
                  <a:pos x="6" y="7"/>
                </a:cxn>
                <a:cxn ang="0">
                  <a:pos x="13" y="9"/>
                </a:cxn>
                <a:cxn ang="0">
                  <a:pos x="16" y="12"/>
                </a:cxn>
                <a:cxn ang="0">
                  <a:pos x="22" y="11"/>
                </a:cxn>
                <a:cxn ang="0">
                  <a:pos x="27" y="18"/>
                </a:cxn>
              </a:cxnLst>
              <a:rect l="0" t="0" r="r" b="b"/>
              <a:pathLst>
                <a:path w="27" h="18">
                  <a:moveTo>
                    <a:pt x="0" y="2"/>
                  </a:moveTo>
                  <a:cubicBezTo>
                    <a:pt x="2" y="2"/>
                    <a:pt x="3" y="0"/>
                    <a:pt x="5" y="1"/>
                  </a:cubicBezTo>
                  <a:cubicBezTo>
                    <a:pt x="5" y="3"/>
                    <a:pt x="4" y="6"/>
                    <a:pt x="6" y="7"/>
                  </a:cubicBezTo>
                  <a:cubicBezTo>
                    <a:pt x="11" y="9"/>
                    <a:pt x="11" y="3"/>
                    <a:pt x="13" y="9"/>
                  </a:cubicBezTo>
                  <a:cubicBezTo>
                    <a:pt x="14" y="10"/>
                    <a:pt x="14" y="11"/>
                    <a:pt x="16" y="12"/>
                  </a:cubicBezTo>
                  <a:cubicBezTo>
                    <a:pt x="18" y="13"/>
                    <a:pt x="20" y="11"/>
                    <a:pt x="22" y="11"/>
                  </a:cubicBezTo>
                  <a:cubicBezTo>
                    <a:pt x="25" y="12"/>
                    <a:pt x="24" y="16"/>
                    <a:pt x="27" y="18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Freeform 219"/>
            <p:cNvSpPr>
              <a:spLocks/>
            </p:cNvSpPr>
            <p:nvPr/>
          </p:nvSpPr>
          <p:spPr bwMode="auto">
            <a:xfrm>
              <a:off x="3561" y="1978"/>
              <a:ext cx="84" cy="4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" y="0"/>
                </a:cxn>
                <a:cxn ang="0">
                  <a:pos x="6" y="6"/>
                </a:cxn>
                <a:cxn ang="0">
                  <a:pos x="16" y="5"/>
                </a:cxn>
                <a:cxn ang="0">
                  <a:pos x="17" y="11"/>
                </a:cxn>
                <a:cxn ang="0">
                  <a:pos x="25" y="9"/>
                </a:cxn>
                <a:cxn ang="0">
                  <a:pos x="25" y="14"/>
                </a:cxn>
                <a:cxn ang="0">
                  <a:pos x="32" y="12"/>
                </a:cxn>
                <a:cxn ang="0">
                  <a:pos x="34" y="20"/>
                </a:cxn>
              </a:cxnLst>
              <a:rect l="0" t="0" r="r" b="b"/>
              <a:pathLst>
                <a:path w="35" h="20">
                  <a:moveTo>
                    <a:pt x="0" y="3"/>
                  </a:moveTo>
                  <a:cubicBezTo>
                    <a:pt x="1" y="2"/>
                    <a:pt x="3" y="0"/>
                    <a:pt x="5" y="0"/>
                  </a:cubicBezTo>
                  <a:cubicBezTo>
                    <a:pt x="6" y="1"/>
                    <a:pt x="5" y="4"/>
                    <a:pt x="6" y="6"/>
                  </a:cubicBezTo>
                  <a:cubicBezTo>
                    <a:pt x="9" y="9"/>
                    <a:pt x="13" y="3"/>
                    <a:pt x="16" y="5"/>
                  </a:cubicBezTo>
                  <a:cubicBezTo>
                    <a:pt x="18" y="6"/>
                    <a:pt x="15" y="9"/>
                    <a:pt x="17" y="11"/>
                  </a:cubicBezTo>
                  <a:cubicBezTo>
                    <a:pt x="20" y="13"/>
                    <a:pt x="23" y="9"/>
                    <a:pt x="25" y="9"/>
                  </a:cubicBezTo>
                  <a:cubicBezTo>
                    <a:pt x="25" y="10"/>
                    <a:pt x="24" y="13"/>
                    <a:pt x="25" y="14"/>
                  </a:cubicBezTo>
                  <a:cubicBezTo>
                    <a:pt x="27" y="16"/>
                    <a:pt x="31" y="13"/>
                    <a:pt x="32" y="12"/>
                  </a:cubicBezTo>
                  <a:cubicBezTo>
                    <a:pt x="35" y="13"/>
                    <a:pt x="30" y="20"/>
                    <a:pt x="34" y="2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Freeform 220"/>
            <p:cNvSpPr>
              <a:spLocks/>
            </p:cNvSpPr>
            <p:nvPr/>
          </p:nvSpPr>
          <p:spPr bwMode="auto">
            <a:xfrm>
              <a:off x="2074" y="1985"/>
              <a:ext cx="101" cy="56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2" y="18"/>
                </a:cxn>
                <a:cxn ang="0">
                  <a:pos x="6" y="19"/>
                </a:cxn>
                <a:cxn ang="0">
                  <a:pos x="11" y="14"/>
                </a:cxn>
                <a:cxn ang="0">
                  <a:pos x="15" y="17"/>
                </a:cxn>
                <a:cxn ang="0">
                  <a:pos x="19" y="10"/>
                </a:cxn>
                <a:cxn ang="0">
                  <a:pos x="25" y="12"/>
                </a:cxn>
                <a:cxn ang="0">
                  <a:pos x="28" y="6"/>
                </a:cxn>
                <a:cxn ang="0">
                  <a:pos x="36" y="6"/>
                </a:cxn>
                <a:cxn ang="0">
                  <a:pos x="38" y="0"/>
                </a:cxn>
                <a:cxn ang="0">
                  <a:pos x="42" y="0"/>
                </a:cxn>
              </a:cxnLst>
              <a:rect l="0" t="0" r="r" b="b"/>
              <a:pathLst>
                <a:path w="42" h="23">
                  <a:moveTo>
                    <a:pt x="0" y="23"/>
                  </a:moveTo>
                  <a:cubicBezTo>
                    <a:pt x="0" y="22"/>
                    <a:pt x="1" y="19"/>
                    <a:pt x="2" y="18"/>
                  </a:cubicBezTo>
                  <a:cubicBezTo>
                    <a:pt x="4" y="16"/>
                    <a:pt x="4" y="18"/>
                    <a:pt x="6" y="19"/>
                  </a:cubicBezTo>
                  <a:cubicBezTo>
                    <a:pt x="11" y="23"/>
                    <a:pt x="11" y="18"/>
                    <a:pt x="11" y="14"/>
                  </a:cubicBezTo>
                  <a:cubicBezTo>
                    <a:pt x="12" y="15"/>
                    <a:pt x="13" y="18"/>
                    <a:pt x="15" y="17"/>
                  </a:cubicBezTo>
                  <a:cubicBezTo>
                    <a:pt x="19" y="17"/>
                    <a:pt x="17" y="11"/>
                    <a:pt x="19" y="10"/>
                  </a:cubicBezTo>
                  <a:cubicBezTo>
                    <a:pt x="21" y="10"/>
                    <a:pt x="23" y="13"/>
                    <a:pt x="25" y="12"/>
                  </a:cubicBezTo>
                  <a:cubicBezTo>
                    <a:pt x="27" y="10"/>
                    <a:pt x="26" y="7"/>
                    <a:pt x="28" y="6"/>
                  </a:cubicBezTo>
                  <a:cubicBezTo>
                    <a:pt x="31" y="9"/>
                    <a:pt x="33" y="11"/>
                    <a:pt x="36" y="6"/>
                  </a:cubicBezTo>
                  <a:cubicBezTo>
                    <a:pt x="36" y="4"/>
                    <a:pt x="37" y="2"/>
                    <a:pt x="38" y="0"/>
                  </a:cubicBezTo>
                  <a:cubicBezTo>
                    <a:pt x="39" y="0"/>
                    <a:pt x="41" y="0"/>
                    <a:pt x="42" y="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" name="Freeform 221"/>
            <p:cNvSpPr>
              <a:spLocks/>
            </p:cNvSpPr>
            <p:nvPr/>
          </p:nvSpPr>
          <p:spPr bwMode="auto">
            <a:xfrm>
              <a:off x="2286" y="1858"/>
              <a:ext cx="72" cy="7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" y="23"/>
                </a:cxn>
                <a:cxn ang="0">
                  <a:pos x="5" y="26"/>
                </a:cxn>
                <a:cxn ang="0">
                  <a:pos x="9" y="18"/>
                </a:cxn>
                <a:cxn ang="0">
                  <a:pos x="16" y="21"/>
                </a:cxn>
                <a:cxn ang="0">
                  <a:pos x="18" y="11"/>
                </a:cxn>
                <a:cxn ang="0">
                  <a:pos x="23" y="13"/>
                </a:cxn>
                <a:cxn ang="0">
                  <a:pos x="28" y="11"/>
                </a:cxn>
                <a:cxn ang="0">
                  <a:pos x="30" y="0"/>
                </a:cxn>
              </a:cxnLst>
              <a:rect l="0" t="0" r="r" b="b"/>
              <a:pathLst>
                <a:path w="30" h="29">
                  <a:moveTo>
                    <a:pt x="0" y="29"/>
                  </a:moveTo>
                  <a:cubicBezTo>
                    <a:pt x="0" y="27"/>
                    <a:pt x="0" y="24"/>
                    <a:pt x="1" y="23"/>
                  </a:cubicBezTo>
                  <a:cubicBezTo>
                    <a:pt x="3" y="23"/>
                    <a:pt x="3" y="26"/>
                    <a:pt x="5" y="26"/>
                  </a:cubicBezTo>
                  <a:cubicBezTo>
                    <a:pt x="8" y="25"/>
                    <a:pt x="7" y="19"/>
                    <a:pt x="9" y="18"/>
                  </a:cubicBezTo>
                  <a:cubicBezTo>
                    <a:pt x="11" y="19"/>
                    <a:pt x="14" y="23"/>
                    <a:pt x="16" y="21"/>
                  </a:cubicBezTo>
                  <a:cubicBezTo>
                    <a:pt x="19" y="19"/>
                    <a:pt x="15" y="12"/>
                    <a:pt x="18" y="11"/>
                  </a:cubicBezTo>
                  <a:cubicBezTo>
                    <a:pt x="19" y="11"/>
                    <a:pt x="22" y="13"/>
                    <a:pt x="23" y="13"/>
                  </a:cubicBezTo>
                  <a:cubicBezTo>
                    <a:pt x="25" y="13"/>
                    <a:pt x="26" y="12"/>
                    <a:pt x="28" y="11"/>
                  </a:cubicBezTo>
                  <a:cubicBezTo>
                    <a:pt x="30" y="8"/>
                    <a:pt x="28" y="3"/>
                    <a:pt x="30" y="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Freeform 222"/>
            <p:cNvSpPr>
              <a:spLocks/>
            </p:cNvSpPr>
            <p:nvPr/>
          </p:nvSpPr>
          <p:spPr bwMode="auto">
            <a:xfrm>
              <a:off x="2185" y="1932"/>
              <a:ext cx="106" cy="82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6" y="25"/>
                </a:cxn>
                <a:cxn ang="0">
                  <a:pos x="12" y="24"/>
                </a:cxn>
                <a:cxn ang="0">
                  <a:pos x="17" y="16"/>
                </a:cxn>
                <a:cxn ang="0">
                  <a:pos x="25" y="17"/>
                </a:cxn>
                <a:cxn ang="0">
                  <a:pos x="27" y="12"/>
                </a:cxn>
                <a:cxn ang="0">
                  <a:pos x="29" y="11"/>
                </a:cxn>
                <a:cxn ang="0">
                  <a:pos x="33" y="12"/>
                </a:cxn>
                <a:cxn ang="0">
                  <a:pos x="38" y="8"/>
                </a:cxn>
                <a:cxn ang="0">
                  <a:pos x="44" y="0"/>
                </a:cxn>
              </a:cxnLst>
              <a:rect l="0" t="0" r="r" b="b"/>
              <a:pathLst>
                <a:path w="44" h="34">
                  <a:moveTo>
                    <a:pt x="0" y="34"/>
                  </a:moveTo>
                  <a:cubicBezTo>
                    <a:pt x="1" y="29"/>
                    <a:pt x="0" y="24"/>
                    <a:pt x="6" y="25"/>
                  </a:cubicBezTo>
                  <a:cubicBezTo>
                    <a:pt x="8" y="25"/>
                    <a:pt x="10" y="26"/>
                    <a:pt x="12" y="24"/>
                  </a:cubicBezTo>
                  <a:cubicBezTo>
                    <a:pt x="15" y="22"/>
                    <a:pt x="14" y="18"/>
                    <a:pt x="17" y="16"/>
                  </a:cubicBezTo>
                  <a:cubicBezTo>
                    <a:pt x="20" y="16"/>
                    <a:pt x="22" y="20"/>
                    <a:pt x="25" y="17"/>
                  </a:cubicBezTo>
                  <a:cubicBezTo>
                    <a:pt x="26" y="16"/>
                    <a:pt x="26" y="13"/>
                    <a:pt x="27" y="12"/>
                  </a:cubicBezTo>
                  <a:cubicBezTo>
                    <a:pt x="29" y="9"/>
                    <a:pt x="26" y="10"/>
                    <a:pt x="29" y="11"/>
                  </a:cubicBezTo>
                  <a:cubicBezTo>
                    <a:pt x="31" y="11"/>
                    <a:pt x="31" y="12"/>
                    <a:pt x="33" y="12"/>
                  </a:cubicBezTo>
                  <a:cubicBezTo>
                    <a:pt x="35" y="11"/>
                    <a:pt x="37" y="9"/>
                    <a:pt x="38" y="8"/>
                  </a:cubicBezTo>
                  <a:cubicBezTo>
                    <a:pt x="40" y="5"/>
                    <a:pt x="41" y="2"/>
                    <a:pt x="44" y="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Freeform 223"/>
            <p:cNvSpPr>
              <a:spLocks/>
            </p:cNvSpPr>
            <p:nvPr/>
          </p:nvSpPr>
          <p:spPr bwMode="auto">
            <a:xfrm>
              <a:off x="2122" y="1884"/>
              <a:ext cx="227" cy="14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94" y="0"/>
                </a:cxn>
                <a:cxn ang="0">
                  <a:pos x="0" y="59"/>
                </a:cxn>
              </a:cxnLst>
              <a:rect l="0" t="0" r="r" b="b"/>
              <a:pathLst>
                <a:path w="94" h="59">
                  <a:moveTo>
                    <a:pt x="0" y="59"/>
                  </a:moveTo>
                  <a:cubicBezTo>
                    <a:pt x="12" y="55"/>
                    <a:pt x="76" y="18"/>
                    <a:pt x="94" y="0"/>
                  </a:cubicBezTo>
                  <a:cubicBezTo>
                    <a:pt x="89" y="5"/>
                    <a:pt x="20" y="49"/>
                    <a:pt x="0" y="5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Freeform 224"/>
            <p:cNvSpPr>
              <a:spLocks/>
            </p:cNvSpPr>
            <p:nvPr/>
          </p:nvSpPr>
          <p:spPr bwMode="auto">
            <a:xfrm>
              <a:off x="2199" y="1937"/>
              <a:ext cx="104" cy="7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43" y="0"/>
                </a:cxn>
              </a:cxnLst>
              <a:rect l="0" t="0" r="r" b="b"/>
              <a:pathLst>
                <a:path w="43" h="29">
                  <a:moveTo>
                    <a:pt x="0" y="29"/>
                  </a:moveTo>
                  <a:cubicBezTo>
                    <a:pt x="9" y="24"/>
                    <a:pt x="36" y="7"/>
                    <a:pt x="43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" name="Freeform 225"/>
            <p:cNvSpPr>
              <a:spLocks/>
            </p:cNvSpPr>
            <p:nvPr/>
          </p:nvSpPr>
          <p:spPr bwMode="auto">
            <a:xfrm>
              <a:off x="3513" y="1952"/>
              <a:ext cx="173" cy="8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" y="37"/>
                </a:cxn>
                <a:cxn ang="0">
                  <a:pos x="0" y="0"/>
                </a:cxn>
              </a:cxnLst>
              <a:rect l="0" t="0" r="r" b="b"/>
              <a:pathLst>
                <a:path w="72" h="37">
                  <a:moveTo>
                    <a:pt x="0" y="0"/>
                  </a:moveTo>
                  <a:cubicBezTo>
                    <a:pt x="7" y="7"/>
                    <a:pt x="41" y="29"/>
                    <a:pt x="72" y="37"/>
                  </a:cubicBezTo>
                  <a:cubicBezTo>
                    <a:pt x="63" y="34"/>
                    <a:pt x="13" y="11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Freeform 226"/>
            <p:cNvSpPr>
              <a:spLocks/>
            </p:cNvSpPr>
            <p:nvPr/>
          </p:nvSpPr>
          <p:spPr bwMode="auto">
            <a:xfrm>
              <a:off x="3397" y="1896"/>
              <a:ext cx="222" cy="140"/>
            </a:xfrm>
            <a:custGeom>
              <a:avLst/>
              <a:gdLst/>
              <a:ahLst/>
              <a:cxnLst>
                <a:cxn ang="0">
                  <a:pos x="64" y="42"/>
                </a:cxn>
                <a:cxn ang="0">
                  <a:pos x="0" y="0"/>
                </a:cxn>
                <a:cxn ang="0">
                  <a:pos x="92" y="58"/>
                </a:cxn>
                <a:cxn ang="0">
                  <a:pos x="64" y="42"/>
                </a:cxn>
              </a:cxnLst>
              <a:rect l="0" t="0" r="r" b="b"/>
              <a:pathLst>
                <a:path w="92" h="58">
                  <a:moveTo>
                    <a:pt x="64" y="42"/>
                  </a:moveTo>
                  <a:cubicBezTo>
                    <a:pt x="39" y="27"/>
                    <a:pt x="8" y="6"/>
                    <a:pt x="0" y="0"/>
                  </a:cubicBezTo>
                  <a:cubicBezTo>
                    <a:pt x="7" y="8"/>
                    <a:pt x="59" y="45"/>
                    <a:pt x="92" y="58"/>
                  </a:cubicBezTo>
                  <a:cubicBezTo>
                    <a:pt x="89" y="56"/>
                    <a:pt x="77" y="49"/>
                    <a:pt x="64" y="42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26" name="Rectangle 225"/>
          <p:cNvSpPr/>
          <p:nvPr/>
        </p:nvSpPr>
        <p:spPr>
          <a:xfrm>
            <a:off x="683568" y="5013176"/>
            <a:ext cx="997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Ovaire</a:t>
            </a:r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228" name="Connecteur droit avec flèche 227"/>
          <p:cNvCxnSpPr>
            <a:stCxn id="226" idx="3"/>
          </p:cNvCxnSpPr>
          <p:nvPr/>
        </p:nvCxnSpPr>
        <p:spPr>
          <a:xfrm flipV="1">
            <a:off x="1680957" y="4293096"/>
            <a:ext cx="802811" cy="9047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8640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Une coupe de l’ovaire offre à décrire de l’extérieur vers l’intérieur :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lang="fr-FR" b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l’albuginée</a:t>
            </a:r>
            <a:r>
              <a:rPr lang="fr-FR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 : c’est un tissu conjonctif qui enveloppe l’ovaire ;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endParaRPr lang="fr-F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lang="fr-FR" b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l’épithélium germinatif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 : </a:t>
            </a:r>
            <a:r>
              <a:rPr lang="fr-FR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c’est à partir de cet épithélium que dérivent les cellules folliculaires qui entourent les follicules primordiaux ;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endParaRPr lang="fr-F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lang="fr-FR" b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 cortex ovarien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 : </a:t>
            </a:r>
            <a:r>
              <a:rPr lang="fr-FR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il occupe la partie périphérique de l’ovaire, on y trouve les différents stades de la </a:t>
            </a:r>
            <a:r>
              <a:rPr lang="fr-FR" dirty="0" err="1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folliculogenèse</a:t>
            </a:r>
            <a:r>
              <a:rPr lang="fr-FR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 ; et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endParaRPr lang="fr-F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lang="fr-FR" b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 </a:t>
            </a:r>
            <a:r>
              <a:rPr lang="fr-FR" b="1" dirty="0" err="1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medulla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 : </a:t>
            </a:r>
            <a:r>
              <a:rPr lang="fr-FR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elle constitue la partie centrale de l’ovaire. Elle est composée de tissu conjonctif lâche, riche en vaisseaux sanguins, lymphatiques ainsi que des nerfs.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398" y="3573016"/>
            <a:ext cx="5943204" cy="314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1"/>
          <p:cNvSpPr>
            <a:spLocks noChangeArrowheads="1"/>
          </p:cNvSpPr>
          <p:nvPr/>
        </p:nvSpPr>
        <p:spPr bwMode="auto">
          <a:xfrm>
            <a:off x="0" y="-86036"/>
            <a:ext cx="914400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UcPeriod" startAt="2"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Trompes de Fallope (oviductes = trompes utérines)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entury Schoolbook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Elles mesurent de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10 à 14 cm de longueur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Elles relient les ovaires qu’elles coiffent à l’utérus.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La lumière des trompes de Fallope est tapissée par un épithélium de revêtement, dont la forme est fonction du cycle menstruel.      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Schoolbook" pitchFamily="18" charset="0"/>
              <a:cs typeface="Arial" pitchFamily="34" charset="0"/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835696" y="2780928"/>
            <a:ext cx="5235674" cy="3870994"/>
            <a:chOff x="1459" y="1346"/>
            <a:chExt cx="2842" cy="2086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1459" y="1346"/>
              <a:ext cx="2842" cy="2086"/>
              <a:chOff x="1459" y="1346"/>
              <a:chExt cx="2842" cy="2086"/>
            </a:xfrm>
          </p:grpSpPr>
          <p:sp>
            <p:nvSpPr>
              <p:cNvPr id="28" name="Freeform 6"/>
              <p:cNvSpPr>
                <a:spLocks/>
              </p:cNvSpPr>
              <p:nvPr/>
            </p:nvSpPr>
            <p:spPr bwMode="auto">
              <a:xfrm>
                <a:off x="2228" y="1349"/>
                <a:ext cx="1306" cy="349"/>
              </a:xfrm>
              <a:custGeom>
                <a:avLst/>
                <a:gdLst/>
                <a:ahLst/>
                <a:cxnLst>
                  <a:cxn ang="0">
                    <a:pos x="542" y="145"/>
                  </a:cxn>
                  <a:cxn ang="0">
                    <a:pos x="492" y="94"/>
                  </a:cxn>
                  <a:cxn ang="0">
                    <a:pos x="271" y="0"/>
                  </a:cxn>
                  <a:cxn ang="0">
                    <a:pos x="49" y="94"/>
                  </a:cxn>
                  <a:cxn ang="0">
                    <a:pos x="0" y="145"/>
                  </a:cxn>
                </a:cxnLst>
                <a:rect l="0" t="0" r="r" b="b"/>
                <a:pathLst>
                  <a:path w="542" h="145">
                    <a:moveTo>
                      <a:pt x="542" y="145"/>
                    </a:moveTo>
                    <a:cubicBezTo>
                      <a:pt x="526" y="132"/>
                      <a:pt x="506" y="108"/>
                      <a:pt x="492" y="94"/>
                    </a:cubicBezTo>
                    <a:cubicBezTo>
                      <a:pt x="416" y="17"/>
                      <a:pt x="327" y="0"/>
                      <a:pt x="271" y="0"/>
                    </a:cubicBezTo>
                    <a:cubicBezTo>
                      <a:pt x="215" y="0"/>
                      <a:pt x="126" y="17"/>
                      <a:pt x="49" y="94"/>
                    </a:cubicBezTo>
                    <a:cubicBezTo>
                      <a:pt x="36" y="108"/>
                      <a:pt x="16" y="132"/>
                      <a:pt x="0" y="145"/>
                    </a:cubicBezTo>
                  </a:path>
                </a:pathLst>
              </a:custGeom>
              <a:solidFill>
                <a:srgbClr val="D37BA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" name="Freeform 7"/>
              <p:cNvSpPr>
                <a:spLocks/>
              </p:cNvSpPr>
              <p:nvPr/>
            </p:nvSpPr>
            <p:spPr bwMode="auto">
              <a:xfrm>
                <a:off x="2778" y="1346"/>
                <a:ext cx="728" cy="326"/>
              </a:xfrm>
              <a:custGeom>
                <a:avLst/>
                <a:gdLst/>
                <a:ahLst/>
                <a:cxnLst>
                  <a:cxn ang="0">
                    <a:pos x="264" y="95"/>
                  </a:cxn>
                  <a:cxn ang="0">
                    <a:pos x="64" y="2"/>
                  </a:cxn>
                  <a:cxn ang="0">
                    <a:pos x="65" y="2"/>
                  </a:cxn>
                  <a:cxn ang="0">
                    <a:pos x="76" y="15"/>
                  </a:cxn>
                  <a:cxn ang="0">
                    <a:pos x="62" y="28"/>
                  </a:cxn>
                  <a:cxn ang="0">
                    <a:pos x="0" y="42"/>
                  </a:cxn>
                  <a:cxn ang="0">
                    <a:pos x="84" y="55"/>
                  </a:cxn>
                  <a:cxn ang="0">
                    <a:pos x="232" y="97"/>
                  </a:cxn>
                  <a:cxn ang="0">
                    <a:pos x="302" y="135"/>
                  </a:cxn>
                  <a:cxn ang="0">
                    <a:pos x="264" y="95"/>
                  </a:cxn>
                </a:cxnLst>
                <a:rect l="0" t="0" r="r" b="b"/>
                <a:pathLst>
                  <a:path w="302" h="135">
                    <a:moveTo>
                      <a:pt x="264" y="95"/>
                    </a:moveTo>
                    <a:cubicBezTo>
                      <a:pt x="197" y="27"/>
                      <a:pt x="120" y="6"/>
                      <a:pt x="64" y="2"/>
                    </a:cubicBezTo>
                    <a:cubicBezTo>
                      <a:pt x="65" y="2"/>
                      <a:pt x="65" y="2"/>
                      <a:pt x="65" y="2"/>
                    </a:cubicBezTo>
                    <a:cubicBezTo>
                      <a:pt x="71" y="0"/>
                      <a:pt x="77" y="10"/>
                      <a:pt x="76" y="15"/>
                    </a:cubicBezTo>
                    <a:cubicBezTo>
                      <a:pt x="76" y="22"/>
                      <a:pt x="68" y="26"/>
                      <a:pt x="62" y="28"/>
                    </a:cubicBezTo>
                    <a:cubicBezTo>
                      <a:pt x="42" y="34"/>
                      <a:pt x="20" y="36"/>
                      <a:pt x="0" y="42"/>
                    </a:cubicBezTo>
                    <a:cubicBezTo>
                      <a:pt x="28" y="47"/>
                      <a:pt x="56" y="49"/>
                      <a:pt x="84" y="55"/>
                    </a:cubicBezTo>
                    <a:cubicBezTo>
                      <a:pt x="134" y="67"/>
                      <a:pt x="185" y="75"/>
                      <a:pt x="232" y="97"/>
                    </a:cubicBezTo>
                    <a:cubicBezTo>
                      <a:pt x="255" y="108"/>
                      <a:pt x="279" y="121"/>
                      <a:pt x="302" y="135"/>
                    </a:cubicBezTo>
                    <a:cubicBezTo>
                      <a:pt x="289" y="122"/>
                      <a:pt x="275" y="106"/>
                      <a:pt x="264" y="95"/>
                    </a:cubicBezTo>
                    <a:close/>
                  </a:path>
                </a:pathLst>
              </a:custGeom>
              <a:solidFill>
                <a:srgbClr val="CA5D8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" name="Freeform 8"/>
              <p:cNvSpPr>
                <a:spLocks/>
              </p:cNvSpPr>
              <p:nvPr/>
            </p:nvSpPr>
            <p:spPr bwMode="auto">
              <a:xfrm>
                <a:off x="1514" y="1636"/>
                <a:ext cx="2734" cy="1784"/>
              </a:xfrm>
              <a:custGeom>
                <a:avLst/>
                <a:gdLst/>
                <a:ahLst/>
                <a:cxnLst>
                  <a:cxn ang="0">
                    <a:pos x="893" y="31"/>
                  </a:cxn>
                  <a:cxn ang="0">
                    <a:pos x="684" y="15"/>
                  </a:cxn>
                  <a:cxn ang="0">
                    <a:pos x="648" y="10"/>
                  </a:cxn>
                  <a:cxn ang="0">
                    <a:pos x="624" y="6"/>
                  </a:cxn>
                  <a:cxn ang="0">
                    <a:pos x="610" y="5"/>
                  </a:cxn>
                  <a:cxn ang="0">
                    <a:pos x="587" y="3"/>
                  </a:cxn>
                  <a:cxn ang="0">
                    <a:pos x="569" y="0"/>
                  </a:cxn>
                  <a:cxn ang="0">
                    <a:pos x="551" y="3"/>
                  </a:cxn>
                  <a:cxn ang="0">
                    <a:pos x="537" y="6"/>
                  </a:cxn>
                  <a:cxn ang="0">
                    <a:pos x="517" y="6"/>
                  </a:cxn>
                  <a:cxn ang="0">
                    <a:pos x="495" y="8"/>
                  </a:cxn>
                  <a:cxn ang="0">
                    <a:pos x="470" y="13"/>
                  </a:cxn>
                  <a:cxn ang="0">
                    <a:pos x="445" y="19"/>
                  </a:cxn>
                  <a:cxn ang="0">
                    <a:pos x="275" y="40"/>
                  </a:cxn>
                  <a:cxn ang="0">
                    <a:pos x="22" y="31"/>
                  </a:cxn>
                  <a:cxn ang="0">
                    <a:pos x="65" y="162"/>
                  </a:cxn>
                  <a:cxn ang="0">
                    <a:pos x="67" y="147"/>
                  </a:cxn>
                  <a:cxn ang="0">
                    <a:pos x="40" y="70"/>
                  </a:cxn>
                  <a:cxn ang="0">
                    <a:pos x="243" y="52"/>
                  </a:cxn>
                  <a:cxn ang="0">
                    <a:pos x="445" y="38"/>
                  </a:cxn>
                  <a:cxn ang="0">
                    <a:pos x="462" y="47"/>
                  </a:cxn>
                  <a:cxn ang="0">
                    <a:pos x="478" y="62"/>
                  </a:cxn>
                  <a:cxn ang="0">
                    <a:pos x="486" y="74"/>
                  </a:cxn>
                  <a:cxn ang="0">
                    <a:pos x="501" y="98"/>
                  </a:cxn>
                  <a:cxn ang="0">
                    <a:pos x="512" y="127"/>
                  </a:cxn>
                  <a:cxn ang="0">
                    <a:pos x="519" y="148"/>
                  </a:cxn>
                  <a:cxn ang="0">
                    <a:pos x="523" y="170"/>
                  </a:cxn>
                  <a:cxn ang="0">
                    <a:pos x="541" y="203"/>
                  </a:cxn>
                  <a:cxn ang="0">
                    <a:pos x="551" y="237"/>
                  </a:cxn>
                  <a:cxn ang="0">
                    <a:pos x="559" y="277"/>
                  </a:cxn>
                  <a:cxn ang="0">
                    <a:pos x="556" y="337"/>
                  </a:cxn>
                  <a:cxn ang="0">
                    <a:pos x="558" y="393"/>
                  </a:cxn>
                  <a:cxn ang="0">
                    <a:pos x="496" y="461"/>
                  </a:cxn>
                  <a:cxn ang="0">
                    <a:pos x="506" y="538"/>
                  </a:cxn>
                  <a:cxn ang="0">
                    <a:pos x="510" y="600"/>
                  </a:cxn>
                  <a:cxn ang="0">
                    <a:pos x="523" y="672"/>
                  </a:cxn>
                  <a:cxn ang="0">
                    <a:pos x="510" y="739"/>
                  </a:cxn>
                  <a:cxn ang="0">
                    <a:pos x="619" y="733"/>
                  </a:cxn>
                  <a:cxn ang="0">
                    <a:pos x="613" y="657"/>
                  </a:cxn>
                  <a:cxn ang="0">
                    <a:pos x="620" y="588"/>
                  </a:cxn>
                  <a:cxn ang="0">
                    <a:pos x="624" y="526"/>
                  </a:cxn>
                  <a:cxn ang="0">
                    <a:pos x="639" y="443"/>
                  </a:cxn>
                  <a:cxn ang="0">
                    <a:pos x="579" y="383"/>
                  </a:cxn>
                  <a:cxn ang="0">
                    <a:pos x="576" y="328"/>
                  </a:cxn>
                  <a:cxn ang="0">
                    <a:pos x="578" y="278"/>
                  </a:cxn>
                  <a:cxn ang="0">
                    <a:pos x="592" y="218"/>
                  </a:cxn>
                  <a:cxn ang="0">
                    <a:pos x="611" y="170"/>
                  </a:cxn>
                  <a:cxn ang="0">
                    <a:pos x="618" y="142"/>
                  </a:cxn>
                  <a:cxn ang="0">
                    <a:pos x="634" y="94"/>
                  </a:cxn>
                  <a:cxn ang="0">
                    <a:pos x="659" y="59"/>
                  </a:cxn>
                  <a:cxn ang="0">
                    <a:pos x="680" y="42"/>
                  </a:cxn>
                  <a:cxn ang="0">
                    <a:pos x="735" y="28"/>
                  </a:cxn>
                  <a:cxn ang="0">
                    <a:pos x="985" y="39"/>
                  </a:cxn>
                  <a:cxn ang="0">
                    <a:pos x="1037" y="130"/>
                  </a:cxn>
                  <a:cxn ang="0">
                    <a:pos x="1069" y="153"/>
                  </a:cxn>
                  <a:cxn ang="0">
                    <a:pos x="1074" y="165"/>
                  </a:cxn>
                  <a:cxn ang="0">
                    <a:pos x="1112" y="31"/>
                  </a:cxn>
                </a:cxnLst>
                <a:rect l="0" t="0" r="r" b="b"/>
                <a:pathLst>
                  <a:path w="1134" h="740">
                    <a:moveTo>
                      <a:pt x="1112" y="31"/>
                    </a:moveTo>
                    <a:cubicBezTo>
                      <a:pt x="1088" y="6"/>
                      <a:pt x="1057" y="8"/>
                      <a:pt x="1032" y="14"/>
                    </a:cubicBezTo>
                    <a:cubicBezTo>
                      <a:pt x="1023" y="16"/>
                      <a:pt x="1016" y="17"/>
                      <a:pt x="1010" y="17"/>
                    </a:cubicBezTo>
                    <a:cubicBezTo>
                      <a:pt x="1002" y="17"/>
                      <a:pt x="994" y="17"/>
                      <a:pt x="986" y="16"/>
                    </a:cubicBezTo>
                    <a:cubicBezTo>
                      <a:pt x="973" y="15"/>
                      <a:pt x="960" y="13"/>
                      <a:pt x="941" y="14"/>
                    </a:cubicBezTo>
                    <a:cubicBezTo>
                      <a:pt x="926" y="16"/>
                      <a:pt x="907" y="27"/>
                      <a:pt x="893" y="31"/>
                    </a:cubicBezTo>
                    <a:cubicBezTo>
                      <a:pt x="881" y="34"/>
                      <a:pt x="873" y="38"/>
                      <a:pt x="859" y="40"/>
                    </a:cubicBezTo>
                    <a:cubicBezTo>
                      <a:pt x="838" y="42"/>
                      <a:pt x="811" y="27"/>
                      <a:pt x="791" y="22"/>
                    </a:cubicBezTo>
                    <a:cubicBezTo>
                      <a:pt x="773" y="18"/>
                      <a:pt x="768" y="15"/>
                      <a:pt x="751" y="13"/>
                    </a:cubicBezTo>
                    <a:cubicBezTo>
                      <a:pt x="734" y="11"/>
                      <a:pt x="732" y="18"/>
                      <a:pt x="720" y="14"/>
                    </a:cubicBezTo>
                    <a:cubicBezTo>
                      <a:pt x="708" y="10"/>
                      <a:pt x="703" y="14"/>
                      <a:pt x="694" y="18"/>
                    </a:cubicBezTo>
                    <a:cubicBezTo>
                      <a:pt x="691" y="19"/>
                      <a:pt x="685" y="16"/>
                      <a:pt x="684" y="15"/>
                    </a:cubicBezTo>
                    <a:cubicBezTo>
                      <a:pt x="684" y="15"/>
                      <a:pt x="684" y="15"/>
                      <a:pt x="684" y="15"/>
                    </a:cubicBezTo>
                    <a:cubicBezTo>
                      <a:pt x="681" y="14"/>
                      <a:pt x="677" y="13"/>
                      <a:pt x="673" y="12"/>
                    </a:cubicBezTo>
                    <a:cubicBezTo>
                      <a:pt x="673" y="12"/>
                      <a:pt x="670" y="14"/>
                      <a:pt x="669" y="14"/>
                    </a:cubicBezTo>
                    <a:cubicBezTo>
                      <a:pt x="665" y="16"/>
                      <a:pt x="664" y="13"/>
                      <a:pt x="662" y="10"/>
                    </a:cubicBezTo>
                    <a:cubicBezTo>
                      <a:pt x="659" y="9"/>
                      <a:pt x="655" y="9"/>
                      <a:pt x="651" y="8"/>
                    </a:cubicBezTo>
                    <a:cubicBezTo>
                      <a:pt x="650" y="8"/>
                      <a:pt x="648" y="9"/>
                      <a:pt x="648" y="10"/>
                    </a:cubicBezTo>
                    <a:cubicBezTo>
                      <a:pt x="648" y="11"/>
                      <a:pt x="648" y="12"/>
                      <a:pt x="646" y="13"/>
                    </a:cubicBezTo>
                    <a:cubicBezTo>
                      <a:pt x="644" y="14"/>
                      <a:pt x="642" y="11"/>
                      <a:pt x="641" y="10"/>
                    </a:cubicBezTo>
                    <a:cubicBezTo>
                      <a:pt x="640" y="8"/>
                      <a:pt x="640" y="7"/>
                      <a:pt x="639" y="6"/>
                    </a:cubicBezTo>
                    <a:cubicBezTo>
                      <a:pt x="639" y="6"/>
                      <a:pt x="638" y="6"/>
                      <a:pt x="638" y="6"/>
                    </a:cubicBezTo>
                    <a:cubicBezTo>
                      <a:pt x="634" y="5"/>
                      <a:pt x="630" y="5"/>
                      <a:pt x="626" y="4"/>
                    </a:cubicBezTo>
                    <a:cubicBezTo>
                      <a:pt x="625" y="4"/>
                      <a:pt x="624" y="5"/>
                      <a:pt x="624" y="6"/>
                    </a:cubicBezTo>
                    <a:cubicBezTo>
                      <a:pt x="624" y="7"/>
                      <a:pt x="624" y="7"/>
                      <a:pt x="624" y="8"/>
                    </a:cubicBezTo>
                    <a:cubicBezTo>
                      <a:pt x="621" y="10"/>
                      <a:pt x="621" y="7"/>
                      <a:pt x="621" y="4"/>
                    </a:cubicBezTo>
                    <a:cubicBezTo>
                      <a:pt x="620" y="4"/>
                      <a:pt x="619" y="3"/>
                      <a:pt x="618" y="3"/>
                    </a:cubicBezTo>
                    <a:cubicBezTo>
                      <a:pt x="617" y="3"/>
                      <a:pt x="615" y="4"/>
                      <a:pt x="615" y="5"/>
                    </a:cubicBezTo>
                    <a:cubicBezTo>
                      <a:pt x="615" y="8"/>
                      <a:pt x="615" y="12"/>
                      <a:pt x="611" y="7"/>
                    </a:cubicBezTo>
                    <a:cubicBezTo>
                      <a:pt x="611" y="7"/>
                      <a:pt x="610" y="6"/>
                      <a:pt x="610" y="5"/>
                    </a:cubicBezTo>
                    <a:cubicBezTo>
                      <a:pt x="610" y="4"/>
                      <a:pt x="608" y="2"/>
                      <a:pt x="607" y="2"/>
                    </a:cubicBezTo>
                    <a:cubicBezTo>
                      <a:pt x="604" y="2"/>
                      <a:pt x="600" y="2"/>
                      <a:pt x="596" y="1"/>
                    </a:cubicBezTo>
                    <a:cubicBezTo>
                      <a:pt x="596" y="1"/>
                      <a:pt x="595" y="1"/>
                      <a:pt x="595" y="2"/>
                    </a:cubicBezTo>
                    <a:cubicBezTo>
                      <a:pt x="594" y="2"/>
                      <a:pt x="594" y="2"/>
                      <a:pt x="594" y="2"/>
                    </a:cubicBezTo>
                    <a:cubicBezTo>
                      <a:pt x="594" y="3"/>
                      <a:pt x="594" y="4"/>
                      <a:pt x="594" y="5"/>
                    </a:cubicBezTo>
                    <a:cubicBezTo>
                      <a:pt x="594" y="10"/>
                      <a:pt x="589" y="9"/>
                      <a:pt x="587" y="3"/>
                    </a:cubicBezTo>
                    <a:cubicBezTo>
                      <a:pt x="587" y="2"/>
                      <a:pt x="585" y="1"/>
                      <a:pt x="585" y="1"/>
                    </a:cubicBezTo>
                    <a:cubicBezTo>
                      <a:pt x="583" y="0"/>
                      <a:pt x="582" y="0"/>
                      <a:pt x="580" y="0"/>
                    </a:cubicBezTo>
                    <a:cubicBezTo>
                      <a:pt x="580" y="0"/>
                      <a:pt x="578" y="1"/>
                      <a:pt x="578" y="2"/>
                    </a:cubicBezTo>
                    <a:cubicBezTo>
                      <a:pt x="578" y="6"/>
                      <a:pt x="578" y="11"/>
                      <a:pt x="573" y="7"/>
                    </a:cubicBezTo>
                    <a:cubicBezTo>
                      <a:pt x="572" y="6"/>
                      <a:pt x="572" y="4"/>
                      <a:pt x="572" y="2"/>
                    </a:cubicBezTo>
                    <a:cubicBezTo>
                      <a:pt x="572" y="1"/>
                      <a:pt x="570" y="0"/>
                      <a:pt x="569" y="0"/>
                    </a:cubicBezTo>
                    <a:cubicBezTo>
                      <a:pt x="568" y="0"/>
                      <a:pt x="567" y="0"/>
                      <a:pt x="566" y="0"/>
                    </a:cubicBezTo>
                    <a:cubicBezTo>
                      <a:pt x="566" y="2"/>
                      <a:pt x="566" y="3"/>
                      <a:pt x="565" y="3"/>
                    </a:cubicBezTo>
                    <a:cubicBezTo>
                      <a:pt x="563" y="4"/>
                      <a:pt x="562" y="3"/>
                      <a:pt x="561" y="2"/>
                    </a:cubicBezTo>
                    <a:cubicBezTo>
                      <a:pt x="561" y="1"/>
                      <a:pt x="559" y="0"/>
                      <a:pt x="558" y="0"/>
                    </a:cubicBezTo>
                    <a:cubicBezTo>
                      <a:pt x="557" y="0"/>
                      <a:pt x="555" y="0"/>
                      <a:pt x="553" y="1"/>
                    </a:cubicBezTo>
                    <a:cubicBezTo>
                      <a:pt x="552" y="1"/>
                      <a:pt x="551" y="2"/>
                      <a:pt x="551" y="3"/>
                    </a:cubicBezTo>
                    <a:cubicBezTo>
                      <a:pt x="551" y="4"/>
                      <a:pt x="551" y="5"/>
                      <a:pt x="551" y="6"/>
                    </a:cubicBezTo>
                    <a:cubicBezTo>
                      <a:pt x="551" y="8"/>
                      <a:pt x="550" y="11"/>
                      <a:pt x="546" y="9"/>
                    </a:cubicBezTo>
                    <a:cubicBezTo>
                      <a:pt x="545" y="8"/>
                      <a:pt x="545" y="5"/>
                      <a:pt x="545" y="3"/>
                    </a:cubicBezTo>
                    <a:cubicBezTo>
                      <a:pt x="545" y="3"/>
                      <a:pt x="542" y="1"/>
                      <a:pt x="541" y="1"/>
                    </a:cubicBezTo>
                    <a:cubicBezTo>
                      <a:pt x="540" y="2"/>
                      <a:pt x="538" y="2"/>
                      <a:pt x="536" y="2"/>
                    </a:cubicBezTo>
                    <a:cubicBezTo>
                      <a:pt x="536" y="3"/>
                      <a:pt x="536" y="5"/>
                      <a:pt x="537" y="6"/>
                    </a:cubicBezTo>
                    <a:cubicBezTo>
                      <a:pt x="533" y="8"/>
                      <a:pt x="533" y="6"/>
                      <a:pt x="533" y="4"/>
                    </a:cubicBezTo>
                    <a:cubicBezTo>
                      <a:pt x="532" y="4"/>
                      <a:pt x="530" y="3"/>
                      <a:pt x="529" y="3"/>
                    </a:cubicBezTo>
                    <a:cubicBezTo>
                      <a:pt x="527" y="3"/>
                      <a:pt x="525" y="3"/>
                      <a:pt x="522" y="4"/>
                    </a:cubicBezTo>
                    <a:cubicBezTo>
                      <a:pt x="522" y="4"/>
                      <a:pt x="522" y="4"/>
                      <a:pt x="522" y="4"/>
                    </a:cubicBezTo>
                    <a:cubicBezTo>
                      <a:pt x="521" y="6"/>
                      <a:pt x="525" y="11"/>
                      <a:pt x="520" y="10"/>
                    </a:cubicBezTo>
                    <a:cubicBezTo>
                      <a:pt x="518" y="10"/>
                      <a:pt x="517" y="8"/>
                      <a:pt x="517" y="6"/>
                    </a:cubicBezTo>
                    <a:cubicBezTo>
                      <a:pt x="517" y="6"/>
                      <a:pt x="515" y="5"/>
                      <a:pt x="514" y="5"/>
                    </a:cubicBezTo>
                    <a:cubicBezTo>
                      <a:pt x="511" y="5"/>
                      <a:pt x="508" y="6"/>
                      <a:pt x="505" y="6"/>
                    </a:cubicBezTo>
                    <a:cubicBezTo>
                      <a:pt x="505" y="6"/>
                      <a:pt x="504" y="7"/>
                      <a:pt x="504" y="8"/>
                    </a:cubicBezTo>
                    <a:cubicBezTo>
                      <a:pt x="504" y="9"/>
                      <a:pt x="504" y="10"/>
                      <a:pt x="502" y="11"/>
                    </a:cubicBezTo>
                    <a:cubicBezTo>
                      <a:pt x="500" y="12"/>
                      <a:pt x="499" y="11"/>
                      <a:pt x="499" y="9"/>
                    </a:cubicBezTo>
                    <a:cubicBezTo>
                      <a:pt x="498" y="9"/>
                      <a:pt x="496" y="7"/>
                      <a:pt x="495" y="8"/>
                    </a:cubicBezTo>
                    <a:cubicBezTo>
                      <a:pt x="492" y="8"/>
                      <a:pt x="489" y="9"/>
                      <a:pt x="486" y="9"/>
                    </a:cubicBezTo>
                    <a:cubicBezTo>
                      <a:pt x="486" y="11"/>
                      <a:pt x="486" y="13"/>
                      <a:pt x="485" y="14"/>
                    </a:cubicBezTo>
                    <a:cubicBezTo>
                      <a:pt x="482" y="16"/>
                      <a:pt x="481" y="11"/>
                      <a:pt x="480" y="10"/>
                    </a:cubicBezTo>
                    <a:cubicBezTo>
                      <a:pt x="478" y="11"/>
                      <a:pt x="476" y="11"/>
                      <a:pt x="474" y="12"/>
                    </a:cubicBezTo>
                    <a:cubicBezTo>
                      <a:pt x="473" y="14"/>
                      <a:pt x="475" y="16"/>
                      <a:pt x="475" y="19"/>
                    </a:cubicBezTo>
                    <a:cubicBezTo>
                      <a:pt x="469" y="21"/>
                      <a:pt x="471" y="15"/>
                      <a:pt x="470" y="13"/>
                    </a:cubicBezTo>
                    <a:cubicBezTo>
                      <a:pt x="470" y="13"/>
                      <a:pt x="470" y="13"/>
                      <a:pt x="469" y="13"/>
                    </a:cubicBezTo>
                    <a:cubicBezTo>
                      <a:pt x="466" y="13"/>
                      <a:pt x="463" y="14"/>
                      <a:pt x="460" y="15"/>
                    </a:cubicBezTo>
                    <a:cubicBezTo>
                      <a:pt x="460" y="16"/>
                      <a:pt x="461" y="18"/>
                      <a:pt x="459" y="19"/>
                    </a:cubicBezTo>
                    <a:cubicBezTo>
                      <a:pt x="457" y="20"/>
                      <a:pt x="456" y="18"/>
                      <a:pt x="454" y="17"/>
                    </a:cubicBezTo>
                    <a:cubicBezTo>
                      <a:pt x="454" y="17"/>
                      <a:pt x="454" y="17"/>
                      <a:pt x="453" y="16"/>
                    </a:cubicBezTo>
                    <a:cubicBezTo>
                      <a:pt x="451" y="17"/>
                      <a:pt x="448" y="18"/>
                      <a:pt x="445" y="19"/>
                    </a:cubicBezTo>
                    <a:cubicBezTo>
                      <a:pt x="445" y="19"/>
                      <a:pt x="444" y="19"/>
                      <a:pt x="444" y="19"/>
                    </a:cubicBezTo>
                    <a:cubicBezTo>
                      <a:pt x="436" y="20"/>
                      <a:pt x="432" y="16"/>
                      <a:pt x="423" y="16"/>
                    </a:cubicBezTo>
                    <a:cubicBezTo>
                      <a:pt x="414" y="16"/>
                      <a:pt x="403" y="17"/>
                      <a:pt x="391" y="20"/>
                    </a:cubicBezTo>
                    <a:cubicBezTo>
                      <a:pt x="379" y="23"/>
                      <a:pt x="382" y="23"/>
                      <a:pt x="365" y="23"/>
                    </a:cubicBezTo>
                    <a:cubicBezTo>
                      <a:pt x="348" y="23"/>
                      <a:pt x="330" y="24"/>
                      <a:pt x="316" y="33"/>
                    </a:cubicBezTo>
                    <a:cubicBezTo>
                      <a:pt x="302" y="42"/>
                      <a:pt x="290" y="39"/>
                      <a:pt x="275" y="40"/>
                    </a:cubicBezTo>
                    <a:cubicBezTo>
                      <a:pt x="261" y="38"/>
                      <a:pt x="249" y="35"/>
                      <a:pt x="238" y="31"/>
                    </a:cubicBezTo>
                    <a:cubicBezTo>
                      <a:pt x="224" y="27"/>
                      <a:pt x="211" y="23"/>
                      <a:pt x="195" y="21"/>
                    </a:cubicBezTo>
                    <a:cubicBezTo>
                      <a:pt x="177" y="20"/>
                      <a:pt x="163" y="21"/>
                      <a:pt x="150" y="23"/>
                    </a:cubicBezTo>
                    <a:cubicBezTo>
                      <a:pt x="142" y="23"/>
                      <a:pt x="135" y="24"/>
                      <a:pt x="127" y="24"/>
                    </a:cubicBezTo>
                    <a:cubicBezTo>
                      <a:pt x="121" y="24"/>
                      <a:pt x="114" y="22"/>
                      <a:pt x="104" y="20"/>
                    </a:cubicBezTo>
                    <a:cubicBezTo>
                      <a:pt x="80" y="14"/>
                      <a:pt x="46" y="6"/>
                      <a:pt x="22" y="31"/>
                    </a:cubicBezTo>
                    <a:cubicBezTo>
                      <a:pt x="7" y="45"/>
                      <a:pt x="0" y="65"/>
                      <a:pt x="1" y="86"/>
                    </a:cubicBezTo>
                    <a:cubicBezTo>
                      <a:pt x="2" y="112"/>
                      <a:pt x="16" y="138"/>
                      <a:pt x="40" y="158"/>
                    </a:cubicBezTo>
                    <a:cubicBezTo>
                      <a:pt x="50" y="166"/>
                      <a:pt x="57" y="175"/>
                      <a:pt x="59" y="184"/>
                    </a:cubicBezTo>
                    <a:cubicBezTo>
                      <a:pt x="59" y="184"/>
                      <a:pt x="59" y="184"/>
                      <a:pt x="59" y="184"/>
                    </a:cubicBezTo>
                    <a:cubicBezTo>
                      <a:pt x="60" y="176"/>
                      <a:pt x="62" y="168"/>
                      <a:pt x="66" y="160"/>
                    </a:cubicBezTo>
                    <a:cubicBezTo>
                      <a:pt x="65" y="161"/>
                      <a:pt x="65" y="161"/>
                      <a:pt x="65" y="162"/>
                    </a:cubicBezTo>
                    <a:cubicBezTo>
                      <a:pt x="61" y="158"/>
                      <a:pt x="59" y="156"/>
                      <a:pt x="59" y="154"/>
                    </a:cubicBezTo>
                    <a:cubicBezTo>
                      <a:pt x="60" y="152"/>
                      <a:pt x="65" y="157"/>
                      <a:pt x="68" y="156"/>
                    </a:cubicBezTo>
                    <a:cubicBezTo>
                      <a:pt x="68" y="156"/>
                      <a:pt x="68" y="156"/>
                      <a:pt x="67" y="157"/>
                    </a:cubicBezTo>
                    <a:cubicBezTo>
                      <a:pt x="68" y="155"/>
                      <a:pt x="69" y="154"/>
                      <a:pt x="69" y="153"/>
                    </a:cubicBezTo>
                    <a:cubicBezTo>
                      <a:pt x="69" y="153"/>
                      <a:pt x="69" y="153"/>
                      <a:pt x="69" y="153"/>
                    </a:cubicBezTo>
                    <a:cubicBezTo>
                      <a:pt x="69" y="151"/>
                      <a:pt x="67" y="149"/>
                      <a:pt x="67" y="147"/>
                    </a:cubicBezTo>
                    <a:cubicBezTo>
                      <a:pt x="68" y="145"/>
                      <a:pt x="70" y="145"/>
                      <a:pt x="73" y="146"/>
                    </a:cubicBezTo>
                    <a:cubicBezTo>
                      <a:pt x="73" y="146"/>
                      <a:pt x="73" y="146"/>
                      <a:pt x="73" y="146"/>
                    </a:cubicBezTo>
                    <a:cubicBezTo>
                      <a:pt x="73" y="145"/>
                      <a:pt x="74" y="144"/>
                      <a:pt x="75" y="143"/>
                    </a:cubicBezTo>
                    <a:cubicBezTo>
                      <a:pt x="79" y="135"/>
                      <a:pt x="87" y="132"/>
                      <a:pt x="97" y="130"/>
                    </a:cubicBezTo>
                    <a:cubicBezTo>
                      <a:pt x="91" y="131"/>
                      <a:pt x="83" y="130"/>
                      <a:pt x="74" y="126"/>
                    </a:cubicBezTo>
                    <a:cubicBezTo>
                      <a:pt x="50" y="117"/>
                      <a:pt x="37" y="86"/>
                      <a:pt x="40" y="70"/>
                    </a:cubicBezTo>
                    <a:cubicBezTo>
                      <a:pt x="40" y="63"/>
                      <a:pt x="44" y="55"/>
                      <a:pt x="50" y="50"/>
                    </a:cubicBezTo>
                    <a:cubicBezTo>
                      <a:pt x="59" y="43"/>
                      <a:pt x="72" y="41"/>
                      <a:pt x="86" y="44"/>
                    </a:cubicBezTo>
                    <a:cubicBezTo>
                      <a:pt x="108" y="49"/>
                      <a:pt x="117" y="49"/>
                      <a:pt x="135" y="48"/>
                    </a:cubicBezTo>
                    <a:cubicBezTo>
                      <a:pt x="141" y="48"/>
                      <a:pt x="146" y="47"/>
                      <a:pt x="151" y="45"/>
                    </a:cubicBezTo>
                    <a:cubicBezTo>
                      <a:pt x="163" y="43"/>
                      <a:pt x="176" y="40"/>
                      <a:pt x="201" y="42"/>
                    </a:cubicBezTo>
                    <a:cubicBezTo>
                      <a:pt x="220" y="43"/>
                      <a:pt x="232" y="48"/>
                      <a:pt x="243" y="52"/>
                    </a:cubicBezTo>
                    <a:cubicBezTo>
                      <a:pt x="255" y="57"/>
                      <a:pt x="264" y="61"/>
                      <a:pt x="278" y="60"/>
                    </a:cubicBezTo>
                    <a:cubicBezTo>
                      <a:pt x="294" y="60"/>
                      <a:pt x="306" y="54"/>
                      <a:pt x="317" y="49"/>
                    </a:cubicBezTo>
                    <a:cubicBezTo>
                      <a:pt x="326" y="45"/>
                      <a:pt x="335" y="41"/>
                      <a:pt x="346" y="40"/>
                    </a:cubicBezTo>
                    <a:cubicBezTo>
                      <a:pt x="354" y="40"/>
                      <a:pt x="373" y="33"/>
                      <a:pt x="391" y="31"/>
                    </a:cubicBezTo>
                    <a:cubicBezTo>
                      <a:pt x="405" y="30"/>
                      <a:pt x="418" y="34"/>
                      <a:pt x="422" y="33"/>
                    </a:cubicBezTo>
                    <a:cubicBezTo>
                      <a:pt x="432" y="32"/>
                      <a:pt x="442" y="37"/>
                      <a:pt x="445" y="38"/>
                    </a:cubicBezTo>
                    <a:cubicBezTo>
                      <a:pt x="446" y="40"/>
                      <a:pt x="448" y="41"/>
                      <a:pt x="449" y="40"/>
                    </a:cubicBezTo>
                    <a:cubicBezTo>
                      <a:pt x="450" y="40"/>
                      <a:pt x="451" y="40"/>
                      <a:pt x="452" y="40"/>
                    </a:cubicBezTo>
                    <a:cubicBezTo>
                      <a:pt x="452" y="40"/>
                      <a:pt x="453" y="40"/>
                      <a:pt x="453" y="41"/>
                    </a:cubicBezTo>
                    <a:cubicBezTo>
                      <a:pt x="454" y="41"/>
                      <a:pt x="454" y="41"/>
                      <a:pt x="454" y="42"/>
                    </a:cubicBezTo>
                    <a:cubicBezTo>
                      <a:pt x="455" y="44"/>
                      <a:pt x="452" y="49"/>
                      <a:pt x="456" y="49"/>
                    </a:cubicBezTo>
                    <a:cubicBezTo>
                      <a:pt x="458" y="49"/>
                      <a:pt x="460" y="48"/>
                      <a:pt x="462" y="47"/>
                    </a:cubicBezTo>
                    <a:cubicBezTo>
                      <a:pt x="463" y="48"/>
                      <a:pt x="464" y="49"/>
                      <a:pt x="465" y="50"/>
                    </a:cubicBezTo>
                    <a:cubicBezTo>
                      <a:pt x="465" y="52"/>
                      <a:pt x="463" y="54"/>
                      <a:pt x="465" y="55"/>
                    </a:cubicBezTo>
                    <a:cubicBezTo>
                      <a:pt x="467" y="57"/>
                      <a:pt x="469" y="56"/>
                      <a:pt x="471" y="55"/>
                    </a:cubicBezTo>
                    <a:cubicBezTo>
                      <a:pt x="472" y="56"/>
                      <a:pt x="473" y="58"/>
                      <a:pt x="475" y="59"/>
                    </a:cubicBezTo>
                    <a:cubicBezTo>
                      <a:pt x="474" y="60"/>
                      <a:pt x="473" y="61"/>
                      <a:pt x="473" y="62"/>
                    </a:cubicBezTo>
                    <a:cubicBezTo>
                      <a:pt x="474" y="65"/>
                      <a:pt x="476" y="64"/>
                      <a:pt x="478" y="62"/>
                    </a:cubicBezTo>
                    <a:cubicBezTo>
                      <a:pt x="478" y="62"/>
                      <a:pt x="479" y="63"/>
                      <a:pt x="479" y="63"/>
                    </a:cubicBezTo>
                    <a:cubicBezTo>
                      <a:pt x="479" y="63"/>
                      <a:pt x="479" y="63"/>
                      <a:pt x="479" y="63"/>
                    </a:cubicBezTo>
                    <a:cubicBezTo>
                      <a:pt x="477" y="65"/>
                      <a:pt x="478" y="68"/>
                      <a:pt x="480" y="69"/>
                    </a:cubicBezTo>
                    <a:cubicBezTo>
                      <a:pt x="481" y="70"/>
                      <a:pt x="482" y="70"/>
                      <a:pt x="482" y="70"/>
                    </a:cubicBezTo>
                    <a:cubicBezTo>
                      <a:pt x="483" y="70"/>
                      <a:pt x="483" y="71"/>
                      <a:pt x="484" y="72"/>
                    </a:cubicBezTo>
                    <a:cubicBezTo>
                      <a:pt x="485" y="74"/>
                      <a:pt x="485" y="74"/>
                      <a:pt x="486" y="74"/>
                    </a:cubicBezTo>
                    <a:cubicBezTo>
                      <a:pt x="485" y="76"/>
                      <a:pt x="485" y="77"/>
                      <a:pt x="487" y="79"/>
                    </a:cubicBezTo>
                    <a:cubicBezTo>
                      <a:pt x="488" y="81"/>
                      <a:pt x="490" y="83"/>
                      <a:pt x="492" y="83"/>
                    </a:cubicBezTo>
                    <a:cubicBezTo>
                      <a:pt x="493" y="85"/>
                      <a:pt x="494" y="87"/>
                      <a:pt x="496" y="88"/>
                    </a:cubicBezTo>
                    <a:cubicBezTo>
                      <a:pt x="496" y="89"/>
                      <a:pt x="495" y="89"/>
                      <a:pt x="495" y="89"/>
                    </a:cubicBezTo>
                    <a:cubicBezTo>
                      <a:pt x="494" y="91"/>
                      <a:pt x="496" y="94"/>
                      <a:pt x="497" y="95"/>
                    </a:cubicBezTo>
                    <a:cubicBezTo>
                      <a:pt x="498" y="96"/>
                      <a:pt x="500" y="98"/>
                      <a:pt x="501" y="98"/>
                    </a:cubicBezTo>
                    <a:cubicBezTo>
                      <a:pt x="503" y="99"/>
                      <a:pt x="503" y="98"/>
                      <a:pt x="504" y="97"/>
                    </a:cubicBezTo>
                    <a:cubicBezTo>
                      <a:pt x="505" y="99"/>
                      <a:pt x="506" y="100"/>
                      <a:pt x="507" y="102"/>
                    </a:cubicBezTo>
                    <a:cubicBezTo>
                      <a:pt x="505" y="103"/>
                      <a:pt x="502" y="105"/>
                      <a:pt x="502" y="106"/>
                    </a:cubicBezTo>
                    <a:cubicBezTo>
                      <a:pt x="502" y="108"/>
                      <a:pt x="505" y="112"/>
                      <a:pt x="506" y="111"/>
                    </a:cubicBezTo>
                    <a:cubicBezTo>
                      <a:pt x="513" y="111"/>
                      <a:pt x="508" y="119"/>
                      <a:pt x="509" y="122"/>
                    </a:cubicBezTo>
                    <a:cubicBezTo>
                      <a:pt x="509" y="124"/>
                      <a:pt x="510" y="127"/>
                      <a:pt x="512" y="127"/>
                    </a:cubicBezTo>
                    <a:cubicBezTo>
                      <a:pt x="514" y="129"/>
                      <a:pt x="512" y="128"/>
                      <a:pt x="514" y="127"/>
                    </a:cubicBezTo>
                    <a:cubicBezTo>
                      <a:pt x="515" y="127"/>
                      <a:pt x="518" y="129"/>
                      <a:pt x="518" y="131"/>
                    </a:cubicBezTo>
                    <a:cubicBezTo>
                      <a:pt x="519" y="132"/>
                      <a:pt x="518" y="135"/>
                      <a:pt x="517" y="136"/>
                    </a:cubicBezTo>
                    <a:cubicBezTo>
                      <a:pt x="514" y="137"/>
                      <a:pt x="512" y="138"/>
                      <a:pt x="512" y="141"/>
                    </a:cubicBezTo>
                    <a:cubicBezTo>
                      <a:pt x="513" y="143"/>
                      <a:pt x="513" y="149"/>
                      <a:pt x="517" y="149"/>
                    </a:cubicBezTo>
                    <a:cubicBezTo>
                      <a:pt x="518" y="149"/>
                      <a:pt x="519" y="149"/>
                      <a:pt x="519" y="148"/>
                    </a:cubicBezTo>
                    <a:cubicBezTo>
                      <a:pt x="520" y="147"/>
                      <a:pt x="523" y="148"/>
                      <a:pt x="523" y="150"/>
                    </a:cubicBezTo>
                    <a:cubicBezTo>
                      <a:pt x="523" y="151"/>
                      <a:pt x="523" y="153"/>
                      <a:pt x="524" y="155"/>
                    </a:cubicBezTo>
                    <a:cubicBezTo>
                      <a:pt x="523" y="155"/>
                      <a:pt x="522" y="156"/>
                      <a:pt x="522" y="158"/>
                    </a:cubicBezTo>
                    <a:cubicBezTo>
                      <a:pt x="521" y="160"/>
                      <a:pt x="520" y="166"/>
                      <a:pt x="521" y="168"/>
                    </a:cubicBezTo>
                    <a:cubicBezTo>
                      <a:pt x="522" y="169"/>
                      <a:pt x="522" y="169"/>
                      <a:pt x="523" y="170"/>
                    </a:cubicBezTo>
                    <a:cubicBezTo>
                      <a:pt x="523" y="170"/>
                      <a:pt x="523" y="170"/>
                      <a:pt x="523" y="170"/>
                    </a:cubicBezTo>
                    <a:cubicBezTo>
                      <a:pt x="526" y="171"/>
                      <a:pt x="529" y="173"/>
                      <a:pt x="529" y="175"/>
                    </a:cubicBezTo>
                    <a:cubicBezTo>
                      <a:pt x="530" y="178"/>
                      <a:pt x="528" y="180"/>
                      <a:pt x="528" y="182"/>
                    </a:cubicBezTo>
                    <a:cubicBezTo>
                      <a:pt x="529" y="186"/>
                      <a:pt x="536" y="187"/>
                      <a:pt x="538" y="190"/>
                    </a:cubicBezTo>
                    <a:cubicBezTo>
                      <a:pt x="538" y="192"/>
                      <a:pt x="537" y="194"/>
                      <a:pt x="535" y="196"/>
                    </a:cubicBezTo>
                    <a:cubicBezTo>
                      <a:pt x="535" y="197"/>
                      <a:pt x="535" y="198"/>
                      <a:pt x="535" y="198"/>
                    </a:cubicBezTo>
                    <a:cubicBezTo>
                      <a:pt x="534" y="202"/>
                      <a:pt x="541" y="200"/>
                      <a:pt x="541" y="203"/>
                    </a:cubicBezTo>
                    <a:cubicBezTo>
                      <a:pt x="542" y="205"/>
                      <a:pt x="540" y="207"/>
                      <a:pt x="540" y="208"/>
                    </a:cubicBezTo>
                    <a:cubicBezTo>
                      <a:pt x="541" y="210"/>
                      <a:pt x="547" y="211"/>
                      <a:pt x="547" y="213"/>
                    </a:cubicBezTo>
                    <a:cubicBezTo>
                      <a:pt x="548" y="214"/>
                      <a:pt x="547" y="215"/>
                      <a:pt x="547" y="217"/>
                    </a:cubicBezTo>
                    <a:cubicBezTo>
                      <a:pt x="545" y="217"/>
                      <a:pt x="545" y="217"/>
                      <a:pt x="545" y="220"/>
                    </a:cubicBezTo>
                    <a:cubicBezTo>
                      <a:pt x="545" y="224"/>
                      <a:pt x="544" y="226"/>
                      <a:pt x="547" y="228"/>
                    </a:cubicBezTo>
                    <a:cubicBezTo>
                      <a:pt x="549" y="231"/>
                      <a:pt x="550" y="232"/>
                      <a:pt x="551" y="237"/>
                    </a:cubicBezTo>
                    <a:cubicBezTo>
                      <a:pt x="552" y="241"/>
                      <a:pt x="548" y="241"/>
                      <a:pt x="549" y="245"/>
                    </a:cubicBezTo>
                    <a:cubicBezTo>
                      <a:pt x="549" y="248"/>
                      <a:pt x="551" y="248"/>
                      <a:pt x="553" y="251"/>
                    </a:cubicBezTo>
                    <a:cubicBezTo>
                      <a:pt x="554" y="253"/>
                      <a:pt x="551" y="254"/>
                      <a:pt x="552" y="257"/>
                    </a:cubicBezTo>
                    <a:cubicBezTo>
                      <a:pt x="553" y="260"/>
                      <a:pt x="555" y="261"/>
                      <a:pt x="556" y="265"/>
                    </a:cubicBezTo>
                    <a:cubicBezTo>
                      <a:pt x="556" y="269"/>
                      <a:pt x="553" y="267"/>
                      <a:pt x="554" y="271"/>
                    </a:cubicBezTo>
                    <a:cubicBezTo>
                      <a:pt x="554" y="274"/>
                      <a:pt x="558" y="274"/>
                      <a:pt x="559" y="277"/>
                    </a:cubicBezTo>
                    <a:cubicBezTo>
                      <a:pt x="559" y="278"/>
                      <a:pt x="556" y="279"/>
                      <a:pt x="557" y="282"/>
                    </a:cubicBezTo>
                    <a:cubicBezTo>
                      <a:pt x="557" y="285"/>
                      <a:pt x="555" y="289"/>
                      <a:pt x="557" y="294"/>
                    </a:cubicBezTo>
                    <a:cubicBezTo>
                      <a:pt x="559" y="299"/>
                      <a:pt x="558" y="301"/>
                      <a:pt x="558" y="306"/>
                    </a:cubicBezTo>
                    <a:cubicBezTo>
                      <a:pt x="558" y="313"/>
                      <a:pt x="560" y="310"/>
                      <a:pt x="559" y="317"/>
                    </a:cubicBezTo>
                    <a:cubicBezTo>
                      <a:pt x="559" y="323"/>
                      <a:pt x="559" y="327"/>
                      <a:pt x="557" y="328"/>
                    </a:cubicBezTo>
                    <a:cubicBezTo>
                      <a:pt x="555" y="329"/>
                      <a:pt x="555" y="333"/>
                      <a:pt x="556" y="337"/>
                    </a:cubicBezTo>
                    <a:cubicBezTo>
                      <a:pt x="556" y="340"/>
                      <a:pt x="556" y="338"/>
                      <a:pt x="555" y="341"/>
                    </a:cubicBezTo>
                    <a:cubicBezTo>
                      <a:pt x="555" y="345"/>
                      <a:pt x="552" y="344"/>
                      <a:pt x="553" y="349"/>
                    </a:cubicBezTo>
                    <a:cubicBezTo>
                      <a:pt x="555" y="353"/>
                      <a:pt x="553" y="355"/>
                      <a:pt x="553" y="360"/>
                    </a:cubicBezTo>
                    <a:cubicBezTo>
                      <a:pt x="553" y="364"/>
                      <a:pt x="551" y="365"/>
                      <a:pt x="552" y="369"/>
                    </a:cubicBezTo>
                    <a:cubicBezTo>
                      <a:pt x="553" y="374"/>
                      <a:pt x="553" y="379"/>
                      <a:pt x="555" y="383"/>
                    </a:cubicBezTo>
                    <a:cubicBezTo>
                      <a:pt x="557" y="386"/>
                      <a:pt x="555" y="389"/>
                      <a:pt x="558" y="393"/>
                    </a:cubicBezTo>
                    <a:cubicBezTo>
                      <a:pt x="561" y="397"/>
                      <a:pt x="561" y="401"/>
                      <a:pt x="561" y="404"/>
                    </a:cubicBezTo>
                    <a:cubicBezTo>
                      <a:pt x="566" y="414"/>
                      <a:pt x="555" y="443"/>
                      <a:pt x="529" y="443"/>
                    </a:cubicBezTo>
                    <a:cubicBezTo>
                      <a:pt x="521" y="443"/>
                      <a:pt x="514" y="443"/>
                      <a:pt x="507" y="441"/>
                    </a:cubicBezTo>
                    <a:cubicBezTo>
                      <a:pt x="507" y="441"/>
                      <a:pt x="507" y="441"/>
                      <a:pt x="508" y="441"/>
                    </a:cubicBezTo>
                    <a:cubicBezTo>
                      <a:pt x="506" y="441"/>
                      <a:pt x="498" y="438"/>
                      <a:pt x="496" y="443"/>
                    </a:cubicBezTo>
                    <a:cubicBezTo>
                      <a:pt x="492" y="451"/>
                      <a:pt x="498" y="454"/>
                      <a:pt x="496" y="461"/>
                    </a:cubicBezTo>
                    <a:cubicBezTo>
                      <a:pt x="495" y="467"/>
                      <a:pt x="498" y="472"/>
                      <a:pt x="501" y="476"/>
                    </a:cubicBezTo>
                    <a:cubicBezTo>
                      <a:pt x="503" y="478"/>
                      <a:pt x="501" y="485"/>
                      <a:pt x="502" y="490"/>
                    </a:cubicBezTo>
                    <a:cubicBezTo>
                      <a:pt x="502" y="494"/>
                      <a:pt x="501" y="498"/>
                      <a:pt x="502" y="502"/>
                    </a:cubicBezTo>
                    <a:cubicBezTo>
                      <a:pt x="503" y="507"/>
                      <a:pt x="502" y="511"/>
                      <a:pt x="503" y="514"/>
                    </a:cubicBezTo>
                    <a:cubicBezTo>
                      <a:pt x="503" y="517"/>
                      <a:pt x="505" y="520"/>
                      <a:pt x="506" y="526"/>
                    </a:cubicBezTo>
                    <a:cubicBezTo>
                      <a:pt x="507" y="530"/>
                      <a:pt x="506" y="534"/>
                      <a:pt x="506" y="538"/>
                    </a:cubicBezTo>
                    <a:cubicBezTo>
                      <a:pt x="507" y="544"/>
                      <a:pt x="506" y="549"/>
                      <a:pt x="506" y="551"/>
                    </a:cubicBezTo>
                    <a:cubicBezTo>
                      <a:pt x="506" y="554"/>
                      <a:pt x="505" y="558"/>
                      <a:pt x="506" y="563"/>
                    </a:cubicBezTo>
                    <a:cubicBezTo>
                      <a:pt x="507" y="565"/>
                      <a:pt x="509" y="570"/>
                      <a:pt x="509" y="572"/>
                    </a:cubicBezTo>
                    <a:cubicBezTo>
                      <a:pt x="509" y="575"/>
                      <a:pt x="508" y="578"/>
                      <a:pt x="508" y="581"/>
                    </a:cubicBezTo>
                    <a:cubicBezTo>
                      <a:pt x="509" y="583"/>
                      <a:pt x="511" y="585"/>
                      <a:pt x="511" y="588"/>
                    </a:cubicBezTo>
                    <a:cubicBezTo>
                      <a:pt x="511" y="592"/>
                      <a:pt x="510" y="596"/>
                      <a:pt x="510" y="600"/>
                    </a:cubicBezTo>
                    <a:cubicBezTo>
                      <a:pt x="511" y="604"/>
                      <a:pt x="514" y="606"/>
                      <a:pt x="514" y="610"/>
                    </a:cubicBezTo>
                    <a:cubicBezTo>
                      <a:pt x="514" y="618"/>
                      <a:pt x="518" y="622"/>
                      <a:pt x="519" y="626"/>
                    </a:cubicBezTo>
                    <a:cubicBezTo>
                      <a:pt x="519" y="629"/>
                      <a:pt x="518" y="635"/>
                      <a:pt x="521" y="640"/>
                    </a:cubicBezTo>
                    <a:cubicBezTo>
                      <a:pt x="522" y="643"/>
                      <a:pt x="521" y="646"/>
                      <a:pt x="522" y="649"/>
                    </a:cubicBezTo>
                    <a:cubicBezTo>
                      <a:pt x="522" y="652"/>
                      <a:pt x="524" y="654"/>
                      <a:pt x="524" y="657"/>
                    </a:cubicBezTo>
                    <a:cubicBezTo>
                      <a:pt x="524" y="663"/>
                      <a:pt x="523" y="667"/>
                      <a:pt x="523" y="672"/>
                    </a:cubicBezTo>
                    <a:cubicBezTo>
                      <a:pt x="523" y="677"/>
                      <a:pt x="524" y="683"/>
                      <a:pt x="524" y="690"/>
                    </a:cubicBezTo>
                    <a:cubicBezTo>
                      <a:pt x="524" y="694"/>
                      <a:pt x="522" y="696"/>
                      <a:pt x="522" y="700"/>
                    </a:cubicBezTo>
                    <a:cubicBezTo>
                      <a:pt x="521" y="703"/>
                      <a:pt x="522" y="708"/>
                      <a:pt x="521" y="713"/>
                    </a:cubicBezTo>
                    <a:cubicBezTo>
                      <a:pt x="520" y="718"/>
                      <a:pt x="518" y="716"/>
                      <a:pt x="517" y="723"/>
                    </a:cubicBezTo>
                    <a:cubicBezTo>
                      <a:pt x="517" y="725"/>
                      <a:pt x="516" y="731"/>
                      <a:pt x="515" y="733"/>
                    </a:cubicBezTo>
                    <a:cubicBezTo>
                      <a:pt x="513" y="736"/>
                      <a:pt x="512" y="738"/>
                      <a:pt x="510" y="739"/>
                    </a:cubicBezTo>
                    <a:cubicBezTo>
                      <a:pt x="510" y="739"/>
                      <a:pt x="510" y="739"/>
                      <a:pt x="510" y="739"/>
                    </a:cubicBezTo>
                    <a:cubicBezTo>
                      <a:pt x="519" y="734"/>
                      <a:pt x="541" y="730"/>
                      <a:pt x="566" y="730"/>
                    </a:cubicBezTo>
                    <a:cubicBezTo>
                      <a:pt x="568" y="730"/>
                      <a:pt x="568" y="730"/>
                      <a:pt x="568" y="730"/>
                    </a:cubicBezTo>
                    <a:cubicBezTo>
                      <a:pt x="593" y="730"/>
                      <a:pt x="615" y="734"/>
                      <a:pt x="623" y="740"/>
                    </a:cubicBezTo>
                    <a:cubicBezTo>
                      <a:pt x="623" y="740"/>
                      <a:pt x="623" y="740"/>
                      <a:pt x="623" y="740"/>
                    </a:cubicBezTo>
                    <a:cubicBezTo>
                      <a:pt x="622" y="738"/>
                      <a:pt x="620" y="737"/>
                      <a:pt x="619" y="733"/>
                    </a:cubicBezTo>
                    <a:cubicBezTo>
                      <a:pt x="617" y="731"/>
                      <a:pt x="617" y="725"/>
                      <a:pt x="616" y="723"/>
                    </a:cubicBezTo>
                    <a:cubicBezTo>
                      <a:pt x="615" y="716"/>
                      <a:pt x="614" y="718"/>
                      <a:pt x="613" y="713"/>
                    </a:cubicBezTo>
                    <a:cubicBezTo>
                      <a:pt x="611" y="708"/>
                      <a:pt x="612" y="703"/>
                      <a:pt x="611" y="700"/>
                    </a:cubicBezTo>
                    <a:cubicBezTo>
                      <a:pt x="611" y="696"/>
                      <a:pt x="609" y="694"/>
                      <a:pt x="609" y="690"/>
                    </a:cubicBezTo>
                    <a:cubicBezTo>
                      <a:pt x="609" y="683"/>
                      <a:pt x="614" y="678"/>
                      <a:pt x="614" y="672"/>
                    </a:cubicBezTo>
                    <a:cubicBezTo>
                      <a:pt x="614" y="667"/>
                      <a:pt x="613" y="664"/>
                      <a:pt x="613" y="657"/>
                    </a:cubicBezTo>
                    <a:cubicBezTo>
                      <a:pt x="613" y="654"/>
                      <a:pt x="614" y="652"/>
                      <a:pt x="615" y="650"/>
                    </a:cubicBezTo>
                    <a:cubicBezTo>
                      <a:pt x="615" y="647"/>
                      <a:pt x="614" y="644"/>
                      <a:pt x="616" y="641"/>
                    </a:cubicBezTo>
                    <a:cubicBezTo>
                      <a:pt x="619" y="636"/>
                      <a:pt x="615" y="630"/>
                      <a:pt x="616" y="627"/>
                    </a:cubicBezTo>
                    <a:cubicBezTo>
                      <a:pt x="616" y="624"/>
                      <a:pt x="620" y="618"/>
                      <a:pt x="620" y="610"/>
                    </a:cubicBezTo>
                    <a:cubicBezTo>
                      <a:pt x="620" y="606"/>
                      <a:pt x="620" y="603"/>
                      <a:pt x="621" y="600"/>
                    </a:cubicBezTo>
                    <a:cubicBezTo>
                      <a:pt x="622" y="596"/>
                      <a:pt x="620" y="591"/>
                      <a:pt x="620" y="588"/>
                    </a:cubicBezTo>
                    <a:cubicBezTo>
                      <a:pt x="620" y="584"/>
                      <a:pt x="622" y="582"/>
                      <a:pt x="623" y="580"/>
                    </a:cubicBezTo>
                    <a:cubicBezTo>
                      <a:pt x="623" y="577"/>
                      <a:pt x="622" y="574"/>
                      <a:pt x="622" y="571"/>
                    </a:cubicBezTo>
                    <a:cubicBezTo>
                      <a:pt x="623" y="569"/>
                      <a:pt x="622" y="565"/>
                      <a:pt x="623" y="562"/>
                    </a:cubicBezTo>
                    <a:cubicBezTo>
                      <a:pt x="624" y="558"/>
                      <a:pt x="623" y="553"/>
                      <a:pt x="623" y="551"/>
                    </a:cubicBezTo>
                    <a:cubicBezTo>
                      <a:pt x="623" y="548"/>
                      <a:pt x="624" y="544"/>
                      <a:pt x="625" y="538"/>
                    </a:cubicBezTo>
                    <a:cubicBezTo>
                      <a:pt x="626" y="535"/>
                      <a:pt x="624" y="530"/>
                      <a:pt x="624" y="526"/>
                    </a:cubicBezTo>
                    <a:cubicBezTo>
                      <a:pt x="625" y="520"/>
                      <a:pt x="627" y="517"/>
                      <a:pt x="628" y="514"/>
                    </a:cubicBezTo>
                    <a:cubicBezTo>
                      <a:pt x="628" y="511"/>
                      <a:pt x="627" y="507"/>
                      <a:pt x="628" y="502"/>
                    </a:cubicBezTo>
                    <a:cubicBezTo>
                      <a:pt x="629" y="498"/>
                      <a:pt x="632" y="494"/>
                      <a:pt x="632" y="490"/>
                    </a:cubicBezTo>
                    <a:cubicBezTo>
                      <a:pt x="633" y="485"/>
                      <a:pt x="631" y="478"/>
                      <a:pt x="633" y="476"/>
                    </a:cubicBezTo>
                    <a:cubicBezTo>
                      <a:pt x="635" y="472"/>
                      <a:pt x="637" y="468"/>
                      <a:pt x="636" y="461"/>
                    </a:cubicBezTo>
                    <a:cubicBezTo>
                      <a:pt x="635" y="455"/>
                      <a:pt x="642" y="449"/>
                      <a:pt x="639" y="443"/>
                    </a:cubicBezTo>
                    <a:cubicBezTo>
                      <a:pt x="636" y="437"/>
                      <a:pt x="627" y="441"/>
                      <a:pt x="626" y="441"/>
                    </a:cubicBezTo>
                    <a:cubicBezTo>
                      <a:pt x="626" y="441"/>
                      <a:pt x="627" y="441"/>
                      <a:pt x="627" y="441"/>
                    </a:cubicBezTo>
                    <a:cubicBezTo>
                      <a:pt x="620" y="443"/>
                      <a:pt x="612" y="443"/>
                      <a:pt x="604" y="443"/>
                    </a:cubicBezTo>
                    <a:cubicBezTo>
                      <a:pt x="579" y="443"/>
                      <a:pt x="568" y="414"/>
                      <a:pt x="572" y="404"/>
                    </a:cubicBezTo>
                    <a:cubicBezTo>
                      <a:pt x="572" y="401"/>
                      <a:pt x="572" y="397"/>
                      <a:pt x="576" y="393"/>
                    </a:cubicBezTo>
                    <a:cubicBezTo>
                      <a:pt x="579" y="389"/>
                      <a:pt x="577" y="386"/>
                      <a:pt x="579" y="383"/>
                    </a:cubicBezTo>
                    <a:cubicBezTo>
                      <a:pt x="581" y="379"/>
                      <a:pt x="579" y="376"/>
                      <a:pt x="579" y="372"/>
                    </a:cubicBezTo>
                    <a:cubicBezTo>
                      <a:pt x="580" y="367"/>
                      <a:pt x="579" y="363"/>
                      <a:pt x="579" y="359"/>
                    </a:cubicBezTo>
                    <a:cubicBezTo>
                      <a:pt x="579" y="354"/>
                      <a:pt x="579" y="353"/>
                      <a:pt x="580" y="349"/>
                    </a:cubicBezTo>
                    <a:cubicBezTo>
                      <a:pt x="582" y="344"/>
                      <a:pt x="579" y="345"/>
                      <a:pt x="578" y="341"/>
                    </a:cubicBezTo>
                    <a:cubicBezTo>
                      <a:pt x="578" y="338"/>
                      <a:pt x="575" y="339"/>
                      <a:pt x="576" y="336"/>
                    </a:cubicBezTo>
                    <a:cubicBezTo>
                      <a:pt x="577" y="333"/>
                      <a:pt x="578" y="329"/>
                      <a:pt x="576" y="328"/>
                    </a:cubicBezTo>
                    <a:cubicBezTo>
                      <a:pt x="574" y="327"/>
                      <a:pt x="575" y="323"/>
                      <a:pt x="574" y="317"/>
                    </a:cubicBezTo>
                    <a:cubicBezTo>
                      <a:pt x="574" y="310"/>
                      <a:pt x="576" y="313"/>
                      <a:pt x="575" y="306"/>
                    </a:cubicBezTo>
                    <a:cubicBezTo>
                      <a:pt x="575" y="301"/>
                      <a:pt x="574" y="299"/>
                      <a:pt x="576" y="294"/>
                    </a:cubicBezTo>
                    <a:cubicBezTo>
                      <a:pt x="576" y="296"/>
                      <a:pt x="576" y="296"/>
                      <a:pt x="576" y="296"/>
                    </a:cubicBezTo>
                    <a:cubicBezTo>
                      <a:pt x="577" y="293"/>
                      <a:pt x="579" y="293"/>
                      <a:pt x="579" y="289"/>
                    </a:cubicBezTo>
                    <a:cubicBezTo>
                      <a:pt x="580" y="286"/>
                      <a:pt x="578" y="281"/>
                      <a:pt x="578" y="278"/>
                    </a:cubicBezTo>
                    <a:cubicBezTo>
                      <a:pt x="578" y="275"/>
                      <a:pt x="580" y="271"/>
                      <a:pt x="580" y="267"/>
                    </a:cubicBezTo>
                    <a:cubicBezTo>
                      <a:pt x="580" y="263"/>
                      <a:pt x="577" y="261"/>
                      <a:pt x="579" y="257"/>
                    </a:cubicBezTo>
                    <a:cubicBezTo>
                      <a:pt x="580" y="254"/>
                      <a:pt x="585" y="254"/>
                      <a:pt x="586" y="250"/>
                    </a:cubicBezTo>
                    <a:cubicBezTo>
                      <a:pt x="586" y="245"/>
                      <a:pt x="583" y="245"/>
                      <a:pt x="584" y="241"/>
                    </a:cubicBezTo>
                    <a:cubicBezTo>
                      <a:pt x="585" y="237"/>
                      <a:pt x="590" y="234"/>
                      <a:pt x="591" y="232"/>
                    </a:cubicBezTo>
                    <a:cubicBezTo>
                      <a:pt x="593" y="229"/>
                      <a:pt x="592" y="222"/>
                      <a:pt x="592" y="218"/>
                    </a:cubicBezTo>
                    <a:cubicBezTo>
                      <a:pt x="593" y="214"/>
                      <a:pt x="595" y="216"/>
                      <a:pt x="598" y="213"/>
                    </a:cubicBezTo>
                    <a:cubicBezTo>
                      <a:pt x="601" y="209"/>
                      <a:pt x="598" y="206"/>
                      <a:pt x="598" y="202"/>
                    </a:cubicBezTo>
                    <a:cubicBezTo>
                      <a:pt x="597" y="198"/>
                      <a:pt x="601" y="197"/>
                      <a:pt x="602" y="193"/>
                    </a:cubicBezTo>
                    <a:cubicBezTo>
                      <a:pt x="603" y="189"/>
                      <a:pt x="603" y="187"/>
                      <a:pt x="603" y="181"/>
                    </a:cubicBezTo>
                    <a:cubicBezTo>
                      <a:pt x="603" y="176"/>
                      <a:pt x="609" y="175"/>
                      <a:pt x="611" y="170"/>
                    </a:cubicBezTo>
                    <a:cubicBezTo>
                      <a:pt x="611" y="170"/>
                      <a:pt x="611" y="170"/>
                      <a:pt x="611" y="170"/>
                    </a:cubicBezTo>
                    <a:cubicBezTo>
                      <a:pt x="612" y="169"/>
                      <a:pt x="612" y="169"/>
                      <a:pt x="613" y="168"/>
                    </a:cubicBezTo>
                    <a:cubicBezTo>
                      <a:pt x="614" y="166"/>
                      <a:pt x="613" y="160"/>
                      <a:pt x="612" y="158"/>
                    </a:cubicBezTo>
                    <a:cubicBezTo>
                      <a:pt x="612" y="156"/>
                      <a:pt x="611" y="155"/>
                      <a:pt x="610" y="155"/>
                    </a:cubicBezTo>
                    <a:cubicBezTo>
                      <a:pt x="610" y="153"/>
                      <a:pt x="611" y="151"/>
                      <a:pt x="611" y="150"/>
                    </a:cubicBezTo>
                    <a:cubicBezTo>
                      <a:pt x="611" y="148"/>
                      <a:pt x="616" y="149"/>
                      <a:pt x="617" y="150"/>
                    </a:cubicBezTo>
                    <a:cubicBezTo>
                      <a:pt x="620" y="150"/>
                      <a:pt x="615" y="144"/>
                      <a:pt x="618" y="142"/>
                    </a:cubicBezTo>
                    <a:cubicBezTo>
                      <a:pt x="619" y="140"/>
                      <a:pt x="621" y="142"/>
                      <a:pt x="623" y="138"/>
                    </a:cubicBezTo>
                    <a:cubicBezTo>
                      <a:pt x="625" y="135"/>
                      <a:pt x="620" y="131"/>
                      <a:pt x="620" y="127"/>
                    </a:cubicBezTo>
                    <a:cubicBezTo>
                      <a:pt x="621" y="123"/>
                      <a:pt x="626" y="124"/>
                      <a:pt x="627" y="120"/>
                    </a:cubicBezTo>
                    <a:cubicBezTo>
                      <a:pt x="628" y="116"/>
                      <a:pt x="624" y="113"/>
                      <a:pt x="625" y="111"/>
                    </a:cubicBezTo>
                    <a:cubicBezTo>
                      <a:pt x="626" y="108"/>
                      <a:pt x="632" y="110"/>
                      <a:pt x="633" y="105"/>
                    </a:cubicBezTo>
                    <a:cubicBezTo>
                      <a:pt x="635" y="100"/>
                      <a:pt x="632" y="99"/>
                      <a:pt x="634" y="94"/>
                    </a:cubicBezTo>
                    <a:cubicBezTo>
                      <a:pt x="636" y="90"/>
                      <a:pt x="639" y="94"/>
                      <a:pt x="642" y="90"/>
                    </a:cubicBezTo>
                    <a:cubicBezTo>
                      <a:pt x="644" y="86"/>
                      <a:pt x="643" y="83"/>
                      <a:pt x="644" y="79"/>
                    </a:cubicBezTo>
                    <a:cubicBezTo>
                      <a:pt x="644" y="75"/>
                      <a:pt x="649" y="76"/>
                      <a:pt x="651" y="73"/>
                    </a:cubicBezTo>
                    <a:cubicBezTo>
                      <a:pt x="652" y="70"/>
                      <a:pt x="651" y="67"/>
                      <a:pt x="653" y="65"/>
                    </a:cubicBezTo>
                    <a:cubicBezTo>
                      <a:pt x="654" y="62"/>
                      <a:pt x="658" y="66"/>
                      <a:pt x="661" y="62"/>
                    </a:cubicBezTo>
                    <a:cubicBezTo>
                      <a:pt x="661" y="61"/>
                      <a:pt x="660" y="60"/>
                      <a:pt x="659" y="59"/>
                    </a:cubicBezTo>
                    <a:cubicBezTo>
                      <a:pt x="661" y="58"/>
                      <a:pt x="662" y="56"/>
                      <a:pt x="663" y="55"/>
                    </a:cubicBezTo>
                    <a:cubicBezTo>
                      <a:pt x="665" y="56"/>
                      <a:pt x="667" y="57"/>
                      <a:pt x="669" y="55"/>
                    </a:cubicBezTo>
                    <a:cubicBezTo>
                      <a:pt x="671" y="54"/>
                      <a:pt x="669" y="52"/>
                      <a:pt x="669" y="50"/>
                    </a:cubicBezTo>
                    <a:cubicBezTo>
                      <a:pt x="670" y="49"/>
                      <a:pt x="671" y="48"/>
                      <a:pt x="672" y="47"/>
                    </a:cubicBezTo>
                    <a:cubicBezTo>
                      <a:pt x="674" y="48"/>
                      <a:pt x="676" y="49"/>
                      <a:pt x="677" y="49"/>
                    </a:cubicBezTo>
                    <a:cubicBezTo>
                      <a:pt x="682" y="49"/>
                      <a:pt x="679" y="44"/>
                      <a:pt x="680" y="42"/>
                    </a:cubicBezTo>
                    <a:cubicBezTo>
                      <a:pt x="680" y="41"/>
                      <a:pt x="680" y="41"/>
                      <a:pt x="680" y="41"/>
                    </a:cubicBezTo>
                    <a:cubicBezTo>
                      <a:pt x="681" y="40"/>
                      <a:pt x="681" y="40"/>
                      <a:pt x="682" y="40"/>
                    </a:cubicBezTo>
                    <a:cubicBezTo>
                      <a:pt x="683" y="40"/>
                      <a:pt x="684" y="40"/>
                      <a:pt x="685" y="40"/>
                    </a:cubicBezTo>
                    <a:cubicBezTo>
                      <a:pt x="686" y="41"/>
                      <a:pt x="687" y="40"/>
                      <a:pt x="689" y="38"/>
                    </a:cubicBezTo>
                    <a:cubicBezTo>
                      <a:pt x="698" y="35"/>
                      <a:pt x="699" y="31"/>
                      <a:pt x="708" y="31"/>
                    </a:cubicBezTo>
                    <a:cubicBezTo>
                      <a:pt x="717" y="31"/>
                      <a:pt x="723" y="25"/>
                      <a:pt x="735" y="28"/>
                    </a:cubicBezTo>
                    <a:cubicBezTo>
                      <a:pt x="747" y="31"/>
                      <a:pt x="756" y="30"/>
                      <a:pt x="777" y="32"/>
                    </a:cubicBezTo>
                    <a:cubicBezTo>
                      <a:pt x="795" y="36"/>
                      <a:pt x="808" y="45"/>
                      <a:pt x="817" y="49"/>
                    </a:cubicBezTo>
                    <a:cubicBezTo>
                      <a:pt x="828" y="54"/>
                      <a:pt x="840" y="60"/>
                      <a:pt x="855" y="60"/>
                    </a:cubicBezTo>
                    <a:cubicBezTo>
                      <a:pt x="870" y="61"/>
                      <a:pt x="877" y="53"/>
                      <a:pt x="888" y="49"/>
                    </a:cubicBezTo>
                    <a:cubicBezTo>
                      <a:pt x="899" y="44"/>
                      <a:pt x="917" y="36"/>
                      <a:pt x="936" y="35"/>
                    </a:cubicBezTo>
                    <a:cubicBezTo>
                      <a:pt x="961" y="33"/>
                      <a:pt x="974" y="36"/>
                      <a:pt x="985" y="39"/>
                    </a:cubicBezTo>
                    <a:cubicBezTo>
                      <a:pt x="991" y="40"/>
                      <a:pt x="995" y="41"/>
                      <a:pt x="1001" y="42"/>
                    </a:cubicBezTo>
                    <a:cubicBezTo>
                      <a:pt x="1019" y="43"/>
                      <a:pt x="1029" y="43"/>
                      <a:pt x="1050" y="38"/>
                    </a:cubicBezTo>
                    <a:cubicBezTo>
                      <a:pt x="1064" y="34"/>
                      <a:pt x="1074" y="40"/>
                      <a:pt x="1083" y="47"/>
                    </a:cubicBezTo>
                    <a:cubicBezTo>
                      <a:pt x="1090" y="53"/>
                      <a:pt x="1094" y="63"/>
                      <a:pt x="1094" y="70"/>
                    </a:cubicBezTo>
                    <a:cubicBezTo>
                      <a:pt x="1097" y="86"/>
                      <a:pt x="1084" y="117"/>
                      <a:pt x="1060" y="126"/>
                    </a:cubicBezTo>
                    <a:cubicBezTo>
                      <a:pt x="1050" y="130"/>
                      <a:pt x="1043" y="131"/>
                      <a:pt x="1037" y="130"/>
                    </a:cubicBezTo>
                    <a:cubicBezTo>
                      <a:pt x="1044" y="131"/>
                      <a:pt x="1051" y="133"/>
                      <a:pt x="1057" y="136"/>
                    </a:cubicBezTo>
                    <a:cubicBezTo>
                      <a:pt x="1057" y="136"/>
                      <a:pt x="1057" y="136"/>
                      <a:pt x="1057" y="136"/>
                    </a:cubicBezTo>
                    <a:cubicBezTo>
                      <a:pt x="1059" y="138"/>
                      <a:pt x="1065" y="132"/>
                      <a:pt x="1066" y="135"/>
                    </a:cubicBezTo>
                    <a:cubicBezTo>
                      <a:pt x="1067" y="137"/>
                      <a:pt x="1064" y="140"/>
                      <a:pt x="1063" y="142"/>
                    </a:cubicBezTo>
                    <a:cubicBezTo>
                      <a:pt x="1063" y="142"/>
                      <a:pt x="1064" y="143"/>
                      <a:pt x="1064" y="144"/>
                    </a:cubicBezTo>
                    <a:cubicBezTo>
                      <a:pt x="1066" y="147"/>
                      <a:pt x="1068" y="150"/>
                      <a:pt x="1069" y="153"/>
                    </a:cubicBezTo>
                    <a:cubicBezTo>
                      <a:pt x="1069" y="153"/>
                      <a:pt x="1069" y="153"/>
                      <a:pt x="1069" y="152"/>
                    </a:cubicBezTo>
                    <a:cubicBezTo>
                      <a:pt x="1071" y="152"/>
                      <a:pt x="1073" y="151"/>
                      <a:pt x="1074" y="152"/>
                    </a:cubicBezTo>
                    <a:cubicBezTo>
                      <a:pt x="1078" y="154"/>
                      <a:pt x="1072" y="158"/>
                      <a:pt x="1072" y="160"/>
                    </a:cubicBezTo>
                    <a:cubicBezTo>
                      <a:pt x="1074" y="163"/>
                      <a:pt x="1082" y="157"/>
                      <a:pt x="1080" y="163"/>
                    </a:cubicBezTo>
                    <a:cubicBezTo>
                      <a:pt x="1079" y="165"/>
                      <a:pt x="1076" y="167"/>
                      <a:pt x="1075" y="169"/>
                    </a:cubicBezTo>
                    <a:cubicBezTo>
                      <a:pt x="1074" y="168"/>
                      <a:pt x="1074" y="166"/>
                      <a:pt x="1074" y="165"/>
                    </a:cubicBezTo>
                    <a:cubicBezTo>
                      <a:pt x="1075" y="172"/>
                      <a:pt x="1076" y="178"/>
                      <a:pt x="1075" y="184"/>
                    </a:cubicBezTo>
                    <a:cubicBezTo>
                      <a:pt x="1075" y="184"/>
                      <a:pt x="1075" y="184"/>
                      <a:pt x="1075" y="184"/>
                    </a:cubicBezTo>
                    <a:cubicBezTo>
                      <a:pt x="1075" y="184"/>
                      <a:pt x="1075" y="184"/>
                      <a:pt x="1075" y="184"/>
                    </a:cubicBezTo>
                    <a:cubicBezTo>
                      <a:pt x="1077" y="175"/>
                      <a:pt x="1083" y="166"/>
                      <a:pt x="1094" y="158"/>
                    </a:cubicBezTo>
                    <a:cubicBezTo>
                      <a:pt x="1118" y="138"/>
                      <a:pt x="1132" y="112"/>
                      <a:pt x="1133" y="86"/>
                    </a:cubicBezTo>
                    <a:cubicBezTo>
                      <a:pt x="1134" y="65"/>
                      <a:pt x="1127" y="45"/>
                      <a:pt x="1112" y="31"/>
                    </a:cubicBezTo>
                    <a:close/>
                  </a:path>
                </a:pathLst>
              </a:custGeom>
              <a:solidFill>
                <a:srgbClr val="A528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" name="Freeform 9"/>
              <p:cNvSpPr>
                <a:spLocks/>
              </p:cNvSpPr>
              <p:nvPr/>
            </p:nvSpPr>
            <p:spPr bwMode="auto">
              <a:xfrm>
                <a:off x="2606" y="1607"/>
                <a:ext cx="307" cy="653"/>
              </a:xfrm>
              <a:custGeom>
                <a:avLst/>
                <a:gdLst/>
                <a:ahLst/>
                <a:cxnLst>
                  <a:cxn ang="0">
                    <a:pos x="127" y="28"/>
                  </a:cxn>
                  <a:cxn ang="0">
                    <a:pos x="97" y="32"/>
                  </a:cxn>
                  <a:cxn ang="0">
                    <a:pos x="73" y="52"/>
                  </a:cxn>
                  <a:cxn ang="0">
                    <a:pos x="84" y="103"/>
                  </a:cxn>
                  <a:cxn ang="0">
                    <a:pos x="112" y="212"/>
                  </a:cxn>
                  <a:cxn ang="0">
                    <a:pos x="116" y="241"/>
                  </a:cxn>
                  <a:cxn ang="0">
                    <a:pos x="115" y="271"/>
                  </a:cxn>
                  <a:cxn ang="0">
                    <a:pos x="103" y="258"/>
                  </a:cxn>
                  <a:cxn ang="0">
                    <a:pos x="73" y="209"/>
                  </a:cxn>
                  <a:cxn ang="0">
                    <a:pos x="7" y="77"/>
                  </a:cxn>
                  <a:cxn ang="0">
                    <a:pos x="0" y="52"/>
                  </a:cxn>
                  <a:cxn ang="0">
                    <a:pos x="14" y="20"/>
                  </a:cxn>
                  <a:cxn ang="0">
                    <a:pos x="90" y="6"/>
                  </a:cxn>
                </a:cxnLst>
                <a:rect l="0" t="0" r="r" b="b"/>
                <a:pathLst>
                  <a:path w="127" h="271">
                    <a:moveTo>
                      <a:pt x="127" y="28"/>
                    </a:moveTo>
                    <a:cubicBezTo>
                      <a:pt x="117" y="30"/>
                      <a:pt x="106" y="27"/>
                      <a:pt x="97" y="32"/>
                    </a:cubicBezTo>
                    <a:cubicBezTo>
                      <a:pt x="87" y="37"/>
                      <a:pt x="78" y="42"/>
                      <a:pt x="73" y="52"/>
                    </a:cubicBezTo>
                    <a:cubicBezTo>
                      <a:pt x="66" y="69"/>
                      <a:pt x="77" y="87"/>
                      <a:pt x="84" y="103"/>
                    </a:cubicBezTo>
                    <a:cubicBezTo>
                      <a:pt x="94" y="124"/>
                      <a:pt x="109" y="197"/>
                      <a:pt x="112" y="212"/>
                    </a:cubicBezTo>
                    <a:cubicBezTo>
                      <a:pt x="113" y="222"/>
                      <a:pt x="115" y="231"/>
                      <a:pt x="116" y="241"/>
                    </a:cubicBezTo>
                    <a:cubicBezTo>
                      <a:pt x="117" y="249"/>
                      <a:pt x="122" y="265"/>
                      <a:pt x="115" y="271"/>
                    </a:cubicBezTo>
                    <a:cubicBezTo>
                      <a:pt x="110" y="268"/>
                      <a:pt x="106" y="263"/>
                      <a:pt x="103" y="258"/>
                    </a:cubicBezTo>
                    <a:cubicBezTo>
                      <a:pt x="93" y="241"/>
                      <a:pt x="84" y="225"/>
                      <a:pt x="73" y="209"/>
                    </a:cubicBezTo>
                    <a:cubicBezTo>
                      <a:pt x="46" y="168"/>
                      <a:pt x="24" y="123"/>
                      <a:pt x="7" y="77"/>
                    </a:cubicBezTo>
                    <a:cubicBezTo>
                      <a:pt x="4" y="69"/>
                      <a:pt x="0" y="61"/>
                      <a:pt x="0" y="52"/>
                    </a:cubicBezTo>
                    <a:cubicBezTo>
                      <a:pt x="0" y="41"/>
                      <a:pt x="7" y="29"/>
                      <a:pt x="14" y="20"/>
                    </a:cubicBezTo>
                    <a:cubicBezTo>
                      <a:pt x="33" y="0"/>
                      <a:pt x="65" y="0"/>
                      <a:pt x="90" y="6"/>
                    </a:cubicBezTo>
                  </a:path>
                </a:pathLst>
              </a:custGeom>
              <a:solidFill>
                <a:srgbClr val="9200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" name="Freeform 10"/>
              <p:cNvSpPr>
                <a:spLocks/>
              </p:cNvSpPr>
              <p:nvPr/>
            </p:nvSpPr>
            <p:spPr bwMode="auto">
              <a:xfrm>
                <a:off x="4098" y="209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" name="Freeform 11"/>
              <p:cNvSpPr>
                <a:spLocks/>
              </p:cNvSpPr>
              <p:nvPr/>
            </p:nvSpPr>
            <p:spPr bwMode="auto">
              <a:xfrm>
                <a:off x="1657" y="207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" name="Freeform 12"/>
              <p:cNvSpPr>
                <a:spLocks/>
              </p:cNvSpPr>
              <p:nvPr/>
            </p:nvSpPr>
            <p:spPr bwMode="auto">
              <a:xfrm>
                <a:off x="4103" y="2089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" name="Freeform 13"/>
              <p:cNvSpPr>
                <a:spLocks/>
              </p:cNvSpPr>
              <p:nvPr/>
            </p:nvSpPr>
            <p:spPr bwMode="auto">
              <a:xfrm>
                <a:off x="4098" y="209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" name="Freeform 14"/>
              <p:cNvSpPr>
                <a:spLocks/>
              </p:cNvSpPr>
              <p:nvPr/>
            </p:nvSpPr>
            <p:spPr bwMode="auto">
              <a:xfrm>
                <a:off x="1657" y="207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" name="Freeform 15"/>
              <p:cNvSpPr>
                <a:spLocks/>
              </p:cNvSpPr>
              <p:nvPr/>
            </p:nvSpPr>
            <p:spPr bwMode="auto">
              <a:xfrm>
                <a:off x="4103" y="2089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" name="Freeform 16"/>
              <p:cNvSpPr>
                <a:spLocks/>
              </p:cNvSpPr>
              <p:nvPr/>
            </p:nvSpPr>
            <p:spPr bwMode="auto">
              <a:xfrm>
                <a:off x="1633" y="1928"/>
                <a:ext cx="426" cy="296"/>
              </a:xfrm>
              <a:custGeom>
                <a:avLst/>
                <a:gdLst/>
                <a:ahLst/>
                <a:cxnLst>
                  <a:cxn ang="0">
                    <a:pos x="26" y="22"/>
                  </a:cxn>
                  <a:cxn ang="0">
                    <a:pos x="22" y="91"/>
                  </a:cxn>
                  <a:cxn ang="0">
                    <a:pos x="66" y="116"/>
                  </a:cxn>
                  <a:cxn ang="0">
                    <a:pos x="139" y="114"/>
                  </a:cxn>
                  <a:cxn ang="0">
                    <a:pos x="175" y="81"/>
                  </a:cxn>
                  <a:cxn ang="0">
                    <a:pos x="170" y="48"/>
                  </a:cxn>
                  <a:cxn ang="0">
                    <a:pos x="99" y="12"/>
                  </a:cxn>
                  <a:cxn ang="0">
                    <a:pos x="26" y="22"/>
                  </a:cxn>
                </a:cxnLst>
                <a:rect l="0" t="0" r="r" b="b"/>
                <a:pathLst>
                  <a:path w="177" h="123">
                    <a:moveTo>
                      <a:pt x="26" y="22"/>
                    </a:moveTo>
                    <a:cubicBezTo>
                      <a:pt x="14" y="43"/>
                      <a:pt x="0" y="68"/>
                      <a:pt x="22" y="91"/>
                    </a:cubicBezTo>
                    <a:cubicBezTo>
                      <a:pt x="39" y="106"/>
                      <a:pt x="42" y="110"/>
                      <a:pt x="66" y="116"/>
                    </a:cubicBezTo>
                    <a:cubicBezTo>
                      <a:pt x="90" y="123"/>
                      <a:pt x="110" y="119"/>
                      <a:pt x="139" y="114"/>
                    </a:cubicBezTo>
                    <a:cubicBezTo>
                      <a:pt x="157" y="111"/>
                      <a:pt x="171" y="96"/>
                      <a:pt x="175" y="81"/>
                    </a:cubicBezTo>
                    <a:cubicBezTo>
                      <a:pt x="177" y="71"/>
                      <a:pt x="172" y="57"/>
                      <a:pt x="170" y="48"/>
                    </a:cubicBezTo>
                    <a:cubicBezTo>
                      <a:pt x="163" y="25"/>
                      <a:pt x="120" y="12"/>
                      <a:pt x="99" y="12"/>
                    </a:cubicBezTo>
                    <a:cubicBezTo>
                      <a:pt x="78" y="12"/>
                      <a:pt x="38" y="0"/>
                      <a:pt x="26" y="22"/>
                    </a:cubicBezTo>
                    <a:close/>
                  </a:path>
                </a:pathLst>
              </a:custGeom>
              <a:solidFill>
                <a:srgbClr val="FBE1D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" name="Freeform 17"/>
              <p:cNvSpPr>
                <a:spLocks/>
              </p:cNvSpPr>
              <p:nvPr/>
            </p:nvSpPr>
            <p:spPr bwMode="auto">
              <a:xfrm>
                <a:off x="1700" y="2046"/>
                <a:ext cx="347" cy="166"/>
              </a:xfrm>
              <a:custGeom>
                <a:avLst/>
                <a:gdLst/>
                <a:ahLst/>
                <a:cxnLst>
                  <a:cxn ang="0">
                    <a:pos x="137" y="0"/>
                  </a:cxn>
                  <a:cxn ang="0">
                    <a:pos x="136" y="23"/>
                  </a:cxn>
                  <a:cxn ang="0">
                    <a:pos x="99" y="52"/>
                  </a:cxn>
                  <a:cxn ang="0">
                    <a:pos x="31" y="54"/>
                  </a:cxn>
                  <a:cxn ang="0">
                    <a:pos x="0" y="39"/>
                  </a:cxn>
                  <a:cxn ang="0">
                    <a:pos x="0" y="40"/>
                  </a:cxn>
                  <a:cxn ang="0">
                    <a:pos x="41" y="63"/>
                  </a:cxn>
                  <a:cxn ang="0">
                    <a:pos x="109" y="61"/>
                  </a:cxn>
                  <a:cxn ang="0">
                    <a:pos x="142" y="30"/>
                  </a:cxn>
                  <a:cxn ang="0">
                    <a:pos x="137" y="0"/>
                  </a:cxn>
                </a:cxnLst>
                <a:rect l="0" t="0" r="r" b="b"/>
                <a:pathLst>
                  <a:path w="144" h="69">
                    <a:moveTo>
                      <a:pt x="137" y="0"/>
                    </a:moveTo>
                    <a:cubicBezTo>
                      <a:pt x="137" y="11"/>
                      <a:pt x="139" y="14"/>
                      <a:pt x="136" y="23"/>
                    </a:cubicBezTo>
                    <a:cubicBezTo>
                      <a:pt x="133" y="37"/>
                      <a:pt x="115" y="49"/>
                      <a:pt x="99" y="52"/>
                    </a:cubicBezTo>
                    <a:cubicBezTo>
                      <a:pt x="72" y="57"/>
                      <a:pt x="53" y="61"/>
                      <a:pt x="31" y="54"/>
                    </a:cubicBezTo>
                    <a:cubicBezTo>
                      <a:pt x="14" y="50"/>
                      <a:pt x="9" y="46"/>
                      <a:pt x="0" y="39"/>
                    </a:cubicBezTo>
                    <a:cubicBezTo>
                      <a:pt x="0" y="39"/>
                      <a:pt x="0" y="39"/>
                      <a:pt x="0" y="40"/>
                    </a:cubicBezTo>
                    <a:cubicBezTo>
                      <a:pt x="16" y="53"/>
                      <a:pt x="19" y="57"/>
                      <a:pt x="41" y="63"/>
                    </a:cubicBezTo>
                    <a:cubicBezTo>
                      <a:pt x="63" y="69"/>
                      <a:pt x="82" y="66"/>
                      <a:pt x="109" y="61"/>
                    </a:cubicBezTo>
                    <a:cubicBezTo>
                      <a:pt x="125" y="58"/>
                      <a:pt x="138" y="44"/>
                      <a:pt x="142" y="30"/>
                    </a:cubicBezTo>
                    <a:cubicBezTo>
                      <a:pt x="144" y="21"/>
                      <a:pt x="139" y="8"/>
                      <a:pt x="137" y="0"/>
                    </a:cubicBezTo>
                    <a:close/>
                  </a:path>
                </a:pathLst>
              </a:custGeom>
              <a:solidFill>
                <a:srgbClr val="F8C8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" name="Freeform 18"/>
              <p:cNvSpPr>
                <a:spLocks/>
              </p:cNvSpPr>
              <p:nvPr/>
            </p:nvSpPr>
            <p:spPr bwMode="auto">
              <a:xfrm>
                <a:off x="1654" y="1942"/>
                <a:ext cx="364" cy="198"/>
              </a:xfrm>
              <a:custGeom>
                <a:avLst/>
                <a:gdLst/>
                <a:ahLst/>
                <a:cxnLst>
                  <a:cxn ang="0">
                    <a:pos x="31" y="28"/>
                  </a:cxn>
                  <a:cxn ang="0">
                    <a:pos x="98" y="19"/>
                  </a:cxn>
                  <a:cxn ang="0">
                    <a:pos x="151" y="38"/>
                  </a:cxn>
                  <a:cxn ang="0">
                    <a:pos x="89" y="10"/>
                  </a:cxn>
                  <a:cxn ang="0">
                    <a:pos x="23" y="19"/>
                  </a:cxn>
                  <a:cxn ang="0">
                    <a:pos x="19" y="81"/>
                  </a:cxn>
                  <a:cxn ang="0">
                    <a:pos x="20" y="81"/>
                  </a:cxn>
                  <a:cxn ang="0">
                    <a:pos x="31" y="28"/>
                  </a:cxn>
                </a:cxnLst>
                <a:rect l="0" t="0" r="r" b="b"/>
                <a:pathLst>
                  <a:path w="151" h="82">
                    <a:moveTo>
                      <a:pt x="31" y="28"/>
                    </a:moveTo>
                    <a:cubicBezTo>
                      <a:pt x="42" y="9"/>
                      <a:pt x="78" y="19"/>
                      <a:pt x="98" y="19"/>
                    </a:cubicBezTo>
                    <a:cubicBezTo>
                      <a:pt x="112" y="19"/>
                      <a:pt x="136" y="26"/>
                      <a:pt x="151" y="38"/>
                    </a:cubicBezTo>
                    <a:cubicBezTo>
                      <a:pt x="141" y="20"/>
                      <a:pt x="107" y="10"/>
                      <a:pt x="89" y="10"/>
                    </a:cubicBezTo>
                    <a:cubicBezTo>
                      <a:pt x="70" y="10"/>
                      <a:pt x="34" y="0"/>
                      <a:pt x="23" y="19"/>
                    </a:cubicBezTo>
                    <a:cubicBezTo>
                      <a:pt x="12" y="38"/>
                      <a:pt x="0" y="61"/>
                      <a:pt x="19" y="81"/>
                    </a:cubicBezTo>
                    <a:cubicBezTo>
                      <a:pt x="20" y="82"/>
                      <a:pt x="19" y="81"/>
                      <a:pt x="20" y="81"/>
                    </a:cubicBezTo>
                    <a:cubicBezTo>
                      <a:pt x="8" y="63"/>
                      <a:pt x="22" y="45"/>
                      <a:pt x="31" y="28"/>
                    </a:cubicBezTo>
                    <a:close/>
                  </a:path>
                </a:pathLst>
              </a:custGeom>
              <a:solidFill>
                <a:srgbClr val="FEF5F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" name="Freeform 19"/>
              <p:cNvSpPr>
                <a:spLocks/>
              </p:cNvSpPr>
              <p:nvPr/>
            </p:nvSpPr>
            <p:spPr bwMode="auto">
              <a:xfrm>
                <a:off x="2640" y="2578"/>
                <a:ext cx="138" cy="854"/>
              </a:xfrm>
              <a:custGeom>
                <a:avLst/>
                <a:gdLst/>
                <a:ahLst/>
                <a:cxnLst>
                  <a:cxn ang="0">
                    <a:pos x="55" y="258"/>
                  </a:cxn>
                  <a:cxn ang="0">
                    <a:pos x="54" y="249"/>
                  </a:cxn>
                  <a:cxn ang="0">
                    <a:pos x="52" y="235"/>
                  </a:cxn>
                  <a:cxn ang="0">
                    <a:pos x="47" y="219"/>
                  </a:cxn>
                  <a:cxn ang="0">
                    <a:pos x="43" y="209"/>
                  </a:cxn>
                  <a:cxn ang="0">
                    <a:pos x="44" y="197"/>
                  </a:cxn>
                  <a:cxn ang="0">
                    <a:pos x="41" y="190"/>
                  </a:cxn>
                  <a:cxn ang="0">
                    <a:pos x="42" y="181"/>
                  </a:cxn>
                  <a:cxn ang="0">
                    <a:pos x="39" y="172"/>
                  </a:cxn>
                  <a:cxn ang="0">
                    <a:pos x="39" y="160"/>
                  </a:cxn>
                  <a:cxn ang="0">
                    <a:pos x="39" y="147"/>
                  </a:cxn>
                  <a:cxn ang="0">
                    <a:pos x="39" y="135"/>
                  </a:cxn>
                  <a:cxn ang="0">
                    <a:pos x="36" y="123"/>
                  </a:cxn>
                  <a:cxn ang="0">
                    <a:pos x="35" y="111"/>
                  </a:cxn>
                  <a:cxn ang="0">
                    <a:pos x="35" y="99"/>
                  </a:cxn>
                  <a:cxn ang="0">
                    <a:pos x="34" y="85"/>
                  </a:cxn>
                  <a:cxn ang="0">
                    <a:pos x="29" y="70"/>
                  </a:cxn>
                  <a:cxn ang="0">
                    <a:pos x="29" y="52"/>
                  </a:cxn>
                  <a:cxn ang="0">
                    <a:pos x="41" y="50"/>
                  </a:cxn>
                  <a:cxn ang="0">
                    <a:pos x="5" y="1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6" y="146"/>
                  </a:cxn>
                  <a:cxn ang="0">
                    <a:pos x="43" y="271"/>
                  </a:cxn>
                  <a:cxn ang="0">
                    <a:pos x="37" y="337"/>
                  </a:cxn>
                  <a:cxn ang="0">
                    <a:pos x="48" y="342"/>
                  </a:cxn>
                  <a:cxn ang="0">
                    <a:pos x="50" y="332"/>
                  </a:cxn>
                  <a:cxn ang="0">
                    <a:pos x="54" y="322"/>
                  </a:cxn>
                  <a:cxn ang="0">
                    <a:pos x="55" y="309"/>
                  </a:cxn>
                  <a:cxn ang="0">
                    <a:pos x="57" y="299"/>
                  </a:cxn>
                  <a:cxn ang="0">
                    <a:pos x="56" y="281"/>
                  </a:cxn>
                  <a:cxn ang="0">
                    <a:pos x="57" y="266"/>
                  </a:cxn>
                  <a:cxn ang="0">
                    <a:pos x="55" y="258"/>
                  </a:cxn>
                </a:cxnLst>
                <a:rect l="0" t="0" r="r" b="b"/>
                <a:pathLst>
                  <a:path w="57" h="354">
                    <a:moveTo>
                      <a:pt x="55" y="258"/>
                    </a:moveTo>
                    <a:cubicBezTo>
                      <a:pt x="54" y="255"/>
                      <a:pt x="55" y="252"/>
                      <a:pt x="54" y="249"/>
                    </a:cubicBezTo>
                    <a:cubicBezTo>
                      <a:pt x="51" y="244"/>
                      <a:pt x="52" y="238"/>
                      <a:pt x="52" y="235"/>
                    </a:cubicBezTo>
                    <a:cubicBezTo>
                      <a:pt x="51" y="231"/>
                      <a:pt x="47" y="227"/>
                      <a:pt x="47" y="219"/>
                    </a:cubicBezTo>
                    <a:cubicBezTo>
                      <a:pt x="47" y="215"/>
                      <a:pt x="44" y="213"/>
                      <a:pt x="43" y="209"/>
                    </a:cubicBezTo>
                    <a:cubicBezTo>
                      <a:pt x="43" y="205"/>
                      <a:pt x="44" y="201"/>
                      <a:pt x="44" y="197"/>
                    </a:cubicBezTo>
                    <a:cubicBezTo>
                      <a:pt x="44" y="194"/>
                      <a:pt x="42" y="192"/>
                      <a:pt x="41" y="190"/>
                    </a:cubicBezTo>
                    <a:cubicBezTo>
                      <a:pt x="41" y="187"/>
                      <a:pt x="42" y="184"/>
                      <a:pt x="42" y="181"/>
                    </a:cubicBezTo>
                    <a:cubicBezTo>
                      <a:pt x="42" y="179"/>
                      <a:pt x="40" y="174"/>
                      <a:pt x="39" y="172"/>
                    </a:cubicBezTo>
                    <a:cubicBezTo>
                      <a:pt x="38" y="167"/>
                      <a:pt x="39" y="163"/>
                      <a:pt x="39" y="160"/>
                    </a:cubicBezTo>
                    <a:cubicBezTo>
                      <a:pt x="39" y="158"/>
                      <a:pt x="40" y="153"/>
                      <a:pt x="39" y="147"/>
                    </a:cubicBezTo>
                    <a:cubicBezTo>
                      <a:pt x="39" y="143"/>
                      <a:pt x="40" y="139"/>
                      <a:pt x="39" y="135"/>
                    </a:cubicBezTo>
                    <a:cubicBezTo>
                      <a:pt x="38" y="129"/>
                      <a:pt x="36" y="126"/>
                      <a:pt x="36" y="123"/>
                    </a:cubicBezTo>
                    <a:cubicBezTo>
                      <a:pt x="35" y="120"/>
                      <a:pt x="36" y="116"/>
                      <a:pt x="35" y="111"/>
                    </a:cubicBezTo>
                    <a:cubicBezTo>
                      <a:pt x="34" y="107"/>
                      <a:pt x="35" y="103"/>
                      <a:pt x="35" y="99"/>
                    </a:cubicBezTo>
                    <a:cubicBezTo>
                      <a:pt x="34" y="94"/>
                      <a:pt x="36" y="87"/>
                      <a:pt x="34" y="85"/>
                    </a:cubicBezTo>
                    <a:cubicBezTo>
                      <a:pt x="31" y="81"/>
                      <a:pt x="28" y="76"/>
                      <a:pt x="29" y="70"/>
                    </a:cubicBezTo>
                    <a:cubicBezTo>
                      <a:pt x="31" y="63"/>
                      <a:pt x="25" y="60"/>
                      <a:pt x="29" y="52"/>
                    </a:cubicBezTo>
                    <a:cubicBezTo>
                      <a:pt x="31" y="47"/>
                      <a:pt x="39" y="50"/>
                      <a:pt x="41" y="50"/>
                    </a:cubicBezTo>
                    <a:cubicBezTo>
                      <a:pt x="25" y="46"/>
                      <a:pt x="13" y="36"/>
                      <a:pt x="5" y="18"/>
                    </a:cubicBezTo>
                    <a:cubicBezTo>
                      <a:pt x="3" y="12"/>
                      <a:pt x="1" y="6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76"/>
                      <a:pt x="22" y="98"/>
                      <a:pt x="26" y="146"/>
                    </a:cubicBezTo>
                    <a:cubicBezTo>
                      <a:pt x="30" y="194"/>
                      <a:pt x="39" y="233"/>
                      <a:pt x="43" y="271"/>
                    </a:cubicBezTo>
                    <a:cubicBezTo>
                      <a:pt x="47" y="309"/>
                      <a:pt x="41" y="321"/>
                      <a:pt x="37" y="337"/>
                    </a:cubicBezTo>
                    <a:cubicBezTo>
                      <a:pt x="33" y="350"/>
                      <a:pt x="42" y="354"/>
                      <a:pt x="48" y="342"/>
                    </a:cubicBezTo>
                    <a:cubicBezTo>
                      <a:pt x="49" y="340"/>
                      <a:pt x="50" y="334"/>
                      <a:pt x="50" y="332"/>
                    </a:cubicBezTo>
                    <a:cubicBezTo>
                      <a:pt x="51" y="325"/>
                      <a:pt x="53" y="327"/>
                      <a:pt x="54" y="322"/>
                    </a:cubicBezTo>
                    <a:cubicBezTo>
                      <a:pt x="55" y="317"/>
                      <a:pt x="54" y="312"/>
                      <a:pt x="55" y="309"/>
                    </a:cubicBezTo>
                    <a:cubicBezTo>
                      <a:pt x="55" y="305"/>
                      <a:pt x="57" y="303"/>
                      <a:pt x="57" y="299"/>
                    </a:cubicBezTo>
                    <a:cubicBezTo>
                      <a:pt x="57" y="292"/>
                      <a:pt x="56" y="286"/>
                      <a:pt x="56" y="281"/>
                    </a:cubicBezTo>
                    <a:cubicBezTo>
                      <a:pt x="56" y="276"/>
                      <a:pt x="57" y="272"/>
                      <a:pt x="57" y="266"/>
                    </a:cubicBezTo>
                    <a:cubicBezTo>
                      <a:pt x="57" y="263"/>
                      <a:pt x="55" y="261"/>
                      <a:pt x="55" y="258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" name="Freeform 20"/>
              <p:cNvSpPr>
                <a:spLocks/>
              </p:cNvSpPr>
              <p:nvPr/>
            </p:nvSpPr>
            <p:spPr bwMode="auto">
              <a:xfrm>
                <a:off x="3701" y="1928"/>
                <a:ext cx="419" cy="294"/>
              </a:xfrm>
              <a:custGeom>
                <a:avLst/>
                <a:gdLst/>
                <a:ahLst/>
                <a:cxnLst>
                  <a:cxn ang="0">
                    <a:pos x="157" y="23"/>
                  </a:cxn>
                  <a:cxn ang="0">
                    <a:pos x="157" y="82"/>
                  </a:cxn>
                  <a:cxn ang="0">
                    <a:pos x="106" y="114"/>
                  </a:cxn>
                  <a:cxn ang="0">
                    <a:pos x="41" y="117"/>
                  </a:cxn>
                  <a:cxn ang="0">
                    <a:pos x="3" y="81"/>
                  </a:cxn>
                  <a:cxn ang="0">
                    <a:pos x="8" y="48"/>
                  </a:cxn>
                  <a:cxn ang="0">
                    <a:pos x="79" y="12"/>
                  </a:cxn>
                  <a:cxn ang="0">
                    <a:pos x="157" y="23"/>
                  </a:cxn>
                </a:cxnLst>
                <a:rect l="0" t="0" r="r" b="b"/>
                <a:pathLst>
                  <a:path w="174" h="122">
                    <a:moveTo>
                      <a:pt x="157" y="23"/>
                    </a:moveTo>
                    <a:cubicBezTo>
                      <a:pt x="170" y="44"/>
                      <a:pt x="174" y="67"/>
                      <a:pt x="157" y="82"/>
                    </a:cubicBezTo>
                    <a:cubicBezTo>
                      <a:pt x="140" y="96"/>
                      <a:pt x="130" y="107"/>
                      <a:pt x="106" y="114"/>
                    </a:cubicBezTo>
                    <a:cubicBezTo>
                      <a:pt x="82" y="120"/>
                      <a:pt x="71" y="122"/>
                      <a:pt x="41" y="117"/>
                    </a:cubicBezTo>
                    <a:cubicBezTo>
                      <a:pt x="24" y="114"/>
                      <a:pt x="7" y="96"/>
                      <a:pt x="3" y="81"/>
                    </a:cubicBezTo>
                    <a:cubicBezTo>
                      <a:pt x="0" y="71"/>
                      <a:pt x="5" y="57"/>
                      <a:pt x="8" y="48"/>
                    </a:cubicBezTo>
                    <a:cubicBezTo>
                      <a:pt x="15" y="25"/>
                      <a:pt x="57" y="12"/>
                      <a:pt x="79" y="12"/>
                    </a:cubicBezTo>
                    <a:cubicBezTo>
                      <a:pt x="100" y="12"/>
                      <a:pt x="144" y="0"/>
                      <a:pt x="157" y="23"/>
                    </a:cubicBezTo>
                    <a:close/>
                  </a:path>
                </a:pathLst>
              </a:custGeom>
              <a:solidFill>
                <a:srgbClr val="FBE1D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" name="Freeform 21"/>
              <p:cNvSpPr>
                <a:spLocks/>
              </p:cNvSpPr>
              <p:nvPr/>
            </p:nvSpPr>
            <p:spPr bwMode="auto">
              <a:xfrm>
                <a:off x="3720" y="1949"/>
                <a:ext cx="330" cy="249"/>
              </a:xfrm>
              <a:custGeom>
                <a:avLst/>
                <a:gdLst/>
                <a:ahLst/>
                <a:cxnLst>
                  <a:cxn ang="0">
                    <a:pos x="16" y="77"/>
                  </a:cxn>
                  <a:cxn ang="0">
                    <a:pos x="20" y="47"/>
                  </a:cxn>
                  <a:cxn ang="0">
                    <a:pos x="84" y="14"/>
                  </a:cxn>
                  <a:cxn ang="0">
                    <a:pos x="137" y="13"/>
                  </a:cxn>
                  <a:cxn ang="0">
                    <a:pos x="71" y="8"/>
                  </a:cxn>
                  <a:cxn ang="0">
                    <a:pos x="7" y="40"/>
                  </a:cxn>
                  <a:cxn ang="0">
                    <a:pos x="2" y="70"/>
                  </a:cxn>
                  <a:cxn ang="0">
                    <a:pos x="35" y="103"/>
                  </a:cxn>
                  <a:cxn ang="0">
                    <a:pos x="16" y="77"/>
                  </a:cxn>
                </a:cxnLst>
                <a:rect l="0" t="0" r="r" b="b"/>
                <a:pathLst>
                  <a:path w="137" h="103">
                    <a:moveTo>
                      <a:pt x="16" y="77"/>
                    </a:moveTo>
                    <a:cubicBezTo>
                      <a:pt x="13" y="68"/>
                      <a:pt x="18" y="55"/>
                      <a:pt x="20" y="47"/>
                    </a:cubicBezTo>
                    <a:cubicBezTo>
                      <a:pt x="26" y="26"/>
                      <a:pt x="65" y="14"/>
                      <a:pt x="84" y="14"/>
                    </a:cubicBezTo>
                    <a:cubicBezTo>
                      <a:pt x="97" y="14"/>
                      <a:pt x="120" y="9"/>
                      <a:pt x="137" y="13"/>
                    </a:cubicBezTo>
                    <a:cubicBezTo>
                      <a:pt x="122" y="0"/>
                      <a:pt x="88" y="8"/>
                      <a:pt x="71" y="8"/>
                    </a:cubicBezTo>
                    <a:cubicBezTo>
                      <a:pt x="51" y="8"/>
                      <a:pt x="13" y="20"/>
                      <a:pt x="7" y="40"/>
                    </a:cubicBezTo>
                    <a:cubicBezTo>
                      <a:pt x="4" y="48"/>
                      <a:pt x="0" y="61"/>
                      <a:pt x="2" y="70"/>
                    </a:cubicBezTo>
                    <a:cubicBezTo>
                      <a:pt x="6" y="84"/>
                      <a:pt x="20" y="99"/>
                      <a:pt x="35" y="103"/>
                    </a:cubicBezTo>
                    <a:cubicBezTo>
                      <a:pt x="26" y="96"/>
                      <a:pt x="18" y="86"/>
                      <a:pt x="16" y="77"/>
                    </a:cubicBezTo>
                    <a:close/>
                  </a:path>
                </a:pathLst>
              </a:custGeom>
              <a:solidFill>
                <a:srgbClr val="FEF5F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" name="Freeform 22"/>
              <p:cNvSpPr>
                <a:spLocks noEditPoints="1"/>
              </p:cNvSpPr>
              <p:nvPr/>
            </p:nvSpPr>
            <p:spPr bwMode="auto">
              <a:xfrm>
                <a:off x="1459" y="1428"/>
                <a:ext cx="2842" cy="1276"/>
              </a:xfrm>
              <a:custGeom>
                <a:avLst/>
                <a:gdLst/>
                <a:ahLst/>
                <a:cxnLst>
                  <a:cxn ang="0">
                    <a:pos x="794" y="60"/>
                  </a:cxn>
                  <a:cxn ang="0">
                    <a:pos x="150" y="100"/>
                  </a:cxn>
                  <a:cxn ang="0">
                    <a:pos x="82" y="270"/>
                  </a:cxn>
                  <a:cxn ang="0">
                    <a:pos x="45" y="117"/>
                  </a:cxn>
                  <a:cxn ang="0">
                    <a:pos x="261" y="117"/>
                  </a:cxn>
                  <a:cxn ang="0">
                    <a:pos x="446" y="102"/>
                  </a:cxn>
                  <a:cxn ang="0">
                    <a:pos x="482" y="105"/>
                  </a:cxn>
                  <a:cxn ang="0">
                    <a:pos x="497" y="98"/>
                  </a:cxn>
                  <a:cxn ang="0">
                    <a:pos x="522" y="95"/>
                  </a:cxn>
                  <a:cxn ang="0">
                    <a:pos x="540" y="92"/>
                  </a:cxn>
                  <a:cxn ang="0">
                    <a:pos x="556" y="90"/>
                  </a:cxn>
                  <a:cxn ang="0">
                    <a:pos x="569" y="95"/>
                  </a:cxn>
                  <a:cxn ang="0">
                    <a:pos x="584" y="88"/>
                  </a:cxn>
                  <a:cxn ang="0">
                    <a:pos x="596" y="93"/>
                  </a:cxn>
                  <a:cxn ang="0">
                    <a:pos x="617" y="91"/>
                  </a:cxn>
                  <a:cxn ang="0">
                    <a:pos x="633" y="91"/>
                  </a:cxn>
                  <a:cxn ang="0">
                    <a:pos x="647" y="94"/>
                  </a:cxn>
                  <a:cxn ang="0">
                    <a:pos x="664" y="96"/>
                  </a:cxn>
                  <a:cxn ang="0">
                    <a:pos x="692" y="100"/>
                  </a:cxn>
                  <a:cxn ang="0">
                    <a:pos x="743" y="100"/>
                  </a:cxn>
                  <a:cxn ang="0">
                    <a:pos x="964" y="100"/>
                  </a:cxn>
                  <a:cxn ang="0">
                    <a:pos x="1156" y="172"/>
                  </a:cxn>
                  <a:cxn ang="0">
                    <a:pos x="1095" y="280"/>
                  </a:cxn>
                  <a:cxn ang="0">
                    <a:pos x="1117" y="157"/>
                  </a:cxn>
                  <a:cxn ang="0">
                    <a:pos x="1024" y="128"/>
                  </a:cxn>
                  <a:cxn ang="0">
                    <a:pos x="840" y="135"/>
                  </a:cxn>
                  <a:cxn ang="0">
                    <a:pos x="708" y="126"/>
                  </a:cxn>
                  <a:cxn ang="0">
                    <a:pos x="695" y="133"/>
                  </a:cxn>
                  <a:cxn ang="0">
                    <a:pos x="684" y="148"/>
                  </a:cxn>
                  <a:cxn ang="0">
                    <a:pos x="657" y="180"/>
                  </a:cxn>
                  <a:cxn ang="0">
                    <a:pos x="646" y="224"/>
                  </a:cxn>
                  <a:cxn ang="0">
                    <a:pos x="635" y="244"/>
                  </a:cxn>
                  <a:cxn ang="0">
                    <a:pos x="625" y="279"/>
                  </a:cxn>
                  <a:cxn ang="0">
                    <a:pos x="607" y="327"/>
                  </a:cxn>
                  <a:cxn ang="0">
                    <a:pos x="602" y="375"/>
                  </a:cxn>
                  <a:cxn ang="0">
                    <a:pos x="599" y="414"/>
                  </a:cxn>
                  <a:cxn ang="0">
                    <a:pos x="602" y="458"/>
                  </a:cxn>
                  <a:cxn ang="0">
                    <a:pos x="685" y="495"/>
                  </a:cxn>
                  <a:cxn ang="0">
                    <a:pos x="959" y="131"/>
                  </a:cxn>
                  <a:cxn ang="0">
                    <a:pos x="1041" y="207"/>
                  </a:cxn>
                  <a:cxn ang="0">
                    <a:pos x="581" y="479"/>
                  </a:cxn>
                  <a:cxn ang="0">
                    <a:pos x="578" y="427"/>
                  </a:cxn>
                  <a:cxn ang="0">
                    <a:pos x="580" y="380"/>
                  </a:cxn>
                  <a:cxn ang="0">
                    <a:pos x="575" y="343"/>
                  </a:cxn>
                  <a:cxn ang="0">
                    <a:pos x="568" y="306"/>
                  </a:cxn>
                  <a:cxn ang="0">
                    <a:pos x="558" y="284"/>
                  </a:cxn>
                  <a:cxn ang="0">
                    <a:pos x="546" y="256"/>
                  </a:cxn>
                  <a:cxn ang="0">
                    <a:pos x="546" y="236"/>
                  </a:cxn>
                  <a:cxn ang="0">
                    <a:pos x="541" y="217"/>
                  </a:cxn>
                  <a:cxn ang="0">
                    <a:pos x="525" y="192"/>
                  </a:cxn>
                  <a:cxn ang="0">
                    <a:pos x="518" y="175"/>
                  </a:cxn>
                  <a:cxn ang="0">
                    <a:pos x="507" y="158"/>
                  </a:cxn>
                  <a:cxn ang="0">
                    <a:pos x="501" y="148"/>
                  </a:cxn>
                  <a:cxn ang="0">
                    <a:pos x="488" y="136"/>
                  </a:cxn>
                  <a:cxn ang="0">
                    <a:pos x="475" y="126"/>
                  </a:cxn>
                  <a:cxn ang="0">
                    <a:pos x="369" y="126"/>
                  </a:cxn>
                  <a:cxn ang="0">
                    <a:pos x="174" y="131"/>
                  </a:cxn>
                  <a:cxn ang="0">
                    <a:pos x="63" y="155"/>
                  </a:cxn>
                  <a:cxn ang="0">
                    <a:pos x="142" y="216"/>
                  </a:cxn>
                  <a:cxn ang="0">
                    <a:pos x="159" y="144"/>
                  </a:cxn>
                  <a:cxn ang="0">
                    <a:pos x="479" y="347"/>
                  </a:cxn>
                </a:cxnLst>
                <a:rect l="0" t="0" r="r" b="b"/>
                <a:pathLst>
                  <a:path w="1179" h="529">
                    <a:moveTo>
                      <a:pt x="1142" y="109"/>
                    </a:moveTo>
                    <a:cubicBezTo>
                      <a:pt x="1105" y="72"/>
                      <a:pt x="1053" y="93"/>
                      <a:pt x="1033" y="93"/>
                    </a:cubicBezTo>
                    <a:cubicBezTo>
                      <a:pt x="1013" y="93"/>
                      <a:pt x="994" y="88"/>
                      <a:pt x="963" y="91"/>
                    </a:cubicBezTo>
                    <a:cubicBezTo>
                      <a:pt x="933" y="93"/>
                      <a:pt x="909" y="112"/>
                      <a:pt x="881" y="116"/>
                    </a:cubicBezTo>
                    <a:cubicBezTo>
                      <a:pt x="853" y="120"/>
                      <a:pt x="819" y="75"/>
                      <a:pt x="794" y="60"/>
                    </a:cubicBezTo>
                    <a:cubicBezTo>
                      <a:pt x="733" y="16"/>
                      <a:pt x="663" y="0"/>
                      <a:pt x="590" y="0"/>
                    </a:cubicBezTo>
                    <a:cubicBezTo>
                      <a:pt x="517" y="0"/>
                      <a:pt x="447" y="16"/>
                      <a:pt x="386" y="60"/>
                    </a:cubicBezTo>
                    <a:cubicBezTo>
                      <a:pt x="361" y="75"/>
                      <a:pt x="327" y="120"/>
                      <a:pt x="299" y="116"/>
                    </a:cubicBezTo>
                    <a:cubicBezTo>
                      <a:pt x="271" y="112"/>
                      <a:pt x="250" y="100"/>
                      <a:pt x="219" y="97"/>
                    </a:cubicBezTo>
                    <a:cubicBezTo>
                      <a:pt x="188" y="95"/>
                      <a:pt x="170" y="100"/>
                      <a:pt x="150" y="100"/>
                    </a:cubicBezTo>
                    <a:cubicBezTo>
                      <a:pt x="130" y="100"/>
                      <a:pt x="75" y="72"/>
                      <a:pt x="38" y="109"/>
                    </a:cubicBezTo>
                    <a:cubicBezTo>
                      <a:pt x="0" y="147"/>
                      <a:pt x="6" y="209"/>
                      <a:pt x="56" y="252"/>
                    </a:cubicBezTo>
                    <a:cubicBezTo>
                      <a:pt x="72" y="264"/>
                      <a:pt x="74" y="275"/>
                      <a:pt x="71" y="285"/>
                    </a:cubicBezTo>
                    <a:cubicBezTo>
                      <a:pt x="69" y="296"/>
                      <a:pt x="85" y="295"/>
                      <a:pt x="84" y="282"/>
                    </a:cubicBezTo>
                    <a:cubicBezTo>
                      <a:pt x="83" y="278"/>
                      <a:pt x="82" y="274"/>
                      <a:pt x="82" y="270"/>
                    </a:cubicBezTo>
                    <a:cubicBezTo>
                      <a:pt x="82" y="270"/>
                      <a:pt x="83" y="270"/>
                      <a:pt x="82" y="270"/>
                    </a:cubicBezTo>
                    <a:cubicBezTo>
                      <a:pt x="80" y="260"/>
                      <a:pt x="73" y="252"/>
                      <a:pt x="62" y="244"/>
                    </a:cubicBezTo>
                    <a:cubicBezTo>
                      <a:pt x="63" y="245"/>
                      <a:pt x="63" y="245"/>
                      <a:pt x="63" y="245"/>
                    </a:cubicBezTo>
                    <a:cubicBezTo>
                      <a:pt x="39" y="224"/>
                      <a:pt x="25" y="198"/>
                      <a:pt x="24" y="172"/>
                    </a:cubicBezTo>
                    <a:cubicBezTo>
                      <a:pt x="23" y="151"/>
                      <a:pt x="30" y="131"/>
                      <a:pt x="45" y="117"/>
                    </a:cubicBezTo>
                    <a:cubicBezTo>
                      <a:pt x="69" y="92"/>
                      <a:pt x="103" y="100"/>
                      <a:pt x="127" y="106"/>
                    </a:cubicBezTo>
                    <a:cubicBezTo>
                      <a:pt x="137" y="108"/>
                      <a:pt x="144" y="110"/>
                      <a:pt x="150" y="110"/>
                    </a:cubicBezTo>
                    <a:cubicBezTo>
                      <a:pt x="158" y="110"/>
                      <a:pt x="165" y="109"/>
                      <a:pt x="173" y="109"/>
                    </a:cubicBezTo>
                    <a:cubicBezTo>
                      <a:pt x="186" y="107"/>
                      <a:pt x="200" y="106"/>
                      <a:pt x="218" y="107"/>
                    </a:cubicBezTo>
                    <a:cubicBezTo>
                      <a:pt x="234" y="109"/>
                      <a:pt x="247" y="113"/>
                      <a:pt x="261" y="117"/>
                    </a:cubicBezTo>
                    <a:cubicBezTo>
                      <a:pt x="272" y="121"/>
                      <a:pt x="284" y="124"/>
                      <a:pt x="298" y="126"/>
                    </a:cubicBezTo>
                    <a:cubicBezTo>
                      <a:pt x="313" y="125"/>
                      <a:pt x="325" y="128"/>
                      <a:pt x="339" y="119"/>
                    </a:cubicBezTo>
                    <a:cubicBezTo>
                      <a:pt x="353" y="110"/>
                      <a:pt x="371" y="109"/>
                      <a:pt x="388" y="109"/>
                    </a:cubicBezTo>
                    <a:cubicBezTo>
                      <a:pt x="405" y="109"/>
                      <a:pt x="402" y="109"/>
                      <a:pt x="414" y="106"/>
                    </a:cubicBezTo>
                    <a:cubicBezTo>
                      <a:pt x="426" y="103"/>
                      <a:pt x="437" y="102"/>
                      <a:pt x="446" y="102"/>
                    </a:cubicBezTo>
                    <a:cubicBezTo>
                      <a:pt x="455" y="102"/>
                      <a:pt x="459" y="106"/>
                      <a:pt x="467" y="105"/>
                    </a:cubicBezTo>
                    <a:cubicBezTo>
                      <a:pt x="467" y="105"/>
                      <a:pt x="468" y="105"/>
                      <a:pt x="468" y="105"/>
                    </a:cubicBezTo>
                    <a:cubicBezTo>
                      <a:pt x="471" y="104"/>
                      <a:pt x="474" y="103"/>
                      <a:pt x="476" y="102"/>
                    </a:cubicBezTo>
                    <a:cubicBezTo>
                      <a:pt x="477" y="103"/>
                      <a:pt x="477" y="103"/>
                      <a:pt x="477" y="103"/>
                    </a:cubicBezTo>
                    <a:cubicBezTo>
                      <a:pt x="479" y="104"/>
                      <a:pt x="480" y="106"/>
                      <a:pt x="482" y="105"/>
                    </a:cubicBezTo>
                    <a:cubicBezTo>
                      <a:pt x="484" y="104"/>
                      <a:pt x="483" y="102"/>
                      <a:pt x="483" y="101"/>
                    </a:cubicBezTo>
                    <a:cubicBezTo>
                      <a:pt x="486" y="100"/>
                      <a:pt x="489" y="99"/>
                      <a:pt x="492" y="99"/>
                    </a:cubicBezTo>
                    <a:cubicBezTo>
                      <a:pt x="493" y="99"/>
                      <a:pt x="493" y="99"/>
                      <a:pt x="493" y="99"/>
                    </a:cubicBezTo>
                    <a:cubicBezTo>
                      <a:pt x="494" y="101"/>
                      <a:pt x="492" y="107"/>
                      <a:pt x="498" y="105"/>
                    </a:cubicBezTo>
                    <a:cubicBezTo>
                      <a:pt x="498" y="102"/>
                      <a:pt x="496" y="100"/>
                      <a:pt x="497" y="98"/>
                    </a:cubicBezTo>
                    <a:cubicBezTo>
                      <a:pt x="499" y="97"/>
                      <a:pt x="501" y="97"/>
                      <a:pt x="503" y="96"/>
                    </a:cubicBezTo>
                    <a:cubicBezTo>
                      <a:pt x="504" y="97"/>
                      <a:pt x="505" y="102"/>
                      <a:pt x="508" y="100"/>
                    </a:cubicBezTo>
                    <a:cubicBezTo>
                      <a:pt x="509" y="99"/>
                      <a:pt x="509" y="97"/>
                      <a:pt x="509" y="95"/>
                    </a:cubicBezTo>
                    <a:cubicBezTo>
                      <a:pt x="512" y="95"/>
                      <a:pt x="515" y="94"/>
                      <a:pt x="518" y="94"/>
                    </a:cubicBezTo>
                    <a:cubicBezTo>
                      <a:pt x="519" y="93"/>
                      <a:pt x="521" y="95"/>
                      <a:pt x="522" y="95"/>
                    </a:cubicBezTo>
                    <a:cubicBezTo>
                      <a:pt x="522" y="97"/>
                      <a:pt x="523" y="98"/>
                      <a:pt x="525" y="97"/>
                    </a:cubicBezTo>
                    <a:cubicBezTo>
                      <a:pt x="527" y="96"/>
                      <a:pt x="527" y="95"/>
                      <a:pt x="527" y="94"/>
                    </a:cubicBezTo>
                    <a:cubicBezTo>
                      <a:pt x="527" y="93"/>
                      <a:pt x="528" y="92"/>
                      <a:pt x="528" y="92"/>
                    </a:cubicBezTo>
                    <a:cubicBezTo>
                      <a:pt x="531" y="92"/>
                      <a:pt x="534" y="91"/>
                      <a:pt x="537" y="91"/>
                    </a:cubicBezTo>
                    <a:cubicBezTo>
                      <a:pt x="538" y="91"/>
                      <a:pt x="540" y="92"/>
                      <a:pt x="540" y="92"/>
                    </a:cubicBezTo>
                    <a:cubicBezTo>
                      <a:pt x="540" y="94"/>
                      <a:pt x="541" y="96"/>
                      <a:pt x="543" y="96"/>
                    </a:cubicBezTo>
                    <a:cubicBezTo>
                      <a:pt x="548" y="97"/>
                      <a:pt x="544" y="92"/>
                      <a:pt x="545" y="90"/>
                    </a:cubicBezTo>
                    <a:cubicBezTo>
                      <a:pt x="545" y="90"/>
                      <a:pt x="545" y="90"/>
                      <a:pt x="545" y="90"/>
                    </a:cubicBezTo>
                    <a:cubicBezTo>
                      <a:pt x="548" y="89"/>
                      <a:pt x="550" y="89"/>
                      <a:pt x="552" y="89"/>
                    </a:cubicBezTo>
                    <a:cubicBezTo>
                      <a:pt x="553" y="89"/>
                      <a:pt x="555" y="90"/>
                      <a:pt x="556" y="90"/>
                    </a:cubicBezTo>
                    <a:cubicBezTo>
                      <a:pt x="556" y="92"/>
                      <a:pt x="556" y="94"/>
                      <a:pt x="560" y="92"/>
                    </a:cubicBezTo>
                    <a:cubicBezTo>
                      <a:pt x="559" y="91"/>
                      <a:pt x="559" y="89"/>
                      <a:pt x="559" y="88"/>
                    </a:cubicBezTo>
                    <a:cubicBezTo>
                      <a:pt x="561" y="88"/>
                      <a:pt x="563" y="88"/>
                      <a:pt x="564" y="87"/>
                    </a:cubicBezTo>
                    <a:cubicBezTo>
                      <a:pt x="565" y="87"/>
                      <a:pt x="568" y="89"/>
                      <a:pt x="568" y="89"/>
                    </a:cubicBezTo>
                    <a:cubicBezTo>
                      <a:pt x="568" y="91"/>
                      <a:pt x="568" y="94"/>
                      <a:pt x="569" y="95"/>
                    </a:cubicBezTo>
                    <a:cubicBezTo>
                      <a:pt x="573" y="97"/>
                      <a:pt x="574" y="94"/>
                      <a:pt x="574" y="92"/>
                    </a:cubicBezTo>
                    <a:cubicBezTo>
                      <a:pt x="574" y="91"/>
                      <a:pt x="574" y="90"/>
                      <a:pt x="574" y="89"/>
                    </a:cubicBezTo>
                    <a:cubicBezTo>
                      <a:pt x="574" y="88"/>
                      <a:pt x="575" y="87"/>
                      <a:pt x="576" y="87"/>
                    </a:cubicBezTo>
                    <a:cubicBezTo>
                      <a:pt x="578" y="86"/>
                      <a:pt x="580" y="86"/>
                      <a:pt x="581" y="86"/>
                    </a:cubicBezTo>
                    <a:cubicBezTo>
                      <a:pt x="582" y="86"/>
                      <a:pt x="584" y="87"/>
                      <a:pt x="584" y="88"/>
                    </a:cubicBezTo>
                    <a:cubicBezTo>
                      <a:pt x="585" y="89"/>
                      <a:pt x="586" y="90"/>
                      <a:pt x="588" y="89"/>
                    </a:cubicBezTo>
                    <a:cubicBezTo>
                      <a:pt x="589" y="89"/>
                      <a:pt x="589" y="88"/>
                      <a:pt x="589" y="86"/>
                    </a:cubicBezTo>
                    <a:cubicBezTo>
                      <a:pt x="590" y="86"/>
                      <a:pt x="591" y="86"/>
                      <a:pt x="592" y="86"/>
                    </a:cubicBezTo>
                    <a:cubicBezTo>
                      <a:pt x="593" y="86"/>
                      <a:pt x="595" y="87"/>
                      <a:pt x="595" y="88"/>
                    </a:cubicBezTo>
                    <a:cubicBezTo>
                      <a:pt x="595" y="90"/>
                      <a:pt x="595" y="92"/>
                      <a:pt x="596" y="93"/>
                    </a:cubicBezTo>
                    <a:cubicBezTo>
                      <a:pt x="601" y="97"/>
                      <a:pt x="601" y="92"/>
                      <a:pt x="601" y="88"/>
                    </a:cubicBezTo>
                    <a:cubicBezTo>
                      <a:pt x="601" y="87"/>
                      <a:pt x="603" y="86"/>
                      <a:pt x="603" y="86"/>
                    </a:cubicBezTo>
                    <a:cubicBezTo>
                      <a:pt x="605" y="86"/>
                      <a:pt x="606" y="86"/>
                      <a:pt x="608" y="87"/>
                    </a:cubicBezTo>
                    <a:cubicBezTo>
                      <a:pt x="608" y="87"/>
                      <a:pt x="610" y="88"/>
                      <a:pt x="610" y="89"/>
                    </a:cubicBezTo>
                    <a:cubicBezTo>
                      <a:pt x="612" y="95"/>
                      <a:pt x="617" y="96"/>
                      <a:pt x="617" y="91"/>
                    </a:cubicBezTo>
                    <a:cubicBezTo>
                      <a:pt x="617" y="90"/>
                      <a:pt x="617" y="89"/>
                      <a:pt x="617" y="88"/>
                    </a:cubicBezTo>
                    <a:cubicBezTo>
                      <a:pt x="617" y="88"/>
                      <a:pt x="617" y="88"/>
                      <a:pt x="618" y="88"/>
                    </a:cubicBezTo>
                    <a:cubicBezTo>
                      <a:pt x="618" y="87"/>
                      <a:pt x="619" y="87"/>
                      <a:pt x="619" y="87"/>
                    </a:cubicBezTo>
                    <a:cubicBezTo>
                      <a:pt x="623" y="88"/>
                      <a:pt x="627" y="88"/>
                      <a:pt x="630" y="88"/>
                    </a:cubicBezTo>
                    <a:cubicBezTo>
                      <a:pt x="631" y="88"/>
                      <a:pt x="633" y="90"/>
                      <a:pt x="633" y="91"/>
                    </a:cubicBezTo>
                    <a:cubicBezTo>
                      <a:pt x="633" y="92"/>
                      <a:pt x="634" y="93"/>
                      <a:pt x="634" y="93"/>
                    </a:cubicBezTo>
                    <a:cubicBezTo>
                      <a:pt x="638" y="98"/>
                      <a:pt x="638" y="94"/>
                      <a:pt x="638" y="91"/>
                    </a:cubicBezTo>
                    <a:cubicBezTo>
                      <a:pt x="638" y="90"/>
                      <a:pt x="640" y="89"/>
                      <a:pt x="641" y="89"/>
                    </a:cubicBezTo>
                    <a:cubicBezTo>
                      <a:pt x="642" y="89"/>
                      <a:pt x="643" y="90"/>
                      <a:pt x="644" y="90"/>
                    </a:cubicBezTo>
                    <a:cubicBezTo>
                      <a:pt x="644" y="93"/>
                      <a:pt x="644" y="96"/>
                      <a:pt x="647" y="94"/>
                    </a:cubicBezTo>
                    <a:cubicBezTo>
                      <a:pt x="647" y="93"/>
                      <a:pt x="647" y="93"/>
                      <a:pt x="647" y="92"/>
                    </a:cubicBezTo>
                    <a:cubicBezTo>
                      <a:pt x="647" y="91"/>
                      <a:pt x="648" y="90"/>
                      <a:pt x="649" y="90"/>
                    </a:cubicBezTo>
                    <a:cubicBezTo>
                      <a:pt x="653" y="91"/>
                      <a:pt x="657" y="91"/>
                      <a:pt x="661" y="92"/>
                    </a:cubicBezTo>
                    <a:cubicBezTo>
                      <a:pt x="661" y="92"/>
                      <a:pt x="662" y="92"/>
                      <a:pt x="662" y="92"/>
                    </a:cubicBezTo>
                    <a:cubicBezTo>
                      <a:pt x="663" y="93"/>
                      <a:pt x="663" y="94"/>
                      <a:pt x="664" y="96"/>
                    </a:cubicBezTo>
                    <a:cubicBezTo>
                      <a:pt x="665" y="97"/>
                      <a:pt x="667" y="100"/>
                      <a:pt x="669" y="99"/>
                    </a:cubicBezTo>
                    <a:cubicBezTo>
                      <a:pt x="671" y="98"/>
                      <a:pt x="671" y="97"/>
                      <a:pt x="671" y="96"/>
                    </a:cubicBezTo>
                    <a:cubicBezTo>
                      <a:pt x="671" y="95"/>
                      <a:pt x="673" y="94"/>
                      <a:pt x="674" y="94"/>
                    </a:cubicBezTo>
                    <a:cubicBezTo>
                      <a:pt x="678" y="95"/>
                      <a:pt x="682" y="95"/>
                      <a:pt x="685" y="96"/>
                    </a:cubicBezTo>
                    <a:cubicBezTo>
                      <a:pt x="687" y="99"/>
                      <a:pt x="688" y="102"/>
                      <a:pt x="692" y="100"/>
                    </a:cubicBezTo>
                    <a:cubicBezTo>
                      <a:pt x="693" y="100"/>
                      <a:pt x="696" y="98"/>
                      <a:pt x="696" y="98"/>
                    </a:cubicBezTo>
                    <a:cubicBezTo>
                      <a:pt x="700" y="99"/>
                      <a:pt x="704" y="100"/>
                      <a:pt x="707" y="101"/>
                    </a:cubicBezTo>
                    <a:cubicBezTo>
                      <a:pt x="707" y="101"/>
                      <a:pt x="707" y="101"/>
                      <a:pt x="707" y="101"/>
                    </a:cubicBezTo>
                    <a:cubicBezTo>
                      <a:pt x="708" y="102"/>
                      <a:pt x="714" y="105"/>
                      <a:pt x="717" y="104"/>
                    </a:cubicBezTo>
                    <a:cubicBezTo>
                      <a:pt x="726" y="100"/>
                      <a:pt x="731" y="96"/>
                      <a:pt x="743" y="100"/>
                    </a:cubicBezTo>
                    <a:cubicBezTo>
                      <a:pt x="755" y="104"/>
                      <a:pt x="757" y="97"/>
                      <a:pt x="774" y="99"/>
                    </a:cubicBezTo>
                    <a:cubicBezTo>
                      <a:pt x="791" y="101"/>
                      <a:pt x="796" y="104"/>
                      <a:pt x="814" y="108"/>
                    </a:cubicBezTo>
                    <a:cubicBezTo>
                      <a:pt x="834" y="113"/>
                      <a:pt x="861" y="128"/>
                      <a:pt x="882" y="126"/>
                    </a:cubicBezTo>
                    <a:cubicBezTo>
                      <a:pt x="896" y="124"/>
                      <a:pt x="904" y="120"/>
                      <a:pt x="916" y="117"/>
                    </a:cubicBezTo>
                    <a:cubicBezTo>
                      <a:pt x="930" y="113"/>
                      <a:pt x="949" y="102"/>
                      <a:pt x="964" y="100"/>
                    </a:cubicBezTo>
                    <a:cubicBezTo>
                      <a:pt x="983" y="99"/>
                      <a:pt x="996" y="101"/>
                      <a:pt x="1009" y="102"/>
                    </a:cubicBezTo>
                    <a:cubicBezTo>
                      <a:pt x="1017" y="103"/>
                      <a:pt x="1025" y="103"/>
                      <a:pt x="1033" y="103"/>
                    </a:cubicBezTo>
                    <a:cubicBezTo>
                      <a:pt x="1039" y="103"/>
                      <a:pt x="1046" y="102"/>
                      <a:pt x="1055" y="100"/>
                    </a:cubicBezTo>
                    <a:cubicBezTo>
                      <a:pt x="1080" y="94"/>
                      <a:pt x="1111" y="92"/>
                      <a:pt x="1135" y="117"/>
                    </a:cubicBezTo>
                    <a:cubicBezTo>
                      <a:pt x="1150" y="131"/>
                      <a:pt x="1157" y="151"/>
                      <a:pt x="1156" y="172"/>
                    </a:cubicBezTo>
                    <a:cubicBezTo>
                      <a:pt x="1155" y="198"/>
                      <a:pt x="1141" y="224"/>
                      <a:pt x="1117" y="245"/>
                    </a:cubicBezTo>
                    <a:cubicBezTo>
                      <a:pt x="1117" y="244"/>
                      <a:pt x="1117" y="244"/>
                      <a:pt x="1117" y="244"/>
                    </a:cubicBezTo>
                    <a:cubicBezTo>
                      <a:pt x="1107" y="252"/>
                      <a:pt x="1100" y="260"/>
                      <a:pt x="1098" y="270"/>
                    </a:cubicBezTo>
                    <a:cubicBezTo>
                      <a:pt x="1098" y="270"/>
                      <a:pt x="1098" y="270"/>
                      <a:pt x="1098" y="270"/>
                    </a:cubicBezTo>
                    <a:cubicBezTo>
                      <a:pt x="1097" y="274"/>
                      <a:pt x="1096" y="277"/>
                      <a:pt x="1095" y="280"/>
                    </a:cubicBezTo>
                    <a:cubicBezTo>
                      <a:pt x="1086" y="294"/>
                      <a:pt x="1111" y="296"/>
                      <a:pt x="1109" y="285"/>
                    </a:cubicBezTo>
                    <a:cubicBezTo>
                      <a:pt x="1106" y="275"/>
                      <a:pt x="1107" y="264"/>
                      <a:pt x="1123" y="252"/>
                    </a:cubicBezTo>
                    <a:cubicBezTo>
                      <a:pt x="1174" y="209"/>
                      <a:pt x="1179" y="147"/>
                      <a:pt x="1142" y="109"/>
                    </a:cubicBezTo>
                    <a:close/>
                    <a:moveTo>
                      <a:pt x="1117" y="156"/>
                    </a:moveTo>
                    <a:cubicBezTo>
                      <a:pt x="1117" y="157"/>
                      <a:pt x="1117" y="157"/>
                      <a:pt x="1117" y="157"/>
                    </a:cubicBezTo>
                    <a:cubicBezTo>
                      <a:pt x="1117" y="155"/>
                      <a:pt x="1117" y="155"/>
                      <a:pt x="1117" y="155"/>
                    </a:cubicBezTo>
                    <a:cubicBezTo>
                      <a:pt x="1117" y="155"/>
                      <a:pt x="1117" y="156"/>
                      <a:pt x="1117" y="156"/>
                    </a:cubicBezTo>
                    <a:cubicBezTo>
                      <a:pt x="1117" y="149"/>
                      <a:pt x="1113" y="139"/>
                      <a:pt x="1106" y="133"/>
                    </a:cubicBezTo>
                    <a:cubicBezTo>
                      <a:pt x="1097" y="126"/>
                      <a:pt x="1087" y="120"/>
                      <a:pt x="1073" y="124"/>
                    </a:cubicBezTo>
                    <a:cubicBezTo>
                      <a:pt x="1052" y="129"/>
                      <a:pt x="1042" y="129"/>
                      <a:pt x="1024" y="128"/>
                    </a:cubicBezTo>
                    <a:cubicBezTo>
                      <a:pt x="1018" y="127"/>
                      <a:pt x="1014" y="126"/>
                      <a:pt x="1008" y="125"/>
                    </a:cubicBezTo>
                    <a:cubicBezTo>
                      <a:pt x="997" y="122"/>
                      <a:pt x="984" y="119"/>
                      <a:pt x="959" y="121"/>
                    </a:cubicBezTo>
                    <a:cubicBezTo>
                      <a:pt x="940" y="122"/>
                      <a:pt x="922" y="130"/>
                      <a:pt x="911" y="135"/>
                    </a:cubicBezTo>
                    <a:cubicBezTo>
                      <a:pt x="900" y="139"/>
                      <a:pt x="893" y="147"/>
                      <a:pt x="878" y="146"/>
                    </a:cubicBezTo>
                    <a:cubicBezTo>
                      <a:pt x="863" y="146"/>
                      <a:pt x="851" y="140"/>
                      <a:pt x="840" y="135"/>
                    </a:cubicBezTo>
                    <a:cubicBezTo>
                      <a:pt x="831" y="131"/>
                      <a:pt x="818" y="122"/>
                      <a:pt x="800" y="118"/>
                    </a:cubicBezTo>
                    <a:cubicBezTo>
                      <a:pt x="779" y="116"/>
                      <a:pt x="770" y="117"/>
                      <a:pt x="758" y="114"/>
                    </a:cubicBezTo>
                    <a:cubicBezTo>
                      <a:pt x="746" y="111"/>
                      <a:pt x="740" y="117"/>
                      <a:pt x="731" y="117"/>
                    </a:cubicBezTo>
                    <a:cubicBezTo>
                      <a:pt x="722" y="117"/>
                      <a:pt x="721" y="121"/>
                      <a:pt x="712" y="124"/>
                    </a:cubicBezTo>
                    <a:cubicBezTo>
                      <a:pt x="710" y="126"/>
                      <a:pt x="709" y="127"/>
                      <a:pt x="708" y="126"/>
                    </a:cubicBezTo>
                    <a:cubicBezTo>
                      <a:pt x="707" y="126"/>
                      <a:pt x="706" y="126"/>
                      <a:pt x="705" y="126"/>
                    </a:cubicBezTo>
                    <a:cubicBezTo>
                      <a:pt x="704" y="126"/>
                      <a:pt x="704" y="126"/>
                      <a:pt x="703" y="127"/>
                    </a:cubicBezTo>
                    <a:cubicBezTo>
                      <a:pt x="703" y="127"/>
                      <a:pt x="703" y="127"/>
                      <a:pt x="703" y="128"/>
                    </a:cubicBezTo>
                    <a:cubicBezTo>
                      <a:pt x="702" y="130"/>
                      <a:pt x="705" y="135"/>
                      <a:pt x="700" y="135"/>
                    </a:cubicBezTo>
                    <a:cubicBezTo>
                      <a:pt x="699" y="135"/>
                      <a:pt x="697" y="134"/>
                      <a:pt x="695" y="133"/>
                    </a:cubicBezTo>
                    <a:cubicBezTo>
                      <a:pt x="694" y="134"/>
                      <a:pt x="693" y="135"/>
                      <a:pt x="692" y="136"/>
                    </a:cubicBezTo>
                    <a:cubicBezTo>
                      <a:pt x="692" y="138"/>
                      <a:pt x="694" y="140"/>
                      <a:pt x="692" y="141"/>
                    </a:cubicBezTo>
                    <a:cubicBezTo>
                      <a:pt x="690" y="143"/>
                      <a:pt x="688" y="142"/>
                      <a:pt x="686" y="141"/>
                    </a:cubicBezTo>
                    <a:cubicBezTo>
                      <a:pt x="685" y="142"/>
                      <a:pt x="684" y="144"/>
                      <a:pt x="682" y="145"/>
                    </a:cubicBezTo>
                    <a:cubicBezTo>
                      <a:pt x="683" y="146"/>
                      <a:pt x="684" y="147"/>
                      <a:pt x="684" y="148"/>
                    </a:cubicBezTo>
                    <a:cubicBezTo>
                      <a:pt x="681" y="152"/>
                      <a:pt x="677" y="148"/>
                      <a:pt x="676" y="151"/>
                    </a:cubicBezTo>
                    <a:cubicBezTo>
                      <a:pt x="674" y="153"/>
                      <a:pt x="675" y="156"/>
                      <a:pt x="674" y="159"/>
                    </a:cubicBezTo>
                    <a:cubicBezTo>
                      <a:pt x="672" y="162"/>
                      <a:pt x="667" y="161"/>
                      <a:pt x="667" y="165"/>
                    </a:cubicBezTo>
                    <a:cubicBezTo>
                      <a:pt x="666" y="169"/>
                      <a:pt x="667" y="172"/>
                      <a:pt x="665" y="176"/>
                    </a:cubicBezTo>
                    <a:cubicBezTo>
                      <a:pt x="662" y="180"/>
                      <a:pt x="659" y="176"/>
                      <a:pt x="657" y="180"/>
                    </a:cubicBezTo>
                    <a:cubicBezTo>
                      <a:pt x="655" y="185"/>
                      <a:pt x="658" y="186"/>
                      <a:pt x="656" y="191"/>
                    </a:cubicBezTo>
                    <a:cubicBezTo>
                      <a:pt x="655" y="196"/>
                      <a:pt x="649" y="194"/>
                      <a:pt x="648" y="197"/>
                    </a:cubicBezTo>
                    <a:cubicBezTo>
                      <a:pt x="647" y="199"/>
                      <a:pt x="651" y="202"/>
                      <a:pt x="650" y="206"/>
                    </a:cubicBezTo>
                    <a:cubicBezTo>
                      <a:pt x="649" y="210"/>
                      <a:pt x="644" y="209"/>
                      <a:pt x="643" y="213"/>
                    </a:cubicBezTo>
                    <a:cubicBezTo>
                      <a:pt x="643" y="217"/>
                      <a:pt x="648" y="221"/>
                      <a:pt x="646" y="224"/>
                    </a:cubicBezTo>
                    <a:cubicBezTo>
                      <a:pt x="644" y="228"/>
                      <a:pt x="642" y="226"/>
                      <a:pt x="641" y="228"/>
                    </a:cubicBezTo>
                    <a:cubicBezTo>
                      <a:pt x="638" y="230"/>
                      <a:pt x="643" y="236"/>
                      <a:pt x="640" y="236"/>
                    </a:cubicBezTo>
                    <a:cubicBezTo>
                      <a:pt x="639" y="235"/>
                      <a:pt x="634" y="234"/>
                      <a:pt x="634" y="236"/>
                    </a:cubicBezTo>
                    <a:cubicBezTo>
                      <a:pt x="634" y="237"/>
                      <a:pt x="633" y="239"/>
                      <a:pt x="633" y="241"/>
                    </a:cubicBezTo>
                    <a:cubicBezTo>
                      <a:pt x="634" y="241"/>
                      <a:pt x="635" y="242"/>
                      <a:pt x="635" y="244"/>
                    </a:cubicBezTo>
                    <a:cubicBezTo>
                      <a:pt x="636" y="246"/>
                      <a:pt x="637" y="252"/>
                      <a:pt x="636" y="254"/>
                    </a:cubicBezTo>
                    <a:cubicBezTo>
                      <a:pt x="635" y="255"/>
                      <a:pt x="635" y="255"/>
                      <a:pt x="634" y="256"/>
                    </a:cubicBezTo>
                    <a:cubicBezTo>
                      <a:pt x="634" y="256"/>
                      <a:pt x="634" y="256"/>
                      <a:pt x="634" y="256"/>
                    </a:cubicBezTo>
                    <a:cubicBezTo>
                      <a:pt x="632" y="261"/>
                      <a:pt x="626" y="262"/>
                      <a:pt x="626" y="267"/>
                    </a:cubicBezTo>
                    <a:cubicBezTo>
                      <a:pt x="626" y="273"/>
                      <a:pt x="626" y="275"/>
                      <a:pt x="625" y="279"/>
                    </a:cubicBezTo>
                    <a:cubicBezTo>
                      <a:pt x="624" y="283"/>
                      <a:pt x="620" y="284"/>
                      <a:pt x="621" y="288"/>
                    </a:cubicBezTo>
                    <a:cubicBezTo>
                      <a:pt x="621" y="292"/>
                      <a:pt x="624" y="295"/>
                      <a:pt x="621" y="299"/>
                    </a:cubicBezTo>
                    <a:cubicBezTo>
                      <a:pt x="618" y="302"/>
                      <a:pt x="616" y="300"/>
                      <a:pt x="615" y="304"/>
                    </a:cubicBezTo>
                    <a:cubicBezTo>
                      <a:pt x="615" y="308"/>
                      <a:pt x="616" y="315"/>
                      <a:pt x="614" y="318"/>
                    </a:cubicBezTo>
                    <a:cubicBezTo>
                      <a:pt x="613" y="320"/>
                      <a:pt x="608" y="323"/>
                      <a:pt x="607" y="327"/>
                    </a:cubicBezTo>
                    <a:cubicBezTo>
                      <a:pt x="606" y="331"/>
                      <a:pt x="609" y="331"/>
                      <a:pt x="609" y="336"/>
                    </a:cubicBezTo>
                    <a:cubicBezTo>
                      <a:pt x="608" y="340"/>
                      <a:pt x="603" y="340"/>
                      <a:pt x="602" y="343"/>
                    </a:cubicBezTo>
                    <a:cubicBezTo>
                      <a:pt x="600" y="347"/>
                      <a:pt x="603" y="349"/>
                      <a:pt x="603" y="353"/>
                    </a:cubicBezTo>
                    <a:cubicBezTo>
                      <a:pt x="603" y="357"/>
                      <a:pt x="601" y="361"/>
                      <a:pt x="601" y="364"/>
                    </a:cubicBezTo>
                    <a:cubicBezTo>
                      <a:pt x="601" y="367"/>
                      <a:pt x="603" y="372"/>
                      <a:pt x="602" y="375"/>
                    </a:cubicBezTo>
                    <a:cubicBezTo>
                      <a:pt x="602" y="379"/>
                      <a:pt x="600" y="379"/>
                      <a:pt x="599" y="382"/>
                    </a:cubicBezTo>
                    <a:cubicBezTo>
                      <a:pt x="599" y="380"/>
                      <a:pt x="599" y="380"/>
                      <a:pt x="599" y="380"/>
                    </a:cubicBezTo>
                    <a:cubicBezTo>
                      <a:pt x="597" y="385"/>
                      <a:pt x="598" y="387"/>
                      <a:pt x="598" y="392"/>
                    </a:cubicBezTo>
                    <a:cubicBezTo>
                      <a:pt x="599" y="399"/>
                      <a:pt x="597" y="396"/>
                      <a:pt x="597" y="403"/>
                    </a:cubicBezTo>
                    <a:cubicBezTo>
                      <a:pt x="598" y="409"/>
                      <a:pt x="597" y="413"/>
                      <a:pt x="599" y="414"/>
                    </a:cubicBezTo>
                    <a:cubicBezTo>
                      <a:pt x="601" y="415"/>
                      <a:pt x="600" y="419"/>
                      <a:pt x="599" y="422"/>
                    </a:cubicBezTo>
                    <a:cubicBezTo>
                      <a:pt x="598" y="425"/>
                      <a:pt x="601" y="424"/>
                      <a:pt x="601" y="427"/>
                    </a:cubicBezTo>
                    <a:cubicBezTo>
                      <a:pt x="602" y="431"/>
                      <a:pt x="605" y="430"/>
                      <a:pt x="603" y="435"/>
                    </a:cubicBezTo>
                    <a:cubicBezTo>
                      <a:pt x="602" y="439"/>
                      <a:pt x="602" y="440"/>
                      <a:pt x="602" y="445"/>
                    </a:cubicBezTo>
                    <a:cubicBezTo>
                      <a:pt x="602" y="449"/>
                      <a:pt x="603" y="453"/>
                      <a:pt x="602" y="458"/>
                    </a:cubicBezTo>
                    <a:cubicBezTo>
                      <a:pt x="602" y="462"/>
                      <a:pt x="604" y="465"/>
                      <a:pt x="602" y="469"/>
                    </a:cubicBezTo>
                    <a:cubicBezTo>
                      <a:pt x="600" y="472"/>
                      <a:pt x="602" y="475"/>
                      <a:pt x="599" y="479"/>
                    </a:cubicBezTo>
                    <a:cubicBezTo>
                      <a:pt x="595" y="483"/>
                      <a:pt x="595" y="487"/>
                      <a:pt x="595" y="490"/>
                    </a:cubicBezTo>
                    <a:cubicBezTo>
                      <a:pt x="591" y="500"/>
                      <a:pt x="602" y="529"/>
                      <a:pt x="627" y="529"/>
                    </a:cubicBezTo>
                    <a:cubicBezTo>
                      <a:pt x="653" y="529"/>
                      <a:pt x="674" y="521"/>
                      <a:pt x="685" y="495"/>
                    </a:cubicBezTo>
                    <a:cubicBezTo>
                      <a:pt x="701" y="453"/>
                      <a:pt x="677" y="392"/>
                      <a:pt x="701" y="347"/>
                    </a:cubicBezTo>
                    <a:cubicBezTo>
                      <a:pt x="724" y="304"/>
                      <a:pt x="756" y="279"/>
                      <a:pt x="766" y="223"/>
                    </a:cubicBezTo>
                    <a:cubicBezTo>
                      <a:pt x="776" y="167"/>
                      <a:pt x="789" y="133"/>
                      <a:pt x="809" y="136"/>
                    </a:cubicBezTo>
                    <a:cubicBezTo>
                      <a:pt x="831" y="137"/>
                      <a:pt x="846" y="155"/>
                      <a:pt x="878" y="156"/>
                    </a:cubicBezTo>
                    <a:cubicBezTo>
                      <a:pt x="910" y="157"/>
                      <a:pt x="923" y="133"/>
                      <a:pt x="959" y="131"/>
                    </a:cubicBezTo>
                    <a:cubicBezTo>
                      <a:pt x="995" y="128"/>
                      <a:pt x="1005" y="136"/>
                      <a:pt x="1023" y="137"/>
                    </a:cubicBezTo>
                    <a:cubicBezTo>
                      <a:pt x="1042" y="139"/>
                      <a:pt x="1053" y="139"/>
                      <a:pt x="1075" y="133"/>
                    </a:cubicBezTo>
                    <a:cubicBezTo>
                      <a:pt x="1098" y="128"/>
                      <a:pt x="1107" y="147"/>
                      <a:pt x="1107" y="157"/>
                    </a:cubicBezTo>
                    <a:cubicBezTo>
                      <a:pt x="1110" y="168"/>
                      <a:pt x="1099" y="195"/>
                      <a:pt x="1079" y="203"/>
                    </a:cubicBezTo>
                    <a:cubicBezTo>
                      <a:pt x="1059" y="211"/>
                      <a:pt x="1051" y="203"/>
                      <a:pt x="1041" y="207"/>
                    </a:cubicBezTo>
                    <a:cubicBezTo>
                      <a:pt x="1033" y="210"/>
                      <a:pt x="1034" y="214"/>
                      <a:pt x="1038" y="217"/>
                    </a:cubicBezTo>
                    <a:cubicBezTo>
                      <a:pt x="1045" y="216"/>
                      <a:pt x="1053" y="216"/>
                      <a:pt x="1060" y="216"/>
                    </a:cubicBezTo>
                    <a:cubicBezTo>
                      <a:pt x="1066" y="217"/>
                      <a:pt x="1073" y="216"/>
                      <a:pt x="1083" y="212"/>
                    </a:cubicBezTo>
                    <a:cubicBezTo>
                      <a:pt x="1107" y="203"/>
                      <a:pt x="1120" y="172"/>
                      <a:pt x="1117" y="156"/>
                    </a:cubicBezTo>
                    <a:close/>
                    <a:moveTo>
                      <a:pt x="581" y="479"/>
                    </a:moveTo>
                    <a:cubicBezTo>
                      <a:pt x="578" y="475"/>
                      <a:pt x="580" y="472"/>
                      <a:pt x="578" y="469"/>
                    </a:cubicBezTo>
                    <a:cubicBezTo>
                      <a:pt x="576" y="465"/>
                      <a:pt x="576" y="460"/>
                      <a:pt x="575" y="455"/>
                    </a:cubicBezTo>
                    <a:cubicBezTo>
                      <a:pt x="574" y="451"/>
                      <a:pt x="576" y="450"/>
                      <a:pt x="576" y="446"/>
                    </a:cubicBezTo>
                    <a:cubicBezTo>
                      <a:pt x="576" y="441"/>
                      <a:pt x="578" y="439"/>
                      <a:pt x="576" y="435"/>
                    </a:cubicBezTo>
                    <a:cubicBezTo>
                      <a:pt x="575" y="430"/>
                      <a:pt x="578" y="431"/>
                      <a:pt x="578" y="427"/>
                    </a:cubicBezTo>
                    <a:cubicBezTo>
                      <a:pt x="579" y="424"/>
                      <a:pt x="579" y="426"/>
                      <a:pt x="579" y="423"/>
                    </a:cubicBezTo>
                    <a:cubicBezTo>
                      <a:pt x="578" y="419"/>
                      <a:pt x="578" y="415"/>
                      <a:pt x="580" y="414"/>
                    </a:cubicBezTo>
                    <a:cubicBezTo>
                      <a:pt x="582" y="413"/>
                      <a:pt x="582" y="409"/>
                      <a:pt x="582" y="403"/>
                    </a:cubicBezTo>
                    <a:cubicBezTo>
                      <a:pt x="583" y="396"/>
                      <a:pt x="581" y="399"/>
                      <a:pt x="581" y="392"/>
                    </a:cubicBezTo>
                    <a:cubicBezTo>
                      <a:pt x="581" y="387"/>
                      <a:pt x="582" y="385"/>
                      <a:pt x="580" y="380"/>
                    </a:cubicBezTo>
                    <a:cubicBezTo>
                      <a:pt x="578" y="375"/>
                      <a:pt x="580" y="371"/>
                      <a:pt x="580" y="368"/>
                    </a:cubicBezTo>
                    <a:cubicBezTo>
                      <a:pt x="579" y="365"/>
                      <a:pt x="582" y="364"/>
                      <a:pt x="582" y="363"/>
                    </a:cubicBezTo>
                    <a:cubicBezTo>
                      <a:pt x="581" y="360"/>
                      <a:pt x="577" y="360"/>
                      <a:pt x="577" y="357"/>
                    </a:cubicBezTo>
                    <a:cubicBezTo>
                      <a:pt x="576" y="353"/>
                      <a:pt x="579" y="355"/>
                      <a:pt x="579" y="351"/>
                    </a:cubicBezTo>
                    <a:cubicBezTo>
                      <a:pt x="578" y="347"/>
                      <a:pt x="576" y="346"/>
                      <a:pt x="575" y="343"/>
                    </a:cubicBezTo>
                    <a:cubicBezTo>
                      <a:pt x="574" y="340"/>
                      <a:pt x="577" y="339"/>
                      <a:pt x="576" y="337"/>
                    </a:cubicBezTo>
                    <a:cubicBezTo>
                      <a:pt x="574" y="334"/>
                      <a:pt x="572" y="334"/>
                      <a:pt x="572" y="331"/>
                    </a:cubicBezTo>
                    <a:cubicBezTo>
                      <a:pt x="571" y="327"/>
                      <a:pt x="575" y="327"/>
                      <a:pt x="574" y="323"/>
                    </a:cubicBezTo>
                    <a:cubicBezTo>
                      <a:pt x="573" y="318"/>
                      <a:pt x="572" y="317"/>
                      <a:pt x="570" y="314"/>
                    </a:cubicBezTo>
                    <a:cubicBezTo>
                      <a:pt x="567" y="312"/>
                      <a:pt x="568" y="310"/>
                      <a:pt x="568" y="306"/>
                    </a:cubicBezTo>
                    <a:cubicBezTo>
                      <a:pt x="568" y="303"/>
                      <a:pt x="568" y="303"/>
                      <a:pt x="570" y="303"/>
                    </a:cubicBezTo>
                    <a:cubicBezTo>
                      <a:pt x="570" y="301"/>
                      <a:pt x="571" y="300"/>
                      <a:pt x="570" y="299"/>
                    </a:cubicBezTo>
                    <a:cubicBezTo>
                      <a:pt x="570" y="297"/>
                      <a:pt x="564" y="296"/>
                      <a:pt x="563" y="294"/>
                    </a:cubicBezTo>
                    <a:cubicBezTo>
                      <a:pt x="563" y="293"/>
                      <a:pt x="565" y="291"/>
                      <a:pt x="564" y="289"/>
                    </a:cubicBezTo>
                    <a:cubicBezTo>
                      <a:pt x="564" y="286"/>
                      <a:pt x="557" y="288"/>
                      <a:pt x="558" y="284"/>
                    </a:cubicBezTo>
                    <a:cubicBezTo>
                      <a:pt x="558" y="284"/>
                      <a:pt x="558" y="283"/>
                      <a:pt x="558" y="282"/>
                    </a:cubicBezTo>
                    <a:cubicBezTo>
                      <a:pt x="560" y="280"/>
                      <a:pt x="561" y="278"/>
                      <a:pt x="561" y="276"/>
                    </a:cubicBezTo>
                    <a:cubicBezTo>
                      <a:pt x="559" y="273"/>
                      <a:pt x="552" y="272"/>
                      <a:pt x="551" y="268"/>
                    </a:cubicBezTo>
                    <a:cubicBezTo>
                      <a:pt x="551" y="266"/>
                      <a:pt x="553" y="264"/>
                      <a:pt x="552" y="261"/>
                    </a:cubicBezTo>
                    <a:cubicBezTo>
                      <a:pt x="552" y="259"/>
                      <a:pt x="549" y="257"/>
                      <a:pt x="546" y="256"/>
                    </a:cubicBezTo>
                    <a:cubicBezTo>
                      <a:pt x="546" y="256"/>
                      <a:pt x="546" y="256"/>
                      <a:pt x="546" y="256"/>
                    </a:cubicBezTo>
                    <a:cubicBezTo>
                      <a:pt x="545" y="255"/>
                      <a:pt x="545" y="255"/>
                      <a:pt x="544" y="254"/>
                    </a:cubicBezTo>
                    <a:cubicBezTo>
                      <a:pt x="543" y="252"/>
                      <a:pt x="544" y="246"/>
                      <a:pt x="545" y="244"/>
                    </a:cubicBezTo>
                    <a:cubicBezTo>
                      <a:pt x="545" y="242"/>
                      <a:pt x="546" y="241"/>
                      <a:pt x="547" y="241"/>
                    </a:cubicBezTo>
                    <a:cubicBezTo>
                      <a:pt x="546" y="239"/>
                      <a:pt x="546" y="237"/>
                      <a:pt x="546" y="236"/>
                    </a:cubicBezTo>
                    <a:cubicBezTo>
                      <a:pt x="546" y="234"/>
                      <a:pt x="543" y="233"/>
                      <a:pt x="542" y="234"/>
                    </a:cubicBezTo>
                    <a:cubicBezTo>
                      <a:pt x="542" y="235"/>
                      <a:pt x="541" y="235"/>
                      <a:pt x="540" y="235"/>
                    </a:cubicBezTo>
                    <a:cubicBezTo>
                      <a:pt x="536" y="235"/>
                      <a:pt x="536" y="229"/>
                      <a:pt x="535" y="227"/>
                    </a:cubicBezTo>
                    <a:cubicBezTo>
                      <a:pt x="535" y="224"/>
                      <a:pt x="537" y="223"/>
                      <a:pt x="540" y="222"/>
                    </a:cubicBezTo>
                    <a:cubicBezTo>
                      <a:pt x="541" y="221"/>
                      <a:pt x="542" y="218"/>
                      <a:pt x="541" y="217"/>
                    </a:cubicBezTo>
                    <a:cubicBezTo>
                      <a:pt x="541" y="215"/>
                      <a:pt x="538" y="213"/>
                      <a:pt x="537" y="213"/>
                    </a:cubicBezTo>
                    <a:cubicBezTo>
                      <a:pt x="535" y="214"/>
                      <a:pt x="537" y="215"/>
                      <a:pt x="535" y="213"/>
                    </a:cubicBezTo>
                    <a:cubicBezTo>
                      <a:pt x="533" y="213"/>
                      <a:pt x="532" y="210"/>
                      <a:pt x="532" y="208"/>
                    </a:cubicBezTo>
                    <a:cubicBezTo>
                      <a:pt x="531" y="205"/>
                      <a:pt x="536" y="197"/>
                      <a:pt x="529" y="197"/>
                    </a:cubicBezTo>
                    <a:cubicBezTo>
                      <a:pt x="528" y="198"/>
                      <a:pt x="525" y="194"/>
                      <a:pt x="525" y="192"/>
                    </a:cubicBezTo>
                    <a:cubicBezTo>
                      <a:pt x="525" y="191"/>
                      <a:pt x="528" y="189"/>
                      <a:pt x="530" y="188"/>
                    </a:cubicBezTo>
                    <a:cubicBezTo>
                      <a:pt x="529" y="186"/>
                      <a:pt x="528" y="185"/>
                      <a:pt x="527" y="183"/>
                    </a:cubicBezTo>
                    <a:cubicBezTo>
                      <a:pt x="526" y="184"/>
                      <a:pt x="526" y="185"/>
                      <a:pt x="524" y="184"/>
                    </a:cubicBezTo>
                    <a:cubicBezTo>
                      <a:pt x="523" y="184"/>
                      <a:pt x="521" y="182"/>
                      <a:pt x="520" y="181"/>
                    </a:cubicBezTo>
                    <a:cubicBezTo>
                      <a:pt x="519" y="180"/>
                      <a:pt x="517" y="177"/>
                      <a:pt x="518" y="175"/>
                    </a:cubicBezTo>
                    <a:cubicBezTo>
                      <a:pt x="518" y="175"/>
                      <a:pt x="519" y="175"/>
                      <a:pt x="519" y="174"/>
                    </a:cubicBezTo>
                    <a:cubicBezTo>
                      <a:pt x="517" y="173"/>
                      <a:pt x="516" y="171"/>
                      <a:pt x="515" y="169"/>
                    </a:cubicBezTo>
                    <a:cubicBezTo>
                      <a:pt x="513" y="169"/>
                      <a:pt x="511" y="167"/>
                      <a:pt x="510" y="165"/>
                    </a:cubicBezTo>
                    <a:cubicBezTo>
                      <a:pt x="508" y="163"/>
                      <a:pt x="508" y="162"/>
                      <a:pt x="509" y="160"/>
                    </a:cubicBezTo>
                    <a:cubicBezTo>
                      <a:pt x="508" y="160"/>
                      <a:pt x="508" y="160"/>
                      <a:pt x="507" y="158"/>
                    </a:cubicBezTo>
                    <a:cubicBezTo>
                      <a:pt x="506" y="157"/>
                      <a:pt x="506" y="156"/>
                      <a:pt x="505" y="156"/>
                    </a:cubicBezTo>
                    <a:cubicBezTo>
                      <a:pt x="505" y="156"/>
                      <a:pt x="504" y="156"/>
                      <a:pt x="503" y="155"/>
                    </a:cubicBezTo>
                    <a:cubicBezTo>
                      <a:pt x="501" y="154"/>
                      <a:pt x="500" y="151"/>
                      <a:pt x="502" y="149"/>
                    </a:cubicBezTo>
                    <a:cubicBezTo>
                      <a:pt x="502" y="149"/>
                      <a:pt x="502" y="149"/>
                      <a:pt x="502" y="149"/>
                    </a:cubicBezTo>
                    <a:cubicBezTo>
                      <a:pt x="502" y="149"/>
                      <a:pt x="501" y="148"/>
                      <a:pt x="501" y="148"/>
                    </a:cubicBezTo>
                    <a:cubicBezTo>
                      <a:pt x="499" y="150"/>
                      <a:pt x="497" y="151"/>
                      <a:pt x="496" y="148"/>
                    </a:cubicBezTo>
                    <a:cubicBezTo>
                      <a:pt x="496" y="147"/>
                      <a:pt x="497" y="146"/>
                      <a:pt x="498" y="145"/>
                    </a:cubicBezTo>
                    <a:cubicBezTo>
                      <a:pt x="496" y="144"/>
                      <a:pt x="495" y="142"/>
                      <a:pt x="494" y="141"/>
                    </a:cubicBezTo>
                    <a:cubicBezTo>
                      <a:pt x="492" y="142"/>
                      <a:pt x="490" y="143"/>
                      <a:pt x="488" y="141"/>
                    </a:cubicBezTo>
                    <a:cubicBezTo>
                      <a:pt x="486" y="140"/>
                      <a:pt x="488" y="138"/>
                      <a:pt x="488" y="136"/>
                    </a:cubicBezTo>
                    <a:cubicBezTo>
                      <a:pt x="487" y="135"/>
                      <a:pt x="486" y="134"/>
                      <a:pt x="485" y="133"/>
                    </a:cubicBezTo>
                    <a:cubicBezTo>
                      <a:pt x="483" y="134"/>
                      <a:pt x="481" y="135"/>
                      <a:pt x="479" y="135"/>
                    </a:cubicBezTo>
                    <a:cubicBezTo>
                      <a:pt x="475" y="135"/>
                      <a:pt x="478" y="130"/>
                      <a:pt x="477" y="128"/>
                    </a:cubicBezTo>
                    <a:cubicBezTo>
                      <a:pt x="477" y="127"/>
                      <a:pt x="477" y="127"/>
                      <a:pt x="476" y="127"/>
                    </a:cubicBezTo>
                    <a:cubicBezTo>
                      <a:pt x="476" y="126"/>
                      <a:pt x="475" y="126"/>
                      <a:pt x="475" y="126"/>
                    </a:cubicBezTo>
                    <a:cubicBezTo>
                      <a:pt x="474" y="126"/>
                      <a:pt x="473" y="126"/>
                      <a:pt x="472" y="126"/>
                    </a:cubicBezTo>
                    <a:cubicBezTo>
                      <a:pt x="471" y="127"/>
                      <a:pt x="469" y="126"/>
                      <a:pt x="468" y="124"/>
                    </a:cubicBezTo>
                    <a:cubicBezTo>
                      <a:pt x="465" y="123"/>
                      <a:pt x="455" y="118"/>
                      <a:pt x="445" y="119"/>
                    </a:cubicBezTo>
                    <a:cubicBezTo>
                      <a:pt x="441" y="120"/>
                      <a:pt x="428" y="116"/>
                      <a:pt x="414" y="117"/>
                    </a:cubicBezTo>
                    <a:cubicBezTo>
                      <a:pt x="396" y="119"/>
                      <a:pt x="377" y="126"/>
                      <a:pt x="369" y="126"/>
                    </a:cubicBezTo>
                    <a:cubicBezTo>
                      <a:pt x="358" y="127"/>
                      <a:pt x="349" y="131"/>
                      <a:pt x="340" y="135"/>
                    </a:cubicBezTo>
                    <a:cubicBezTo>
                      <a:pt x="329" y="140"/>
                      <a:pt x="317" y="146"/>
                      <a:pt x="301" y="146"/>
                    </a:cubicBezTo>
                    <a:cubicBezTo>
                      <a:pt x="287" y="147"/>
                      <a:pt x="278" y="143"/>
                      <a:pt x="266" y="138"/>
                    </a:cubicBezTo>
                    <a:cubicBezTo>
                      <a:pt x="255" y="134"/>
                      <a:pt x="243" y="129"/>
                      <a:pt x="224" y="128"/>
                    </a:cubicBezTo>
                    <a:cubicBezTo>
                      <a:pt x="199" y="126"/>
                      <a:pt x="186" y="129"/>
                      <a:pt x="174" y="131"/>
                    </a:cubicBezTo>
                    <a:cubicBezTo>
                      <a:pt x="169" y="133"/>
                      <a:pt x="164" y="134"/>
                      <a:pt x="158" y="134"/>
                    </a:cubicBezTo>
                    <a:cubicBezTo>
                      <a:pt x="140" y="135"/>
                      <a:pt x="131" y="135"/>
                      <a:pt x="109" y="130"/>
                    </a:cubicBezTo>
                    <a:cubicBezTo>
                      <a:pt x="95" y="127"/>
                      <a:pt x="82" y="129"/>
                      <a:pt x="73" y="136"/>
                    </a:cubicBezTo>
                    <a:cubicBezTo>
                      <a:pt x="67" y="141"/>
                      <a:pt x="63" y="149"/>
                      <a:pt x="63" y="156"/>
                    </a:cubicBezTo>
                    <a:cubicBezTo>
                      <a:pt x="63" y="156"/>
                      <a:pt x="63" y="156"/>
                      <a:pt x="63" y="155"/>
                    </a:cubicBezTo>
                    <a:cubicBezTo>
                      <a:pt x="62" y="157"/>
                      <a:pt x="62" y="157"/>
                      <a:pt x="62" y="157"/>
                    </a:cubicBezTo>
                    <a:cubicBezTo>
                      <a:pt x="62" y="157"/>
                      <a:pt x="62" y="157"/>
                      <a:pt x="63" y="156"/>
                    </a:cubicBezTo>
                    <a:cubicBezTo>
                      <a:pt x="60" y="172"/>
                      <a:pt x="73" y="203"/>
                      <a:pt x="97" y="212"/>
                    </a:cubicBezTo>
                    <a:cubicBezTo>
                      <a:pt x="106" y="216"/>
                      <a:pt x="114" y="217"/>
                      <a:pt x="120" y="216"/>
                    </a:cubicBezTo>
                    <a:cubicBezTo>
                      <a:pt x="127" y="216"/>
                      <a:pt x="134" y="216"/>
                      <a:pt x="142" y="216"/>
                    </a:cubicBezTo>
                    <a:cubicBezTo>
                      <a:pt x="146" y="214"/>
                      <a:pt x="147" y="210"/>
                      <a:pt x="139" y="207"/>
                    </a:cubicBezTo>
                    <a:cubicBezTo>
                      <a:pt x="128" y="203"/>
                      <a:pt x="120" y="211"/>
                      <a:pt x="100" y="203"/>
                    </a:cubicBezTo>
                    <a:cubicBezTo>
                      <a:pt x="80" y="195"/>
                      <a:pt x="70" y="168"/>
                      <a:pt x="72" y="157"/>
                    </a:cubicBezTo>
                    <a:cubicBezTo>
                      <a:pt x="72" y="147"/>
                      <a:pt x="84" y="135"/>
                      <a:pt x="107" y="140"/>
                    </a:cubicBezTo>
                    <a:cubicBezTo>
                      <a:pt x="130" y="145"/>
                      <a:pt x="140" y="145"/>
                      <a:pt x="159" y="144"/>
                    </a:cubicBezTo>
                    <a:cubicBezTo>
                      <a:pt x="178" y="143"/>
                      <a:pt x="187" y="135"/>
                      <a:pt x="223" y="137"/>
                    </a:cubicBezTo>
                    <a:cubicBezTo>
                      <a:pt x="259" y="140"/>
                      <a:pt x="270" y="157"/>
                      <a:pt x="302" y="156"/>
                    </a:cubicBezTo>
                    <a:cubicBezTo>
                      <a:pt x="334" y="155"/>
                      <a:pt x="349" y="137"/>
                      <a:pt x="370" y="136"/>
                    </a:cubicBezTo>
                    <a:cubicBezTo>
                      <a:pt x="391" y="133"/>
                      <a:pt x="404" y="167"/>
                      <a:pt x="414" y="223"/>
                    </a:cubicBezTo>
                    <a:cubicBezTo>
                      <a:pt x="424" y="279"/>
                      <a:pt x="456" y="304"/>
                      <a:pt x="479" y="347"/>
                    </a:cubicBezTo>
                    <a:cubicBezTo>
                      <a:pt x="503" y="392"/>
                      <a:pt x="478" y="453"/>
                      <a:pt x="495" y="495"/>
                    </a:cubicBezTo>
                    <a:cubicBezTo>
                      <a:pt x="506" y="521"/>
                      <a:pt x="527" y="529"/>
                      <a:pt x="552" y="529"/>
                    </a:cubicBezTo>
                    <a:cubicBezTo>
                      <a:pt x="578" y="529"/>
                      <a:pt x="589" y="500"/>
                      <a:pt x="584" y="490"/>
                    </a:cubicBezTo>
                    <a:cubicBezTo>
                      <a:pt x="584" y="487"/>
                      <a:pt x="584" y="483"/>
                      <a:pt x="581" y="479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" name="Freeform 23"/>
              <p:cNvSpPr>
                <a:spLocks/>
              </p:cNvSpPr>
              <p:nvPr/>
            </p:nvSpPr>
            <p:spPr bwMode="auto">
              <a:xfrm>
                <a:off x="3330" y="1792"/>
                <a:ext cx="402" cy="312"/>
              </a:xfrm>
              <a:custGeom>
                <a:avLst/>
                <a:gdLst/>
                <a:ahLst/>
                <a:cxnLst>
                  <a:cxn ang="0">
                    <a:pos x="162" y="104"/>
                  </a:cxn>
                  <a:cxn ang="0">
                    <a:pos x="167" y="94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0" y="28"/>
                  </a:cxn>
                  <a:cxn ang="0">
                    <a:pos x="156" y="129"/>
                  </a:cxn>
                  <a:cxn ang="0">
                    <a:pos x="162" y="104"/>
                  </a:cxn>
                </a:cxnLst>
                <a:rect l="0" t="0" r="r" b="b"/>
                <a:pathLst>
                  <a:path w="167" h="129">
                    <a:moveTo>
                      <a:pt x="162" y="104"/>
                    </a:moveTo>
                    <a:cubicBezTo>
                      <a:pt x="163" y="100"/>
                      <a:pt x="165" y="97"/>
                      <a:pt x="167" y="94"/>
                    </a:cubicBezTo>
                    <a:cubicBezTo>
                      <a:pt x="115" y="89"/>
                      <a:pt x="27" y="26"/>
                      <a:pt x="11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7" y="7"/>
                      <a:pt x="3" y="17"/>
                      <a:pt x="0" y="28"/>
                    </a:cubicBezTo>
                    <a:cubicBezTo>
                      <a:pt x="38" y="62"/>
                      <a:pt x="134" y="116"/>
                      <a:pt x="156" y="129"/>
                    </a:cubicBezTo>
                    <a:cubicBezTo>
                      <a:pt x="157" y="120"/>
                      <a:pt x="160" y="110"/>
                      <a:pt x="162" y="104"/>
                    </a:cubicBezTo>
                    <a:close/>
                  </a:path>
                </a:pathLst>
              </a:custGeom>
              <a:solidFill>
                <a:srgbClr val="A3C56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" name="Freeform 24"/>
              <p:cNvSpPr>
                <a:spLocks/>
              </p:cNvSpPr>
              <p:nvPr/>
            </p:nvSpPr>
            <p:spPr bwMode="auto">
              <a:xfrm>
                <a:off x="2982" y="2578"/>
                <a:ext cx="138" cy="854"/>
              </a:xfrm>
              <a:custGeom>
                <a:avLst/>
                <a:gdLst/>
                <a:ahLst/>
                <a:cxnLst>
                  <a:cxn ang="0">
                    <a:pos x="6" y="259"/>
                  </a:cxn>
                  <a:cxn ang="0">
                    <a:pos x="7" y="250"/>
                  </a:cxn>
                  <a:cxn ang="0">
                    <a:pos x="7" y="236"/>
                  </a:cxn>
                  <a:cxn ang="0">
                    <a:pos x="11" y="219"/>
                  </a:cxn>
                  <a:cxn ang="0">
                    <a:pos x="12" y="209"/>
                  </a:cxn>
                  <a:cxn ang="0">
                    <a:pos x="11" y="197"/>
                  </a:cxn>
                  <a:cxn ang="0">
                    <a:pos x="14" y="189"/>
                  </a:cxn>
                  <a:cxn ang="0">
                    <a:pos x="13" y="180"/>
                  </a:cxn>
                  <a:cxn ang="0">
                    <a:pos x="14" y="171"/>
                  </a:cxn>
                  <a:cxn ang="0">
                    <a:pos x="14" y="160"/>
                  </a:cxn>
                  <a:cxn ang="0">
                    <a:pos x="16" y="147"/>
                  </a:cxn>
                  <a:cxn ang="0">
                    <a:pos x="15" y="135"/>
                  </a:cxn>
                  <a:cxn ang="0">
                    <a:pos x="19" y="123"/>
                  </a:cxn>
                  <a:cxn ang="0">
                    <a:pos x="19" y="111"/>
                  </a:cxn>
                  <a:cxn ang="0">
                    <a:pos x="23" y="99"/>
                  </a:cxn>
                  <a:cxn ang="0">
                    <a:pos x="24" y="85"/>
                  </a:cxn>
                  <a:cxn ang="0">
                    <a:pos x="27" y="70"/>
                  </a:cxn>
                  <a:cxn ang="0">
                    <a:pos x="30" y="52"/>
                  </a:cxn>
                  <a:cxn ang="0">
                    <a:pos x="17" y="50"/>
                  </a:cxn>
                  <a:cxn ang="0">
                    <a:pos x="53" y="18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26" y="146"/>
                  </a:cxn>
                  <a:cxn ang="0">
                    <a:pos x="14" y="271"/>
                  </a:cxn>
                  <a:cxn ang="0">
                    <a:pos x="20" y="337"/>
                  </a:cxn>
                  <a:cxn ang="0">
                    <a:pos x="10" y="342"/>
                  </a:cxn>
                  <a:cxn ang="0">
                    <a:pos x="7" y="332"/>
                  </a:cxn>
                  <a:cxn ang="0">
                    <a:pos x="4" y="322"/>
                  </a:cxn>
                  <a:cxn ang="0">
                    <a:pos x="2" y="309"/>
                  </a:cxn>
                  <a:cxn ang="0">
                    <a:pos x="0" y="299"/>
                  </a:cxn>
                  <a:cxn ang="0">
                    <a:pos x="5" y="281"/>
                  </a:cxn>
                  <a:cxn ang="0">
                    <a:pos x="4" y="266"/>
                  </a:cxn>
                  <a:cxn ang="0">
                    <a:pos x="6" y="259"/>
                  </a:cxn>
                </a:cxnLst>
                <a:rect l="0" t="0" r="r" b="b"/>
                <a:pathLst>
                  <a:path w="57" h="354">
                    <a:moveTo>
                      <a:pt x="6" y="259"/>
                    </a:moveTo>
                    <a:cubicBezTo>
                      <a:pt x="6" y="256"/>
                      <a:pt x="5" y="253"/>
                      <a:pt x="7" y="250"/>
                    </a:cubicBezTo>
                    <a:cubicBezTo>
                      <a:pt x="10" y="245"/>
                      <a:pt x="6" y="239"/>
                      <a:pt x="7" y="236"/>
                    </a:cubicBezTo>
                    <a:cubicBezTo>
                      <a:pt x="7" y="233"/>
                      <a:pt x="11" y="227"/>
                      <a:pt x="11" y="219"/>
                    </a:cubicBezTo>
                    <a:cubicBezTo>
                      <a:pt x="11" y="215"/>
                      <a:pt x="11" y="212"/>
                      <a:pt x="12" y="209"/>
                    </a:cubicBezTo>
                    <a:cubicBezTo>
                      <a:pt x="13" y="205"/>
                      <a:pt x="11" y="200"/>
                      <a:pt x="11" y="197"/>
                    </a:cubicBezTo>
                    <a:cubicBezTo>
                      <a:pt x="11" y="193"/>
                      <a:pt x="13" y="191"/>
                      <a:pt x="14" y="189"/>
                    </a:cubicBezTo>
                    <a:cubicBezTo>
                      <a:pt x="14" y="186"/>
                      <a:pt x="13" y="183"/>
                      <a:pt x="13" y="180"/>
                    </a:cubicBezTo>
                    <a:cubicBezTo>
                      <a:pt x="14" y="178"/>
                      <a:pt x="13" y="174"/>
                      <a:pt x="14" y="171"/>
                    </a:cubicBezTo>
                    <a:cubicBezTo>
                      <a:pt x="15" y="167"/>
                      <a:pt x="14" y="162"/>
                      <a:pt x="14" y="160"/>
                    </a:cubicBezTo>
                    <a:cubicBezTo>
                      <a:pt x="14" y="157"/>
                      <a:pt x="15" y="153"/>
                      <a:pt x="16" y="147"/>
                    </a:cubicBezTo>
                    <a:cubicBezTo>
                      <a:pt x="17" y="144"/>
                      <a:pt x="15" y="139"/>
                      <a:pt x="15" y="135"/>
                    </a:cubicBezTo>
                    <a:cubicBezTo>
                      <a:pt x="16" y="129"/>
                      <a:pt x="18" y="126"/>
                      <a:pt x="19" y="123"/>
                    </a:cubicBezTo>
                    <a:cubicBezTo>
                      <a:pt x="19" y="120"/>
                      <a:pt x="18" y="116"/>
                      <a:pt x="19" y="111"/>
                    </a:cubicBezTo>
                    <a:cubicBezTo>
                      <a:pt x="20" y="107"/>
                      <a:pt x="23" y="103"/>
                      <a:pt x="23" y="99"/>
                    </a:cubicBezTo>
                    <a:cubicBezTo>
                      <a:pt x="24" y="94"/>
                      <a:pt x="22" y="87"/>
                      <a:pt x="24" y="85"/>
                    </a:cubicBezTo>
                    <a:cubicBezTo>
                      <a:pt x="26" y="81"/>
                      <a:pt x="28" y="77"/>
                      <a:pt x="27" y="70"/>
                    </a:cubicBezTo>
                    <a:cubicBezTo>
                      <a:pt x="26" y="64"/>
                      <a:pt x="33" y="58"/>
                      <a:pt x="30" y="52"/>
                    </a:cubicBezTo>
                    <a:cubicBezTo>
                      <a:pt x="27" y="46"/>
                      <a:pt x="18" y="50"/>
                      <a:pt x="17" y="50"/>
                    </a:cubicBezTo>
                    <a:cubicBezTo>
                      <a:pt x="33" y="46"/>
                      <a:pt x="45" y="36"/>
                      <a:pt x="53" y="18"/>
                    </a:cubicBezTo>
                    <a:cubicBezTo>
                      <a:pt x="55" y="12"/>
                      <a:pt x="56" y="6"/>
                      <a:pt x="57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47" y="76"/>
                      <a:pt x="30" y="98"/>
                      <a:pt x="26" y="146"/>
                    </a:cubicBezTo>
                    <a:cubicBezTo>
                      <a:pt x="22" y="194"/>
                      <a:pt x="18" y="233"/>
                      <a:pt x="14" y="271"/>
                    </a:cubicBezTo>
                    <a:cubicBezTo>
                      <a:pt x="10" y="309"/>
                      <a:pt x="16" y="321"/>
                      <a:pt x="20" y="337"/>
                    </a:cubicBezTo>
                    <a:cubicBezTo>
                      <a:pt x="25" y="350"/>
                      <a:pt x="15" y="354"/>
                      <a:pt x="10" y="342"/>
                    </a:cubicBezTo>
                    <a:cubicBezTo>
                      <a:pt x="8" y="340"/>
                      <a:pt x="8" y="334"/>
                      <a:pt x="7" y="332"/>
                    </a:cubicBezTo>
                    <a:cubicBezTo>
                      <a:pt x="6" y="325"/>
                      <a:pt x="5" y="327"/>
                      <a:pt x="4" y="322"/>
                    </a:cubicBezTo>
                    <a:cubicBezTo>
                      <a:pt x="2" y="317"/>
                      <a:pt x="3" y="312"/>
                      <a:pt x="2" y="309"/>
                    </a:cubicBezTo>
                    <a:cubicBezTo>
                      <a:pt x="2" y="305"/>
                      <a:pt x="0" y="303"/>
                      <a:pt x="0" y="299"/>
                    </a:cubicBezTo>
                    <a:cubicBezTo>
                      <a:pt x="0" y="292"/>
                      <a:pt x="5" y="287"/>
                      <a:pt x="5" y="281"/>
                    </a:cubicBezTo>
                    <a:cubicBezTo>
                      <a:pt x="5" y="276"/>
                      <a:pt x="4" y="273"/>
                      <a:pt x="4" y="266"/>
                    </a:cubicBezTo>
                    <a:cubicBezTo>
                      <a:pt x="4" y="263"/>
                      <a:pt x="5" y="261"/>
                      <a:pt x="6" y="259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auto">
              <a:xfrm>
                <a:off x="1608" y="1802"/>
                <a:ext cx="3" cy="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auto">
              <a:xfrm>
                <a:off x="4152" y="1802"/>
                <a:ext cx="1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2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auto">
              <a:xfrm>
                <a:off x="4152" y="2017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auto">
              <a:xfrm>
                <a:off x="1608" y="2017"/>
                <a:ext cx="3" cy="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auto">
              <a:xfrm>
                <a:off x="2028" y="1792"/>
                <a:ext cx="405" cy="312"/>
              </a:xfrm>
              <a:custGeom>
                <a:avLst/>
                <a:gdLst/>
                <a:ahLst/>
                <a:cxnLst>
                  <a:cxn ang="0">
                    <a:pos x="6" y="104"/>
                  </a:cxn>
                  <a:cxn ang="0">
                    <a:pos x="11" y="129"/>
                  </a:cxn>
                  <a:cxn ang="0">
                    <a:pos x="168" y="28"/>
                  </a:cxn>
                  <a:cxn ang="0">
                    <a:pos x="157" y="0"/>
                  </a:cxn>
                  <a:cxn ang="0">
                    <a:pos x="156" y="0"/>
                  </a:cxn>
                  <a:cxn ang="0">
                    <a:pos x="0" y="94"/>
                  </a:cxn>
                  <a:cxn ang="0">
                    <a:pos x="6" y="104"/>
                  </a:cxn>
                </a:cxnLst>
                <a:rect l="0" t="0" r="r" b="b"/>
                <a:pathLst>
                  <a:path w="168" h="129">
                    <a:moveTo>
                      <a:pt x="6" y="104"/>
                    </a:moveTo>
                    <a:cubicBezTo>
                      <a:pt x="8" y="110"/>
                      <a:pt x="11" y="120"/>
                      <a:pt x="11" y="129"/>
                    </a:cubicBezTo>
                    <a:cubicBezTo>
                      <a:pt x="34" y="116"/>
                      <a:pt x="130" y="62"/>
                      <a:pt x="168" y="28"/>
                    </a:cubicBezTo>
                    <a:cubicBezTo>
                      <a:pt x="165" y="17"/>
                      <a:pt x="161" y="7"/>
                      <a:pt x="157" y="0"/>
                    </a:cubicBezTo>
                    <a:cubicBezTo>
                      <a:pt x="156" y="0"/>
                      <a:pt x="156" y="0"/>
                      <a:pt x="156" y="0"/>
                    </a:cubicBezTo>
                    <a:cubicBezTo>
                      <a:pt x="141" y="26"/>
                      <a:pt x="47" y="94"/>
                      <a:pt x="0" y="94"/>
                    </a:cubicBezTo>
                    <a:cubicBezTo>
                      <a:pt x="3" y="97"/>
                      <a:pt x="5" y="100"/>
                      <a:pt x="6" y="104"/>
                    </a:cubicBezTo>
                    <a:close/>
                  </a:path>
                </a:pathLst>
              </a:custGeom>
              <a:solidFill>
                <a:srgbClr val="A3C56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auto">
              <a:xfrm>
                <a:off x="2768" y="2721"/>
                <a:ext cx="251" cy="651"/>
              </a:xfrm>
              <a:custGeom>
                <a:avLst/>
                <a:gdLst/>
                <a:ahLst/>
                <a:cxnLst>
                  <a:cxn ang="0">
                    <a:pos x="7" y="17"/>
                  </a:cxn>
                  <a:cxn ang="0">
                    <a:pos x="19" y="29"/>
                  </a:cxn>
                  <a:cxn ang="0">
                    <a:pos x="11" y="43"/>
                  </a:cxn>
                  <a:cxn ang="0">
                    <a:pos x="9" y="53"/>
                  </a:cxn>
                  <a:cxn ang="0">
                    <a:pos x="9" y="65"/>
                  </a:cxn>
                  <a:cxn ang="0">
                    <a:pos x="10" y="79"/>
                  </a:cxn>
                  <a:cxn ang="0">
                    <a:pos x="12" y="93"/>
                  </a:cxn>
                  <a:cxn ang="0">
                    <a:pos x="18" y="107"/>
                  </a:cxn>
                  <a:cxn ang="0">
                    <a:pos x="17" y="122"/>
                  </a:cxn>
                  <a:cxn ang="0">
                    <a:pos x="17" y="136"/>
                  </a:cxn>
                  <a:cxn ang="0">
                    <a:pos x="11" y="142"/>
                  </a:cxn>
                  <a:cxn ang="0">
                    <a:pos x="14" y="150"/>
                  </a:cxn>
                  <a:cxn ang="0">
                    <a:pos x="16" y="166"/>
                  </a:cxn>
                  <a:cxn ang="0">
                    <a:pos x="21" y="179"/>
                  </a:cxn>
                  <a:cxn ang="0">
                    <a:pos x="23" y="194"/>
                  </a:cxn>
                  <a:cxn ang="0">
                    <a:pos x="21" y="211"/>
                  </a:cxn>
                  <a:cxn ang="0">
                    <a:pos x="17" y="226"/>
                  </a:cxn>
                  <a:cxn ang="0">
                    <a:pos x="21" y="239"/>
                  </a:cxn>
                  <a:cxn ang="0">
                    <a:pos x="20" y="257"/>
                  </a:cxn>
                  <a:cxn ang="0">
                    <a:pos x="18" y="265"/>
                  </a:cxn>
                  <a:cxn ang="0">
                    <a:pos x="25" y="269"/>
                  </a:cxn>
                  <a:cxn ang="0">
                    <a:pos x="47" y="267"/>
                  </a:cxn>
                  <a:cxn ang="0">
                    <a:pos x="58" y="267"/>
                  </a:cxn>
                  <a:cxn ang="0">
                    <a:pos x="70" y="270"/>
                  </a:cxn>
                  <a:cxn ang="0">
                    <a:pos x="73" y="256"/>
                  </a:cxn>
                  <a:cxn ang="0">
                    <a:pos x="76" y="239"/>
                  </a:cxn>
                  <a:cxn ang="0">
                    <a:pos x="79" y="226"/>
                  </a:cxn>
                  <a:cxn ang="0">
                    <a:pos x="82" y="209"/>
                  </a:cxn>
                  <a:cxn ang="0">
                    <a:pos x="83" y="199"/>
                  </a:cxn>
                  <a:cxn ang="0">
                    <a:pos x="82" y="196"/>
                  </a:cxn>
                  <a:cxn ang="0">
                    <a:pos x="85" y="190"/>
                  </a:cxn>
                  <a:cxn ang="0">
                    <a:pos x="85" y="179"/>
                  </a:cxn>
                  <a:cxn ang="0">
                    <a:pos x="88" y="175"/>
                  </a:cxn>
                  <a:cxn ang="0">
                    <a:pos x="87" y="168"/>
                  </a:cxn>
                  <a:cxn ang="0">
                    <a:pos x="91" y="148"/>
                  </a:cxn>
                  <a:cxn ang="0">
                    <a:pos x="93" y="139"/>
                  </a:cxn>
                  <a:cxn ang="0">
                    <a:pos x="91" y="134"/>
                  </a:cxn>
                  <a:cxn ang="0">
                    <a:pos x="92" y="127"/>
                  </a:cxn>
                  <a:cxn ang="0">
                    <a:pos x="91" y="122"/>
                  </a:cxn>
                  <a:cxn ang="0">
                    <a:pos x="92" y="118"/>
                  </a:cxn>
                  <a:cxn ang="0">
                    <a:pos x="90" y="106"/>
                  </a:cxn>
                  <a:cxn ang="0">
                    <a:pos x="90" y="107"/>
                  </a:cxn>
                  <a:cxn ang="0">
                    <a:pos x="88" y="103"/>
                  </a:cxn>
                  <a:cxn ang="0">
                    <a:pos x="94" y="86"/>
                  </a:cxn>
                  <a:cxn ang="0">
                    <a:pos x="95" y="77"/>
                  </a:cxn>
                  <a:cxn ang="0">
                    <a:pos x="96" y="63"/>
                  </a:cxn>
                  <a:cxn ang="0">
                    <a:pos x="96" y="52"/>
                  </a:cxn>
                  <a:cxn ang="0">
                    <a:pos x="101" y="38"/>
                  </a:cxn>
                  <a:cxn ang="0">
                    <a:pos x="101" y="39"/>
                  </a:cxn>
                  <a:cxn ang="0">
                    <a:pos x="104" y="27"/>
                  </a:cxn>
                  <a:cxn ang="0">
                    <a:pos x="100" y="17"/>
                  </a:cxn>
                  <a:cxn ang="0">
                    <a:pos x="100" y="5"/>
                  </a:cxn>
                  <a:cxn ang="0">
                    <a:pos x="89" y="4"/>
                  </a:cxn>
                  <a:cxn ang="0">
                    <a:pos x="32" y="7"/>
                  </a:cxn>
                  <a:cxn ang="0">
                    <a:pos x="6" y="16"/>
                  </a:cxn>
                </a:cxnLst>
                <a:rect l="0" t="0" r="r" b="b"/>
                <a:pathLst>
                  <a:path w="104" h="270">
                    <a:moveTo>
                      <a:pt x="7" y="17"/>
                    </a:moveTo>
                    <a:cubicBezTo>
                      <a:pt x="6" y="25"/>
                      <a:pt x="12" y="28"/>
                      <a:pt x="19" y="29"/>
                    </a:cubicBezTo>
                    <a:cubicBezTo>
                      <a:pt x="13" y="30"/>
                      <a:pt x="1" y="37"/>
                      <a:pt x="11" y="43"/>
                    </a:cubicBezTo>
                    <a:cubicBezTo>
                      <a:pt x="5" y="43"/>
                      <a:pt x="4" y="50"/>
                      <a:pt x="9" y="53"/>
                    </a:cubicBezTo>
                    <a:cubicBezTo>
                      <a:pt x="0" y="52"/>
                      <a:pt x="5" y="63"/>
                      <a:pt x="9" y="65"/>
                    </a:cubicBezTo>
                    <a:cubicBezTo>
                      <a:pt x="5" y="70"/>
                      <a:pt x="4" y="76"/>
                      <a:pt x="10" y="79"/>
                    </a:cubicBezTo>
                    <a:cubicBezTo>
                      <a:pt x="2" y="83"/>
                      <a:pt x="8" y="89"/>
                      <a:pt x="12" y="93"/>
                    </a:cubicBezTo>
                    <a:cubicBezTo>
                      <a:pt x="0" y="98"/>
                      <a:pt x="13" y="105"/>
                      <a:pt x="18" y="107"/>
                    </a:cubicBezTo>
                    <a:cubicBezTo>
                      <a:pt x="10" y="111"/>
                      <a:pt x="10" y="116"/>
                      <a:pt x="17" y="122"/>
                    </a:cubicBezTo>
                    <a:cubicBezTo>
                      <a:pt x="9" y="124"/>
                      <a:pt x="13" y="134"/>
                      <a:pt x="17" y="136"/>
                    </a:cubicBezTo>
                    <a:cubicBezTo>
                      <a:pt x="16" y="139"/>
                      <a:pt x="11" y="138"/>
                      <a:pt x="11" y="142"/>
                    </a:cubicBezTo>
                    <a:cubicBezTo>
                      <a:pt x="10" y="145"/>
                      <a:pt x="12" y="148"/>
                      <a:pt x="14" y="150"/>
                    </a:cubicBezTo>
                    <a:cubicBezTo>
                      <a:pt x="5" y="153"/>
                      <a:pt x="13" y="162"/>
                      <a:pt x="16" y="166"/>
                    </a:cubicBezTo>
                    <a:cubicBezTo>
                      <a:pt x="11" y="169"/>
                      <a:pt x="16" y="178"/>
                      <a:pt x="21" y="179"/>
                    </a:cubicBezTo>
                    <a:cubicBezTo>
                      <a:pt x="16" y="183"/>
                      <a:pt x="13" y="194"/>
                      <a:pt x="23" y="194"/>
                    </a:cubicBezTo>
                    <a:cubicBezTo>
                      <a:pt x="16" y="195"/>
                      <a:pt x="12" y="210"/>
                      <a:pt x="21" y="211"/>
                    </a:cubicBezTo>
                    <a:cubicBezTo>
                      <a:pt x="15" y="214"/>
                      <a:pt x="18" y="221"/>
                      <a:pt x="17" y="226"/>
                    </a:cubicBezTo>
                    <a:cubicBezTo>
                      <a:pt x="17" y="230"/>
                      <a:pt x="14" y="237"/>
                      <a:pt x="21" y="239"/>
                    </a:cubicBezTo>
                    <a:cubicBezTo>
                      <a:pt x="14" y="241"/>
                      <a:pt x="16" y="253"/>
                      <a:pt x="20" y="257"/>
                    </a:cubicBezTo>
                    <a:cubicBezTo>
                      <a:pt x="16" y="258"/>
                      <a:pt x="17" y="262"/>
                      <a:pt x="18" y="265"/>
                    </a:cubicBezTo>
                    <a:cubicBezTo>
                      <a:pt x="20" y="269"/>
                      <a:pt x="22" y="269"/>
                      <a:pt x="25" y="269"/>
                    </a:cubicBezTo>
                    <a:cubicBezTo>
                      <a:pt x="32" y="268"/>
                      <a:pt x="39" y="267"/>
                      <a:pt x="47" y="267"/>
                    </a:cubicBezTo>
                    <a:cubicBezTo>
                      <a:pt x="50" y="267"/>
                      <a:pt x="55" y="266"/>
                      <a:pt x="58" y="267"/>
                    </a:cubicBezTo>
                    <a:cubicBezTo>
                      <a:pt x="62" y="268"/>
                      <a:pt x="65" y="270"/>
                      <a:pt x="70" y="270"/>
                    </a:cubicBezTo>
                    <a:cubicBezTo>
                      <a:pt x="78" y="269"/>
                      <a:pt x="79" y="260"/>
                      <a:pt x="73" y="256"/>
                    </a:cubicBezTo>
                    <a:cubicBezTo>
                      <a:pt x="79" y="253"/>
                      <a:pt x="83" y="242"/>
                      <a:pt x="76" y="239"/>
                    </a:cubicBezTo>
                    <a:cubicBezTo>
                      <a:pt x="81" y="239"/>
                      <a:pt x="81" y="229"/>
                      <a:pt x="79" y="226"/>
                    </a:cubicBezTo>
                    <a:cubicBezTo>
                      <a:pt x="86" y="222"/>
                      <a:pt x="82" y="213"/>
                      <a:pt x="82" y="209"/>
                    </a:cubicBezTo>
                    <a:cubicBezTo>
                      <a:pt x="82" y="205"/>
                      <a:pt x="83" y="202"/>
                      <a:pt x="83" y="199"/>
                    </a:cubicBezTo>
                    <a:cubicBezTo>
                      <a:pt x="83" y="198"/>
                      <a:pt x="81" y="197"/>
                      <a:pt x="82" y="196"/>
                    </a:cubicBezTo>
                    <a:cubicBezTo>
                      <a:pt x="82" y="195"/>
                      <a:pt x="84" y="191"/>
                      <a:pt x="85" y="190"/>
                    </a:cubicBezTo>
                    <a:cubicBezTo>
                      <a:pt x="86" y="186"/>
                      <a:pt x="84" y="183"/>
                      <a:pt x="85" y="179"/>
                    </a:cubicBezTo>
                    <a:cubicBezTo>
                      <a:pt x="85" y="178"/>
                      <a:pt x="87" y="176"/>
                      <a:pt x="88" y="175"/>
                    </a:cubicBezTo>
                    <a:cubicBezTo>
                      <a:pt x="88" y="172"/>
                      <a:pt x="87" y="170"/>
                      <a:pt x="87" y="168"/>
                    </a:cubicBezTo>
                    <a:cubicBezTo>
                      <a:pt x="87" y="162"/>
                      <a:pt x="95" y="156"/>
                      <a:pt x="91" y="148"/>
                    </a:cubicBezTo>
                    <a:cubicBezTo>
                      <a:pt x="95" y="147"/>
                      <a:pt x="94" y="141"/>
                      <a:pt x="93" y="139"/>
                    </a:cubicBezTo>
                    <a:cubicBezTo>
                      <a:pt x="93" y="137"/>
                      <a:pt x="91" y="135"/>
                      <a:pt x="91" y="134"/>
                    </a:cubicBezTo>
                    <a:cubicBezTo>
                      <a:pt x="90" y="132"/>
                      <a:pt x="93" y="129"/>
                      <a:pt x="92" y="127"/>
                    </a:cubicBezTo>
                    <a:cubicBezTo>
                      <a:pt x="92" y="125"/>
                      <a:pt x="91" y="124"/>
                      <a:pt x="91" y="122"/>
                    </a:cubicBezTo>
                    <a:cubicBezTo>
                      <a:pt x="90" y="120"/>
                      <a:pt x="92" y="120"/>
                      <a:pt x="92" y="118"/>
                    </a:cubicBezTo>
                    <a:cubicBezTo>
                      <a:pt x="92" y="114"/>
                      <a:pt x="92" y="108"/>
                      <a:pt x="90" y="106"/>
                    </a:cubicBezTo>
                    <a:cubicBezTo>
                      <a:pt x="89" y="106"/>
                      <a:pt x="89" y="106"/>
                      <a:pt x="90" y="107"/>
                    </a:cubicBezTo>
                    <a:cubicBezTo>
                      <a:pt x="89" y="106"/>
                      <a:pt x="88" y="104"/>
                      <a:pt x="88" y="103"/>
                    </a:cubicBezTo>
                    <a:cubicBezTo>
                      <a:pt x="94" y="101"/>
                      <a:pt x="93" y="90"/>
                      <a:pt x="94" y="86"/>
                    </a:cubicBezTo>
                    <a:cubicBezTo>
                      <a:pt x="95" y="83"/>
                      <a:pt x="95" y="80"/>
                      <a:pt x="95" y="77"/>
                    </a:cubicBezTo>
                    <a:cubicBezTo>
                      <a:pt x="96" y="72"/>
                      <a:pt x="101" y="67"/>
                      <a:pt x="96" y="63"/>
                    </a:cubicBezTo>
                    <a:cubicBezTo>
                      <a:pt x="101" y="61"/>
                      <a:pt x="98" y="55"/>
                      <a:pt x="96" y="52"/>
                    </a:cubicBezTo>
                    <a:cubicBezTo>
                      <a:pt x="101" y="50"/>
                      <a:pt x="102" y="43"/>
                      <a:pt x="101" y="38"/>
                    </a:cubicBezTo>
                    <a:cubicBezTo>
                      <a:pt x="101" y="38"/>
                      <a:pt x="101" y="39"/>
                      <a:pt x="101" y="39"/>
                    </a:cubicBezTo>
                    <a:cubicBezTo>
                      <a:pt x="104" y="35"/>
                      <a:pt x="104" y="31"/>
                      <a:pt x="104" y="27"/>
                    </a:cubicBezTo>
                    <a:cubicBezTo>
                      <a:pt x="103" y="24"/>
                      <a:pt x="103" y="18"/>
                      <a:pt x="100" y="17"/>
                    </a:cubicBezTo>
                    <a:cubicBezTo>
                      <a:pt x="104" y="14"/>
                      <a:pt x="103" y="8"/>
                      <a:pt x="100" y="5"/>
                    </a:cubicBezTo>
                    <a:cubicBezTo>
                      <a:pt x="97" y="0"/>
                      <a:pt x="94" y="2"/>
                      <a:pt x="89" y="4"/>
                    </a:cubicBezTo>
                    <a:cubicBezTo>
                      <a:pt x="79" y="6"/>
                      <a:pt x="42" y="6"/>
                      <a:pt x="32" y="7"/>
                    </a:cubicBezTo>
                    <a:cubicBezTo>
                      <a:pt x="15" y="8"/>
                      <a:pt x="10" y="9"/>
                      <a:pt x="6" y="16"/>
                    </a:cubicBezTo>
                  </a:path>
                </a:pathLst>
              </a:custGeom>
              <a:solidFill>
                <a:srgbClr val="B3437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auto">
              <a:xfrm>
                <a:off x="2700" y="2646"/>
                <a:ext cx="169" cy="535"/>
              </a:xfrm>
              <a:custGeom>
                <a:avLst/>
                <a:gdLst/>
                <a:ahLst/>
                <a:cxnLst>
                  <a:cxn ang="0">
                    <a:pos x="14" y="144"/>
                  </a:cxn>
                  <a:cxn ang="0">
                    <a:pos x="17" y="153"/>
                  </a:cxn>
                  <a:cxn ang="0">
                    <a:pos x="16" y="162"/>
                  </a:cxn>
                  <a:cxn ang="0">
                    <a:pos x="19" y="169"/>
                  </a:cxn>
                  <a:cxn ang="0">
                    <a:pos x="18" y="181"/>
                  </a:cxn>
                  <a:cxn ang="0">
                    <a:pos x="22" y="191"/>
                  </a:cxn>
                  <a:cxn ang="0">
                    <a:pos x="27" y="207"/>
                  </a:cxn>
                  <a:cxn ang="0">
                    <a:pos x="29" y="221"/>
                  </a:cxn>
                  <a:cxn ang="0">
                    <a:pos x="29" y="222"/>
                  </a:cxn>
                  <a:cxn ang="0">
                    <a:pos x="29" y="222"/>
                  </a:cxn>
                  <a:cxn ang="0">
                    <a:pos x="32" y="209"/>
                  </a:cxn>
                  <a:cxn ang="0">
                    <a:pos x="29" y="199"/>
                  </a:cxn>
                  <a:cxn ang="0">
                    <a:pos x="30" y="195"/>
                  </a:cxn>
                  <a:cxn ang="0">
                    <a:pos x="28" y="191"/>
                  </a:cxn>
                  <a:cxn ang="0">
                    <a:pos x="28" y="181"/>
                  </a:cxn>
                  <a:cxn ang="0">
                    <a:pos x="29" y="178"/>
                  </a:cxn>
                  <a:cxn ang="0">
                    <a:pos x="27" y="170"/>
                  </a:cxn>
                  <a:cxn ang="0">
                    <a:pos x="29" y="166"/>
                  </a:cxn>
                  <a:cxn ang="0">
                    <a:pos x="29" y="164"/>
                  </a:cxn>
                  <a:cxn ang="0">
                    <a:pos x="25" y="154"/>
                  </a:cxn>
                  <a:cxn ang="0">
                    <a:pos x="27" y="151"/>
                  </a:cxn>
                  <a:cxn ang="0">
                    <a:pos x="26" y="148"/>
                  </a:cxn>
                  <a:cxn ang="0">
                    <a:pos x="24" y="137"/>
                  </a:cxn>
                  <a:cxn ang="0">
                    <a:pos x="21" y="129"/>
                  </a:cxn>
                  <a:cxn ang="0">
                    <a:pos x="20" y="118"/>
                  </a:cxn>
                  <a:cxn ang="0">
                    <a:pos x="19" y="110"/>
                  </a:cxn>
                  <a:cxn ang="0">
                    <a:pos x="19" y="103"/>
                  </a:cxn>
                  <a:cxn ang="0">
                    <a:pos x="18" y="98"/>
                  </a:cxn>
                  <a:cxn ang="0">
                    <a:pos x="20" y="94"/>
                  </a:cxn>
                  <a:cxn ang="0">
                    <a:pos x="17" y="86"/>
                  </a:cxn>
                  <a:cxn ang="0">
                    <a:pos x="17" y="78"/>
                  </a:cxn>
                  <a:cxn ang="0">
                    <a:pos x="18" y="69"/>
                  </a:cxn>
                  <a:cxn ang="0">
                    <a:pos x="18" y="61"/>
                  </a:cxn>
                  <a:cxn ang="0">
                    <a:pos x="19" y="55"/>
                  </a:cxn>
                  <a:cxn ang="0">
                    <a:pos x="19" y="56"/>
                  </a:cxn>
                  <a:cxn ang="0">
                    <a:pos x="19" y="54"/>
                  </a:cxn>
                  <a:cxn ang="0">
                    <a:pos x="19" y="55"/>
                  </a:cxn>
                  <a:cxn ang="0">
                    <a:pos x="22" y="37"/>
                  </a:cxn>
                  <a:cxn ang="0">
                    <a:pos x="39" y="30"/>
                  </a:cxn>
                  <a:cxn ang="0">
                    <a:pos x="61" y="23"/>
                  </a:cxn>
                  <a:cxn ang="0">
                    <a:pos x="69" y="0"/>
                  </a:cxn>
                  <a:cxn ang="0">
                    <a:pos x="37" y="24"/>
                  </a:cxn>
                  <a:cxn ang="0">
                    <a:pos x="15" y="22"/>
                  </a:cxn>
                  <a:cxn ang="0">
                    <a:pos x="16" y="22"/>
                  </a:cxn>
                  <a:cxn ang="0">
                    <a:pos x="4" y="24"/>
                  </a:cxn>
                  <a:cxn ang="0">
                    <a:pos x="4" y="42"/>
                  </a:cxn>
                  <a:cxn ang="0">
                    <a:pos x="9" y="57"/>
                  </a:cxn>
                  <a:cxn ang="0">
                    <a:pos x="10" y="71"/>
                  </a:cxn>
                  <a:cxn ang="0">
                    <a:pos x="10" y="83"/>
                  </a:cxn>
                  <a:cxn ang="0">
                    <a:pos x="11" y="95"/>
                  </a:cxn>
                  <a:cxn ang="0">
                    <a:pos x="14" y="107"/>
                  </a:cxn>
                  <a:cxn ang="0">
                    <a:pos x="14" y="119"/>
                  </a:cxn>
                  <a:cxn ang="0">
                    <a:pos x="14" y="132"/>
                  </a:cxn>
                  <a:cxn ang="0">
                    <a:pos x="14" y="144"/>
                  </a:cxn>
                </a:cxnLst>
                <a:rect l="0" t="0" r="r" b="b"/>
                <a:pathLst>
                  <a:path w="70" h="222">
                    <a:moveTo>
                      <a:pt x="14" y="144"/>
                    </a:moveTo>
                    <a:cubicBezTo>
                      <a:pt x="15" y="146"/>
                      <a:pt x="17" y="151"/>
                      <a:pt x="17" y="153"/>
                    </a:cubicBezTo>
                    <a:cubicBezTo>
                      <a:pt x="17" y="156"/>
                      <a:pt x="16" y="159"/>
                      <a:pt x="16" y="162"/>
                    </a:cubicBezTo>
                    <a:cubicBezTo>
                      <a:pt x="17" y="164"/>
                      <a:pt x="19" y="166"/>
                      <a:pt x="19" y="169"/>
                    </a:cubicBezTo>
                    <a:cubicBezTo>
                      <a:pt x="19" y="173"/>
                      <a:pt x="18" y="177"/>
                      <a:pt x="18" y="181"/>
                    </a:cubicBezTo>
                    <a:cubicBezTo>
                      <a:pt x="19" y="185"/>
                      <a:pt x="22" y="187"/>
                      <a:pt x="22" y="191"/>
                    </a:cubicBezTo>
                    <a:cubicBezTo>
                      <a:pt x="22" y="199"/>
                      <a:pt x="26" y="203"/>
                      <a:pt x="27" y="207"/>
                    </a:cubicBezTo>
                    <a:cubicBezTo>
                      <a:pt x="27" y="210"/>
                      <a:pt x="26" y="216"/>
                      <a:pt x="29" y="221"/>
                    </a:cubicBezTo>
                    <a:cubicBezTo>
                      <a:pt x="29" y="222"/>
                      <a:pt x="29" y="222"/>
                      <a:pt x="29" y="222"/>
                    </a:cubicBezTo>
                    <a:cubicBezTo>
                      <a:pt x="29" y="222"/>
                      <a:pt x="29" y="222"/>
                      <a:pt x="29" y="222"/>
                    </a:cubicBezTo>
                    <a:cubicBezTo>
                      <a:pt x="30" y="217"/>
                      <a:pt x="28" y="212"/>
                      <a:pt x="32" y="209"/>
                    </a:cubicBezTo>
                    <a:cubicBezTo>
                      <a:pt x="30" y="206"/>
                      <a:pt x="29" y="203"/>
                      <a:pt x="29" y="199"/>
                    </a:cubicBezTo>
                    <a:cubicBezTo>
                      <a:pt x="29" y="198"/>
                      <a:pt x="30" y="196"/>
                      <a:pt x="30" y="195"/>
                    </a:cubicBezTo>
                    <a:cubicBezTo>
                      <a:pt x="30" y="193"/>
                      <a:pt x="30" y="194"/>
                      <a:pt x="28" y="191"/>
                    </a:cubicBezTo>
                    <a:cubicBezTo>
                      <a:pt x="27" y="188"/>
                      <a:pt x="27" y="185"/>
                      <a:pt x="28" y="181"/>
                    </a:cubicBezTo>
                    <a:cubicBezTo>
                      <a:pt x="28" y="180"/>
                      <a:pt x="29" y="179"/>
                      <a:pt x="29" y="178"/>
                    </a:cubicBezTo>
                    <a:cubicBezTo>
                      <a:pt x="29" y="175"/>
                      <a:pt x="27" y="173"/>
                      <a:pt x="27" y="170"/>
                    </a:cubicBezTo>
                    <a:cubicBezTo>
                      <a:pt x="28" y="169"/>
                      <a:pt x="29" y="167"/>
                      <a:pt x="29" y="166"/>
                    </a:cubicBezTo>
                    <a:cubicBezTo>
                      <a:pt x="29" y="165"/>
                      <a:pt x="29" y="166"/>
                      <a:pt x="29" y="164"/>
                    </a:cubicBezTo>
                    <a:cubicBezTo>
                      <a:pt x="28" y="161"/>
                      <a:pt x="25" y="158"/>
                      <a:pt x="25" y="154"/>
                    </a:cubicBezTo>
                    <a:cubicBezTo>
                      <a:pt x="26" y="153"/>
                      <a:pt x="27" y="152"/>
                      <a:pt x="27" y="151"/>
                    </a:cubicBezTo>
                    <a:cubicBezTo>
                      <a:pt x="27" y="149"/>
                      <a:pt x="26" y="149"/>
                      <a:pt x="26" y="148"/>
                    </a:cubicBezTo>
                    <a:cubicBezTo>
                      <a:pt x="25" y="144"/>
                      <a:pt x="24" y="141"/>
                      <a:pt x="24" y="137"/>
                    </a:cubicBezTo>
                    <a:cubicBezTo>
                      <a:pt x="24" y="134"/>
                      <a:pt x="22" y="133"/>
                      <a:pt x="21" y="129"/>
                    </a:cubicBezTo>
                    <a:cubicBezTo>
                      <a:pt x="18" y="125"/>
                      <a:pt x="20" y="122"/>
                      <a:pt x="20" y="118"/>
                    </a:cubicBezTo>
                    <a:cubicBezTo>
                      <a:pt x="20" y="115"/>
                      <a:pt x="18" y="114"/>
                      <a:pt x="19" y="110"/>
                    </a:cubicBezTo>
                    <a:cubicBezTo>
                      <a:pt x="20" y="107"/>
                      <a:pt x="20" y="106"/>
                      <a:pt x="19" y="103"/>
                    </a:cubicBezTo>
                    <a:cubicBezTo>
                      <a:pt x="19" y="101"/>
                      <a:pt x="18" y="99"/>
                      <a:pt x="18" y="98"/>
                    </a:cubicBezTo>
                    <a:cubicBezTo>
                      <a:pt x="19" y="96"/>
                      <a:pt x="20" y="95"/>
                      <a:pt x="20" y="94"/>
                    </a:cubicBezTo>
                    <a:cubicBezTo>
                      <a:pt x="20" y="91"/>
                      <a:pt x="18" y="88"/>
                      <a:pt x="17" y="86"/>
                    </a:cubicBezTo>
                    <a:cubicBezTo>
                      <a:pt x="17" y="83"/>
                      <a:pt x="18" y="81"/>
                      <a:pt x="17" y="78"/>
                    </a:cubicBezTo>
                    <a:cubicBezTo>
                      <a:pt x="16" y="74"/>
                      <a:pt x="17" y="73"/>
                      <a:pt x="18" y="69"/>
                    </a:cubicBezTo>
                    <a:cubicBezTo>
                      <a:pt x="18" y="67"/>
                      <a:pt x="18" y="64"/>
                      <a:pt x="18" y="61"/>
                    </a:cubicBezTo>
                    <a:cubicBezTo>
                      <a:pt x="18" y="59"/>
                      <a:pt x="21" y="56"/>
                      <a:pt x="19" y="55"/>
                    </a:cubicBezTo>
                    <a:cubicBezTo>
                      <a:pt x="19" y="55"/>
                      <a:pt x="19" y="55"/>
                      <a:pt x="19" y="56"/>
                    </a:cubicBezTo>
                    <a:cubicBezTo>
                      <a:pt x="19" y="54"/>
                      <a:pt x="19" y="54"/>
                      <a:pt x="19" y="54"/>
                    </a:cubicBezTo>
                    <a:cubicBezTo>
                      <a:pt x="19" y="55"/>
                      <a:pt x="19" y="55"/>
                      <a:pt x="19" y="55"/>
                    </a:cubicBezTo>
                    <a:cubicBezTo>
                      <a:pt x="18" y="49"/>
                      <a:pt x="19" y="42"/>
                      <a:pt x="22" y="37"/>
                    </a:cubicBezTo>
                    <a:cubicBezTo>
                      <a:pt x="25" y="31"/>
                      <a:pt x="33" y="31"/>
                      <a:pt x="39" y="30"/>
                    </a:cubicBezTo>
                    <a:cubicBezTo>
                      <a:pt x="47" y="30"/>
                      <a:pt x="55" y="29"/>
                      <a:pt x="61" y="23"/>
                    </a:cubicBezTo>
                    <a:cubicBezTo>
                      <a:pt x="70" y="17"/>
                      <a:pt x="70" y="9"/>
                      <a:pt x="69" y="0"/>
                    </a:cubicBezTo>
                    <a:cubicBezTo>
                      <a:pt x="65" y="12"/>
                      <a:pt x="54" y="24"/>
                      <a:pt x="37" y="24"/>
                    </a:cubicBezTo>
                    <a:cubicBezTo>
                      <a:pt x="29" y="24"/>
                      <a:pt x="22" y="24"/>
                      <a:pt x="15" y="22"/>
                    </a:cubicBezTo>
                    <a:cubicBezTo>
                      <a:pt x="15" y="22"/>
                      <a:pt x="15" y="22"/>
                      <a:pt x="16" y="22"/>
                    </a:cubicBezTo>
                    <a:cubicBezTo>
                      <a:pt x="14" y="22"/>
                      <a:pt x="6" y="19"/>
                      <a:pt x="4" y="24"/>
                    </a:cubicBezTo>
                    <a:cubicBezTo>
                      <a:pt x="0" y="32"/>
                      <a:pt x="6" y="35"/>
                      <a:pt x="4" y="42"/>
                    </a:cubicBezTo>
                    <a:cubicBezTo>
                      <a:pt x="3" y="48"/>
                      <a:pt x="6" y="53"/>
                      <a:pt x="9" y="57"/>
                    </a:cubicBezTo>
                    <a:cubicBezTo>
                      <a:pt x="11" y="59"/>
                      <a:pt x="9" y="66"/>
                      <a:pt x="10" y="71"/>
                    </a:cubicBezTo>
                    <a:cubicBezTo>
                      <a:pt x="10" y="75"/>
                      <a:pt x="9" y="79"/>
                      <a:pt x="10" y="83"/>
                    </a:cubicBezTo>
                    <a:cubicBezTo>
                      <a:pt x="11" y="88"/>
                      <a:pt x="10" y="92"/>
                      <a:pt x="11" y="95"/>
                    </a:cubicBezTo>
                    <a:cubicBezTo>
                      <a:pt x="11" y="98"/>
                      <a:pt x="13" y="101"/>
                      <a:pt x="14" y="107"/>
                    </a:cubicBezTo>
                    <a:cubicBezTo>
                      <a:pt x="15" y="111"/>
                      <a:pt x="14" y="115"/>
                      <a:pt x="14" y="119"/>
                    </a:cubicBezTo>
                    <a:cubicBezTo>
                      <a:pt x="15" y="125"/>
                      <a:pt x="14" y="130"/>
                      <a:pt x="14" y="132"/>
                    </a:cubicBezTo>
                    <a:cubicBezTo>
                      <a:pt x="14" y="135"/>
                      <a:pt x="13" y="139"/>
                      <a:pt x="14" y="144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auto">
              <a:xfrm>
                <a:off x="2978" y="2689"/>
                <a:ext cx="84" cy="205"/>
              </a:xfrm>
              <a:custGeom>
                <a:avLst/>
                <a:gdLst/>
                <a:ahLst/>
                <a:cxnLst>
                  <a:cxn ang="0">
                    <a:pos x="32" y="6"/>
                  </a:cxn>
                  <a:cxn ang="0">
                    <a:pos x="19" y="4"/>
                  </a:cxn>
                  <a:cxn ang="0">
                    <a:pos x="20" y="4"/>
                  </a:cxn>
                  <a:cxn ang="0">
                    <a:pos x="0" y="6"/>
                  </a:cxn>
                  <a:cxn ang="0">
                    <a:pos x="2" y="7"/>
                  </a:cxn>
                  <a:cxn ang="0">
                    <a:pos x="18" y="7"/>
                  </a:cxn>
                  <a:cxn ang="0">
                    <a:pos x="24" y="16"/>
                  </a:cxn>
                  <a:cxn ang="0">
                    <a:pos x="23" y="23"/>
                  </a:cxn>
                  <a:cxn ang="0">
                    <a:pos x="24" y="30"/>
                  </a:cxn>
                  <a:cxn ang="0">
                    <a:pos x="20" y="42"/>
                  </a:cxn>
                  <a:cxn ang="0">
                    <a:pos x="20" y="60"/>
                  </a:cxn>
                  <a:cxn ang="0">
                    <a:pos x="17" y="84"/>
                  </a:cxn>
                  <a:cxn ang="0">
                    <a:pos x="18" y="85"/>
                  </a:cxn>
                  <a:cxn ang="0">
                    <a:pos x="21" y="77"/>
                  </a:cxn>
                  <a:cxn ang="0">
                    <a:pos x="21" y="65"/>
                  </a:cxn>
                  <a:cxn ang="0">
                    <a:pos x="25" y="53"/>
                  </a:cxn>
                  <a:cxn ang="0">
                    <a:pos x="26" y="39"/>
                  </a:cxn>
                  <a:cxn ang="0">
                    <a:pos x="29" y="24"/>
                  </a:cxn>
                  <a:cxn ang="0">
                    <a:pos x="32" y="6"/>
                  </a:cxn>
                </a:cxnLst>
                <a:rect l="0" t="0" r="r" b="b"/>
                <a:pathLst>
                  <a:path w="35" h="85">
                    <a:moveTo>
                      <a:pt x="32" y="6"/>
                    </a:moveTo>
                    <a:cubicBezTo>
                      <a:pt x="29" y="0"/>
                      <a:pt x="20" y="4"/>
                      <a:pt x="19" y="4"/>
                    </a:cubicBezTo>
                    <a:cubicBezTo>
                      <a:pt x="19" y="4"/>
                      <a:pt x="20" y="4"/>
                      <a:pt x="20" y="4"/>
                    </a:cubicBezTo>
                    <a:cubicBezTo>
                      <a:pt x="14" y="5"/>
                      <a:pt x="7" y="6"/>
                      <a:pt x="0" y="6"/>
                    </a:cubicBezTo>
                    <a:cubicBezTo>
                      <a:pt x="1" y="6"/>
                      <a:pt x="1" y="7"/>
                      <a:pt x="2" y="7"/>
                    </a:cubicBezTo>
                    <a:cubicBezTo>
                      <a:pt x="7" y="7"/>
                      <a:pt x="13" y="6"/>
                      <a:pt x="18" y="7"/>
                    </a:cubicBezTo>
                    <a:cubicBezTo>
                      <a:pt x="23" y="8"/>
                      <a:pt x="25" y="11"/>
                      <a:pt x="24" y="16"/>
                    </a:cubicBezTo>
                    <a:cubicBezTo>
                      <a:pt x="24" y="18"/>
                      <a:pt x="23" y="20"/>
                      <a:pt x="23" y="23"/>
                    </a:cubicBezTo>
                    <a:cubicBezTo>
                      <a:pt x="23" y="25"/>
                      <a:pt x="24" y="27"/>
                      <a:pt x="24" y="30"/>
                    </a:cubicBezTo>
                    <a:cubicBezTo>
                      <a:pt x="24" y="34"/>
                      <a:pt x="21" y="37"/>
                      <a:pt x="20" y="42"/>
                    </a:cubicBezTo>
                    <a:cubicBezTo>
                      <a:pt x="19" y="48"/>
                      <a:pt x="20" y="54"/>
                      <a:pt x="20" y="60"/>
                    </a:cubicBezTo>
                    <a:cubicBezTo>
                      <a:pt x="20" y="67"/>
                      <a:pt x="19" y="77"/>
                      <a:pt x="17" y="84"/>
                    </a:cubicBezTo>
                    <a:cubicBezTo>
                      <a:pt x="17" y="84"/>
                      <a:pt x="18" y="85"/>
                      <a:pt x="18" y="85"/>
                    </a:cubicBezTo>
                    <a:cubicBezTo>
                      <a:pt x="19" y="82"/>
                      <a:pt x="20" y="79"/>
                      <a:pt x="21" y="77"/>
                    </a:cubicBezTo>
                    <a:cubicBezTo>
                      <a:pt x="21" y="74"/>
                      <a:pt x="20" y="70"/>
                      <a:pt x="21" y="65"/>
                    </a:cubicBezTo>
                    <a:cubicBezTo>
                      <a:pt x="22" y="61"/>
                      <a:pt x="25" y="57"/>
                      <a:pt x="25" y="53"/>
                    </a:cubicBezTo>
                    <a:cubicBezTo>
                      <a:pt x="26" y="48"/>
                      <a:pt x="24" y="41"/>
                      <a:pt x="26" y="39"/>
                    </a:cubicBezTo>
                    <a:cubicBezTo>
                      <a:pt x="28" y="35"/>
                      <a:pt x="30" y="31"/>
                      <a:pt x="29" y="24"/>
                    </a:cubicBezTo>
                    <a:cubicBezTo>
                      <a:pt x="28" y="18"/>
                      <a:pt x="35" y="12"/>
                      <a:pt x="32" y="6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auto">
              <a:xfrm>
                <a:off x="2344" y="1636"/>
                <a:ext cx="920" cy="1085"/>
              </a:xfrm>
              <a:custGeom>
                <a:avLst/>
                <a:gdLst/>
                <a:ahLst/>
                <a:cxnLst>
                  <a:cxn ang="0">
                    <a:pos x="376" y="14"/>
                  </a:cxn>
                  <a:cxn ang="0">
                    <a:pos x="340" y="15"/>
                  </a:cxn>
                  <a:cxn ang="0">
                    <a:pos x="318" y="10"/>
                  </a:cxn>
                  <a:cxn ang="0">
                    <a:pos x="302" y="13"/>
                  </a:cxn>
                  <a:cxn ang="0">
                    <a:pos x="294" y="6"/>
                  </a:cxn>
                  <a:cxn ang="0">
                    <a:pos x="280" y="8"/>
                  </a:cxn>
                  <a:cxn ang="0">
                    <a:pos x="271" y="5"/>
                  </a:cxn>
                  <a:cxn ang="0">
                    <a:pos x="263" y="2"/>
                  </a:cxn>
                  <a:cxn ang="0">
                    <a:pos x="250" y="2"/>
                  </a:cxn>
                  <a:cxn ang="0">
                    <a:pos x="241" y="1"/>
                  </a:cxn>
                  <a:cxn ang="0">
                    <a:pos x="229" y="7"/>
                  </a:cxn>
                  <a:cxn ang="0">
                    <a:pos x="222" y="0"/>
                  </a:cxn>
                  <a:cxn ang="0">
                    <a:pos x="214" y="0"/>
                  </a:cxn>
                  <a:cxn ang="0">
                    <a:pos x="207" y="6"/>
                  </a:cxn>
                  <a:cxn ang="0">
                    <a:pos x="197" y="1"/>
                  </a:cxn>
                  <a:cxn ang="0">
                    <a:pos x="189" y="4"/>
                  </a:cxn>
                  <a:cxn ang="0">
                    <a:pos x="178" y="4"/>
                  </a:cxn>
                  <a:cxn ang="0">
                    <a:pos x="170" y="5"/>
                  </a:cxn>
                  <a:cxn ang="0">
                    <a:pos x="158" y="11"/>
                  </a:cxn>
                  <a:cxn ang="0">
                    <a:pos x="142" y="9"/>
                  </a:cxn>
                  <a:cxn ang="0">
                    <a:pos x="130" y="12"/>
                  </a:cxn>
                  <a:cxn ang="0">
                    <a:pos x="125" y="13"/>
                  </a:cxn>
                  <a:cxn ang="0">
                    <a:pos x="110" y="17"/>
                  </a:cxn>
                  <a:cxn ang="0">
                    <a:pos x="100" y="19"/>
                  </a:cxn>
                  <a:cxn ang="0">
                    <a:pos x="21" y="23"/>
                  </a:cxn>
                  <a:cxn ang="0">
                    <a:pos x="15" y="30"/>
                  </a:cxn>
                  <a:cxn ang="0">
                    <a:pos x="78" y="33"/>
                  </a:cxn>
                  <a:cxn ang="0">
                    <a:pos x="108" y="40"/>
                  </a:cxn>
                  <a:cxn ang="0">
                    <a:pos x="112" y="49"/>
                  </a:cxn>
                  <a:cxn ang="0">
                    <a:pos x="121" y="55"/>
                  </a:cxn>
                  <a:cxn ang="0">
                    <a:pos x="129" y="62"/>
                  </a:cxn>
                  <a:cxn ang="0">
                    <a:pos x="135" y="63"/>
                  </a:cxn>
                  <a:cxn ang="0">
                    <a:pos x="140" y="72"/>
                  </a:cxn>
                  <a:cxn ang="0">
                    <a:pos x="148" y="83"/>
                  </a:cxn>
                  <a:cxn ang="0">
                    <a:pos x="153" y="95"/>
                  </a:cxn>
                  <a:cxn ang="0">
                    <a:pos x="163" y="102"/>
                  </a:cxn>
                  <a:cxn ang="0">
                    <a:pos x="165" y="122"/>
                  </a:cxn>
                  <a:cxn ang="0">
                    <a:pos x="174" y="131"/>
                  </a:cxn>
                  <a:cxn ang="0">
                    <a:pos x="173" y="149"/>
                  </a:cxn>
                  <a:cxn ang="0">
                    <a:pos x="180" y="155"/>
                  </a:cxn>
                  <a:cxn ang="0">
                    <a:pos x="179" y="170"/>
                  </a:cxn>
                  <a:cxn ang="0">
                    <a:pos x="184" y="182"/>
                  </a:cxn>
                  <a:cxn ang="0">
                    <a:pos x="191" y="198"/>
                  </a:cxn>
                  <a:cxn ang="0">
                    <a:pos x="203" y="213"/>
                  </a:cxn>
                  <a:cxn ang="0">
                    <a:pos x="203" y="228"/>
                  </a:cxn>
                  <a:cxn ang="0">
                    <a:pos x="209" y="251"/>
                  </a:cxn>
                  <a:cxn ang="0">
                    <a:pos x="210" y="271"/>
                  </a:cxn>
                  <a:cxn ang="0">
                    <a:pos x="213" y="294"/>
                  </a:cxn>
                  <a:cxn ang="0">
                    <a:pos x="213" y="328"/>
                  </a:cxn>
                  <a:cxn ang="0">
                    <a:pos x="209" y="349"/>
                  </a:cxn>
                  <a:cxn ang="0">
                    <a:pos x="211" y="383"/>
                  </a:cxn>
                  <a:cxn ang="0">
                    <a:pos x="197" y="441"/>
                  </a:cxn>
                  <a:cxn ang="0">
                    <a:pos x="235" y="430"/>
                  </a:cxn>
                  <a:cxn ang="0">
                    <a:pos x="235" y="383"/>
                  </a:cxn>
                  <a:cxn ang="0">
                    <a:pos x="236" y="349"/>
                  </a:cxn>
                  <a:cxn ang="0">
                    <a:pos x="232" y="335"/>
                  </a:cxn>
                  <a:cxn ang="0">
                    <a:pos x="222" y="228"/>
                  </a:cxn>
                  <a:cxn ang="0">
                    <a:pos x="183" y="100"/>
                  </a:cxn>
                  <a:cxn ang="0">
                    <a:pos x="223" y="17"/>
                  </a:cxn>
                  <a:cxn ang="0">
                    <a:pos x="374" y="20"/>
                  </a:cxn>
                </a:cxnLst>
                <a:rect l="0" t="0" r="r" b="b"/>
                <a:pathLst>
                  <a:path w="382" h="450">
                    <a:moveTo>
                      <a:pt x="374" y="20"/>
                    </a:moveTo>
                    <a:cubicBezTo>
                      <a:pt x="377" y="19"/>
                      <a:pt x="380" y="17"/>
                      <a:pt x="382" y="15"/>
                    </a:cubicBezTo>
                    <a:cubicBezTo>
                      <a:pt x="380" y="15"/>
                      <a:pt x="379" y="15"/>
                      <a:pt x="376" y="14"/>
                    </a:cubicBezTo>
                    <a:cubicBezTo>
                      <a:pt x="364" y="10"/>
                      <a:pt x="359" y="14"/>
                      <a:pt x="350" y="18"/>
                    </a:cubicBezTo>
                    <a:cubicBezTo>
                      <a:pt x="347" y="19"/>
                      <a:pt x="341" y="16"/>
                      <a:pt x="340" y="15"/>
                    </a:cubicBezTo>
                    <a:cubicBezTo>
                      <a:pt x="340" y="15"/>
                      <a:pt x="340" y="15"/>
                      <a:pt x="340" y="15"/>
                    </a:cubicBezTo>
                    <a:cubicBezTo>
                      <a:pt x="337" y="14"/>
                      <a:pt x="333" y="13"/>
                      <a:pt x="329" y="12"/>
                    </a:cubicBezTo>
                    <a:cubicBezTo>
                      <a:pt x="329" y="12"/>
                      <a:pt x="326" y="14"/>
                      <a:pt x="325" y="14"/>
                    </a:cubicBezTo>
                    <a:cubicBezTo>
                      <a:pt x="321" y="16"/>
                      <a:pt x="320" y="13"/>
                      <a:pt x="318" y="10"/>
                    </a:cubicBezTo>
                    <a:cubicBezTo>
                      <a:pt x="315" y="9"/>
                      <a:pt x="311" y="9"/>
                      <a:pt x="307" y="8"/>
                    </a:cubicBezTo>
                    <a:cubicBezTo>
                      <a:pt x="306" y="8"/>
                      <a:pt x="304" y="9"/>
                      <a:pt x="304" y="10"/>
                    </a:cubicBezTo>
                    <a:cubicBezTo>
                      <a:pt x="304" y="11"/>
                      <a:pt x="304" y="12"/>
                      <a:pt x="302" y="13"/>
                    </a:cubicBezTo>
                    <a:cubicBezTo>
                      <a:pt x="300" y="14"/>
                      <a:pt x="298" y="11"/>
                      <a:pt x="297" y="10"/>
                    </a:cubicBezTo>
                    <a:cubicBezTo>
                      <a:pt x="296" y="8"/>
                      <a:pt x="296" y="7"/>
                      <a:pt x="295" y="6"/>
                    </a:cubicBezTo>
                    <a:cubicBezTo>
                      <a:pt x="295" y="6"/>
                      <a:pt x="294" y="6"/>
                      <a:pt x="294" y="6"/>
                    </a:cubicBezTo>
                    <a:cubicBezTo>
                      <a:pt x="290" y="5"/>
                      <a:pt x="286" y="5"/>
                      <a:pt x="282" y="4"/>
                    </a:cubicBezTo>
                    <a:cubicBezTo>
                      <a:pt x="281" y="4"/>
                      <a:pt x="280" y="5"/>
                      <a:pt x="280" y="6"/>
                    </a:cubicBezTo>
                    <a:cubicBezTo>
                      <a:pt x="280" y="7"/>
                      <a:pt x="280" y="7"/>
                      <a:pt x="280" y="8"/>
                    </a:cubicBezTo>
                    <a:cubicBezTo>
                      <a:pt x="277" y="10"/>
                      <a:pt x="277" y="7"/>
                      <a:pt x="277" y="4"/>
                    </a:cubicBezTo>
                    <a:cubicBezTo>
                      <a:pt x="276" y="4"/>
                      <a:pt x="275" y="3"/>
                      <a:pt x="274" y="3"/>
                    </a:cubicBezTo>
                    <a:cubicBezTo>
                      <a:pt x="273" y="3"/>
                      <a:pt x="271" y="4"/>
                      <a:pt x="271" y="5"/>
                    </a:cubicBezTo>
                    <a:cubicBezTo>
                      <a:pt x="271" y="8"/>
                      <a:pt x="271" y="12"/>
                      <a:pt x="267" y="7"/>
                    </a:cubicBezTo>
                    <a:cubicBezTo>
                      <a:pt x="267" y="7"/>
                      <a:pt x="266" y="6"/>
                      <a:pt x="266" y="5"/>
                    </a:cubicBezTo>
                    <a:cubicBezTo>
                      <a:pt x="266" y="4"/>
                      <a:pt x="264" y="2"/>
                      <a:pt x="263" y="2"/>
                    </a:cubicBezTo>
                    <a:cubicBezTo>
                      <a:pt x="260" y="2"/>
                      <a:pt x="256" y="2"/>
                      <a:pt x="252" y="1"/>
                    </a:cubicBezTo>
                    <a:cubicBezTo>
                      <a:pt x="252" y="1"/>
                      <a:pt x="251" y="1"/>
                      <a:pt x="251" y="2"/>
                    </a:cubicBezTo>
                    <a:cubicBezTo>
                      <a:pt x="250" y="2"/>
                      <a:pt x="250" y="2"/>
                      <a:pt x="250" y="2"/>
                    </a:cubicBezTo>
                    <a:cubicBezTo>
                      <a:pt x="250" y="3"/>
                      <a:pt x="250" y="4"/>
                      <a:pt x="250" y="5"/>
                    </a:cubicBezTo>
                    <a:cubicBezTo>
                      <a:pt x="250" y="10"/>
                      <a:pt x="245" y="9"/>
                      <a:pt x="243" y="3"/>
                    </a:cubicBezTo>
                    <a:cubicBezTo>
                      <a:pt x="243" y="2"/>
                      <a:pt x="241" y="1"/>
                      <a:pt x="241" y="1"/>
                    </a:cubicBezTo>
                    <a:cubicBezTo>
                      <a:pt x="239" y="0"/>
                      <a:pt x="238" y="0"/>
                      <a:pt x="236" y="0"/>
                    </a:cubicBezTo>
                    <a:cubicBezTo>
                      <a:pt x="236" y="0"/>
                      <a:pt x="234" y="1"/>
                      <a:pt x="234" y="2"/>
                    </a:cubicBezTo>
                    <a:cubicBezTo>
                      <a:pt x="234" y="6"/>
                      <a:pt x="234" y="11"/>
                      <a:pt x="229" y="7"/>
                    </a:cubicBezTo>
                    <a:cubicBezTo>
                      <a:pt x="228" y="6"/>
                      <a:pt x="228" y="4"/>
                      <a:pt x="228" y="2"/>
                    </a:cubicBezTo>
                    <a:cubicBezTo>
                      <a:pt x="228" y="1"/>
                      <a:pt x="226" y="0"/>
                      <a:pt x="225" y="0"/>
                    </a:cubicBezTo>
                    <a:cubicBezTo>
                      <a:pt x="224" y="0"/>
                      <a:pt x="223" y="0"/>
                      <a:pt x="222" y="0"/>
                    </a:cubicBezTo>
                    <a:cubicBezTo>
                      <a:pt x="222" y="2"/>
                      <a:pt x="222" y="3"/>
                      <a:pt x="221" y="3"/>
                    </a:cubicBezTo>
                    <a:cubicBezTo>
                      <a:pt x="219" y="4"/>
                      <a:pt x="218" y="3"/>
                      <a:pt x="217" y="2"/>
                    </a:cubicBezTo>
                    <a:cubicBezTo>
                      <a:pt x="217" y="1"/>
                      <a:pt x="215" y="0"/>
                      <a:pt x="214" y="0"/>
                    </a:cubicBezTo>
                    <a:cubicBezTo>
                      <a:pt x="213" y="0"/>
                      <a:pt x="211" y="0"/>
                      <a:pt x="209" y="1"/>
                    </a:cubicBezTo>
                    <a:cubicBezTo>
                      <a:pt x="208" y="1"/>
                      <a:pt x="207" y="2"/>
                      <a:pt x="207" y="3"/>
                    </a:cubicBezTo>
                    <a:cubicBezTo>
                      <a:pt x="207" y="4"/>
                      <a:pt x="207" y="5"/>
                      <a:pt x="207" y="6"/>
                    </a:cubicBezTo>
                    <a:cubicBezTo>
                      <a:pt x="207" y="8"/>
                      <a:pt x="206" y="11"/>
                      <a:pt x="202" y="9"/>
                    </a:cubicBezTo>
                    <a:cubicBezTo>
                      <a:pt x="201" y="8"/>
                      <a:pt x="201" y="5"/>
                      <a:pt x="201" y="3"/>
                    </a:cubicBezTo>
                    <a:cubicBezTo>
                      <a:pt x="201" y="3"/>
                      <a:pt x="198" y="1"/>
                      <a:pt x="197" y="1"/>
                    </a:cubicBezTo>
                    <a:cubicBezTo>
                      <a:pt x="196" y="2"/>
                      <a:pt x="194" y="2"/>
                      <a:pt x="192" y="2"/>
                    </a:cubicBezTo>
                    <a:cubicBezTo>
                      <a:pt x="192" y="3"/>
                      <a:pt x="192" y="5"/>
                      <a:pt x="193" y="6"/>
                    </a:cubicBezTo>
                    <a:cubicBezTo>
                      <a:pt x="189" y="8"/>
                      <a:pt x="189" y="6"/>
                      <a:pt x="189" y="4"/>
                    </a:cubicBezTo>
                    <a:cubicBezTo>
                      <a:pt x="188" y="4"/>
                      <a:pt x="186" y="3"/>
                      <a:pt x="185" y="3"/>
                    </a:cubicBezTo>
                    <a:cubicBezTo>
                      <a:pt x="183" y="3"/>
                      <a:pt x="181" y="3"/>
                      <a:pt x="178" y="4"/>
                    </a:cubicBezTo>
                    <a:cubicBezTo>
                      <a:pt x="178" y="4"/>
                      <a:pt x="178" y="4"/>
                      <a:pt x="178" y="4"/>
                    </a:cubicBezTo>
                    <a:cubicBezTo>
                      <a:pt x="177" y="6"/>
                      <a:pt x="181" y="11"/>
                      <a:pt x="176" y="10"/>
                    </a:cubicBezTo>
                    <a:cubicBezTo>
                      <a:pt x="174" y="10"/>
                      <a:pt x="173" y="8"/>
                      <a:pt x="173" y="6"/>
                    </a:cubicBezTo>
                    <a:cubicBezTo>
                      <a:pt x="173" y="6"/>
                      <a:pt x="171" y="5"/>
                      <a:pt x="170" y="5"/>
                    </a:cubicBezTo>
                    <a:cubicBezTo>
                      <a:pt x="167" y="5"/>
                      <a:pt x="164" y="6"/>
                      <a:pt x="161" y="6"/>
                    </a:cubicBezTo>
                    <a:cubicBezTo>
                      <a:pt x="161" y="6"/>
                      <a:pt x="160" y="7"/>
                      <a:pt x="160" y="8"/>
                    </a:cubicBezTo>
                    <a:cubicBezTo>
                      <a:pt x="160" y="9"/>
                      <a:pt x="160" y="10"/>
                      <a:pt x="158" y="11"/>
                    </a:cubicBezTo>
                    <a:cubicBezTo>
                      <a:pt x="156" y="12"/>
                      <a:pt x="155" y="11"/>
                      <a:pt x="155" y="9"/>
                    </a:cubicBezTo>
                    <a:cubicBezTo>
                      <a:pt x="154" y="9"/>
                      <a:pt x="152" y="7"/>
                      <a:pt x="151" y="8"/>
                    </a:cubicBezTo>
                    <a:cubicBezTo>
                      <a:pt x="148" y="8"/>
                      <a:pt x="145" y="9"/>
                      <a:pt x="142" y="9"/>
                    </a:cubicBezTo>
                    <a:cubicBezTo>
                      <a:pt x="142" y="11"/>
                      <a:pt x="142" y="13"/>
                      <a:pt x="141" y="14"/>
                    </a:cubicBezTo>
                    <a:cubicBezTo>
                      <a:pt x="138" y="16"/>
                      <a:pt x="137" y="11"/>
                      <a:pt x="136" y="10"/>
                    </a:cubicBezTo>
                    <a:cubicBezTo>
                      <a:pt x="134" y="11"/>
                      <a:pt x="132" y="11"/>
                      <a:pt x="130" y="12"/>
                    </a:cubicBezTo>
                    <a:cubicBezTo>
                      <a:pt x="129" y="14"/>
                      <a:pt x="131" y="16"/>
                      <a:pt x="131" y="19"/>
                    </a:cubicBezTo>
                    <a:cubicBezTo>
                      <a:pt x="125" y="21"/>
                      <a:pt x="127" y="15"/>
                      <a:pt x="126" y="13"/>
                    </a:cubicBezTo>
                    <a:cubicBezTo>
                      <a:pt x="126" y="13"/>
                      <a:pt x="126" y="13"/>
                      <a:pt x="125" y="13"/>
                    </a:cubicBezTo>
                    <a:cubicBezTo>
                      <a:pt x="122" y="13"/>
                      <a:pt x="119" y="14"/>
                      <a:pt x="116" y="15"/>
                    </a:cubicBezTo>
                    <a:cubicBezTo>
                      <a:pt x="116" y="16"/>
                      <a:pt x="117" y="18"/>
                      <a:pt x="115" y="19"/>
                    </a:cubicBezTo>
                    <a:cubicBezTo>
                      <a:pt x="113" y="20"/>
                      <a:pt x="112" y="18"/>
                      <a:pt x="110" y="17"/>
                    </a:cubicBezTo>
                    <a:cubicBezTo>
                      <a:pt x="110" y="17"/>
                      <a:pt x="110" y="17"/>
                      <a:pt x="109" y="16"/>
                    </a:cubicBezTo>
                    <a:cubicBezTo>
                      <a:pt x="107" y="17"/>
                      <a:pt x="104" y="18"/>
                      <a:pt x="101" y="19"/>
                    </a:cubicBezTo>
                    <a:cubicBezTo>
                      <a:pt x="101" y="19"/>
                      <a:pt x="100" y="19"/>
                      <a:pt x="100" y="19"/>
                    </a:cubicBezTo>
                    <a:cubicBezTo>
                      <a:pt x="92" y="20"/>
                      <a:pt x="88" y="16"/>
                      <a:pt x="79" y="16"/>
                    </a:cubicBezTo>
                    <a:cubicBezTo>
                      <a:pt x="70" y="16"/>
                      <a:pt x="59" y="17"/>
                      <a:pt x="47" y="20"/>
                    </a:cubicBezTo>
                    <a:cubicBezTo>
                      <a:pt x="35" y="23"/>
                      <a:pt x="38" y="23"/>
                      <a:pt x="21" y="23"/>
                    </a:cubicBezTo>
                    <a:cubicBezTo>
                      <a:pt x="15" y="23"/>
                      <a:pt x="8" y="23"/>
                      <a:pt x="1" y="24"/>
                    </a:cubicBezTo>
                    <a:cubicBezTo>
                      <a:pt x="1" y="24"/>
                      <a:pt x="1" y="25"/>
                      <a:pt x="1" y="25"/>
                    </a:cubicBezTo>
                    <a:cubicBezTo>
                      <a:pt x="0" y="28"/>
                      <a:pt x="14" y="28"/>
                      <a:pt x="15" y="30"/>
                    </a:cubicBezTo>
                    <a:cubicBezTo>
                      <a:pt x="16" y="33"/>
                      <a:pt x="3" y="38"/>
                      <a:pt x="5" y="40"/>
                    </a:cubicBezTo>
                    <a:cubicBezTo>
                      <a:pt x="14" y="38"/>
                      <a:pt x="31" y="33"/>
                      <a:pt x="47" y="31"/>
                    </a:cubicBezTo>
                    <a:cubicBezTo>
                      <a:pt x="61" y="30"/>
                      <a:pt x="74" y="34"/>
                      <a:pt x="78" y="33"/>
                    </a:cubicBezTo>
                    <a:cubicBezTo>
                      <a:pt x="88" y="32"/>
                      <a:pt x="98" y="37"/>
                      <a:pt x="101" y="38"/>
                    </a:cubicBezTo>
                    <a:cubicBezTo>
                      <a:pt x="102" y="40"/>
                      <a:pt x="104" y="41"/>
                      <a:pt x="105" y="40"/>
                    </a:cubicBezTo>
                    <a:cubicBezTo>
                      <a:pt x="106" y="40"/>
                      <a:pt x="107" y="40"/>
                      <a:pt x="108" y="40"/>
                    </a:cubicBezTo>
                    <a:cubicBezTo>
                      <a:pt x="108" y="40"/>
                      <a:pt x="109" y="40"/>
                      <a:pt x="109" y="41"/>
                    </a:cubicBezTo>
                    <a:cubicBezTo>
                      <a:pt x="110" y="41"/>
                      <a:pt x="110" y="41"/>
                      <a:pt x="110" y="42"/>
                    </a:cubicBezTo>
                    <a:cubicBezTo>
                      <a:pt x="111" y="44"/>
                      <a:pt x="108" y="49"/>
                      <a:pt x="112" y="49"/>
                    </a:cubicBezTo>
                    <a:cubicBezTo>
                      <a:pt x="114" y="49"/>
                      <a:pt x="116" y="48"/>
                      <a:pt x="118" y="47"/>
                    </a:cubicBezTo>
                    <a:cubicBezTo>
                      <a:pt x="119" y="48"/>
                      <a:pt x="120" y="49"/>
                      <a:pt x="121" y="50"/>
                    </a:cubicBezTo>
                    <a:cubicBezTo>
                      <a:pt x="121" y="52"/>
                      <a:pt x="119" y="54"/>
                      <a:pt x="121" y="55"/>
                    </a:cubicBezTo>
                    <a:cubicBezTo>
                      <a:pt x="123" y="57"/>
                      <a:pt x="125" y="56"/>
                      <a:pt x="127" y="55"/>
                    </a:cubicBezTo>
                    <a:cubicBezTo>
                      <a:pt x="128" y="56"/>
                      <a:pt x="129" y="58"/>
                      <a:pt x="131" y="59"/>
                    </a:cubicBezTo>
                    <a:cubicBezTo>
                      <a:pt x="130" y="60"/>
                      <a:pt x="129" y="61"/>
                      <a:pt x="129" y="62"/>
                    </a:cubicBezTo>
                    <a:cubicBezTo>
                      <a:pt x="130" y="65"/>
                      <a:pt x="132" y="64"/>
                      <a:pt x="134" y="62"/>
                    </a:cubicBezTo>
                    <a:cubicBezTo>
                      <a:pt x="134" y="62"/>
                      <a:pt x="135" y="63"/>
                      <a:pt x="135" y="63"/>
                    </a:cubicBezTo>
                    <a:cubicBezTo>
                      <a:pt x="135" y="63"/>
                      <a:pt x="135" y="63"/>
                      <a:pt x="135" y="63"/>
                    </a:cubicBezTo>
                    <a:cubicBezTo>
                      <a:pt x="133" y="65"/>
                      <a:pt x="134" y="68"/>
                      <a:pt x="136" y="69"/>
                    </a:cubicBezTo>
                    <a:cubicBezTo>
                      <a:pt x="137" y="70"/>
                      <a:pt x="138" y="70"/>
                      <a:pt x="138" y="70"/>
                    </a:cubicBezTo>
                    <a:cubicBezTo>
                      <a:pt x="139" y="70"/>
                      <a:pt x="139" y="71"/>
                      <a:pt x="140" y="72"/>
                    </a:cubicBezTo>
                    <a:cubicBezTo>
                      <a:pt x="141" y="74"/>
                      <a:pt x="141" y="74"/>
                      <a:pt x="142" y="74"/>
                    </a:cubicBezTo>
                    <a:cubicBezTo>
                      <a:pt x="141" y="76"/>
                      <a:pt x="141" y="77"/>
                      <a:pt x="143" y="79"/>
                    </a:cubicBezTo>
                    <a:cubicBezTo>
                      <a:pt x="144" y="81"/>
                      <a:pt x="146" y="83"/>
                      <a:pt x="148" y="83"/>
                    </a:cubicBezTo>
                    <a:cubicBezTo>
                      <a:pt x="149" y="85"/>
                      <a:pt x="150" y="87"/>
                      <a:pt x="152" y="88"/>
                    </a:cubicBezTo>
                    <a:cubicBezTo>
                      <a:pt x="152" y="89"/>
                      <a:pt x="151" y="89"/>
                      <a:pt x="151" y="89"/>
                    </a:cubicBezTo>
                    <a:cubicBezTo>
                      <a:pt x="150" y="91"/>
                      <a:pt x="152" y="94"/>
                      <a:pt x="153" y="95"/>
                    </a:cubicBezTo>
                    <a:cubicBezTo>
                      <a:pt x="154" y="96"/>
                      <a:pt x="156" y="98"/>
                      <a:pt x="157" y="98"/>
                    </a:cubicBezTo>
                    <a:cubicBezTo>
                      <a:pt x="159" y="99"/>
                      <a:pt x="159" y="98"/>
                      <a:pt x="160" y="97"/>
                    </a:cubicBezTo>
                    <a:cubicBezTo>
                      <a:pt x="161" y="99"/>
                      <a:pt x="162" y="100"/>
                      <a:pt x="163" y="102"/>
                    </a:cubicBezTo>
                    <a:cubicBezTo>
                      <a:pt x="161" y="103"/>
                      <a:pt x="158" y="105"/>
                      <a:pt x="158" y="106"/>
                    </a:cubicBezTo>
                    <a:cubicBezTo>
                      <a:pt x="158" y="108"/>
                      <a:pt x="161" y="112"/>
                      <a:pt x="162" y="111"/>
                    </a:cubicBezTo>
                    <a:cubicBezTo>
                      <a:pt x="169" y="111"/>
                      <a:pt x="164" y="119"/>
                      <a:pt x="165" y="122"/>
                    </a:cubicBezTo>
                    <a:cubicBezTo>
                      <a:pt x="165" y="124"/>
                      <a:pt x="166" y="127"/>
                      <a:pt x="168" y="127"/>
                    </a:cubicBezTo>
                    <a:cubicBezTo>
                      <a:pt x="170" y="129"/>
                      <a:pt x="168" y="128"/>
                      <a:pt x="170" y="127"/>
                    </a:cubicBezTo>
                    <a:cubicBezTo>
                      <a:pt x="171" y="127"/>
                      <a:pt x="174" y="129"/>
                      <a:pt x="174" y="131"/>
                    </a:cubicBezTo>
                    <a:cubicBezTo>
                      <a:pt x="175" y="132"/>
                      <a:pt x="174" y="135"/>
                      <a:pt x="173" y="136"/>
                    </a:cubicBezTo>
                    <a:cubicBezTo>
                      <a:pt x="170" y="137"/>
                      <a:pt x="168" y="138"/>
                      <a:pt x="168" y="141"/>
                    </a:cubicBezTo>
                    <a:cubicBezTo>
                      <a:pt x="169" y="143"/>
                      <a:pt x="169" y="149"/>
                      <a:pt x="173" y="149"/>
                    </a:cubicBezTo>
                    <a:cubicBezTo>
                      <a:pt x="174" y="149"/>
                      <a:pt x="175" y="149"/>
                      <a:pt x="175" y="148"/>
                    </a:cubicBezTo>
                    <a:cubicBezTo>
                      <a:pt x="176" y="147"/>
                      <a:pt x="179" y="148"/>
                      <a:pt x="179" y="150"/>
                    </a:cubicBezTo>
                    <a:cubicBezTo>
                      <a:pt x="179" y="151"/>
                      <a:pt x="179" y="153"/>
                      <a:pt x="180" y="155"/>
                    </a:cubicBezTo>
                    <a:cubicBezTo>
                      <a:pt x="179" y="155"/>
                      <a:pt x="178" y="156"/>
                      <a:pt x="178" y="158"/>
                    </a:cubicBezTo>
                    <a:cubicBezTo>
                      <a:pt x="177" y="160"/>
                      <a:pt x="176" y="166"/>
                      <a:pt x="177" y="168"/>
                    </a:cubicBezTo>
                    <a:cubicBezTo>
                      <a:pt x="178" y="169"/>
                      <a:pt x="178" y="169"/>
                      <a:pt x="179" y="170"/>
                    </a:cubicBezTo>
                    <a:cubicBezTo>
                      <a:pt x="179" y="170"/>
                      <a:pt x="179" y="170"/>
                      <a:pt x="179" y="170"/>
                    </a:cubicBezTo>
                    <a:cubicBezTo>
                      <a:pt x="182" y="171"/>
                      <a:pt x="185" y="173"/>
                      <a:pt x="185" y="175"/>
                    </a:cubicBezTo>
                    <a:cubicBezTo>
                      <a:pt x="186" y="178"/>
                      <a:pt x="184" y="180"/>
                      <a:pt x="184" y="182"/>
                    </a:cubicBezTo>
                    <a:cubicBezTo>
                      <a:pt x="185" y="186"/>
                      <a:pt x="192" y="187"/>
                      <a:pt x="194" y="190"/>
                    </a:cubicBezTo>
                    <a:cubicBezTo>
                      <a:pt x="194" y="192"/>
                      <a:pt x="193" y="194"/>
                      <a:pt x="191" y="196"/>
                    </a:cubicBezTo>
                    <a:cubicBezTo>
                      <a:pt x="191" y="197"/>
                      <a:pt x="191" y="198"/>
                      <a:pt x="191" y="198"/>
                    </a:cubicBezTo>
                    <a:cubicBezTo>
                      <a:pt x="190" y="202"/>
                      <a:pt x="197" y="200"/>
                      <a:pt x="197" y="203"/>
                    </a:cubicBezTo>
                    <a:cubicBezTo>
                      <a:pt x="198" y="205"/>
                      <a:pt x="196" y="207"/>
                      <a:pt x="196" y="208"/>
                    </a:cubicBezTo>
                    <a:cubicBezTo>
                      <a:pt x="197" y="210"/>
                      <a:pt x="203" y="211"/>
                      <a:pt x="203" y="213"/>
                    </a:cubicBezTo>
                    <a:cubicBezTo>
                      <a:pt x="204" y="214"/>
                      <a:pt x="203" y="215"/>
                      <a:pt x="203" y="217"/>
                    </a:cubicBezTo>
                    <a:cubicBezTo>
                      <a:pt x="201" y="217"/>
                      <a:pt x="201" y="217"/>
                      <a:pt x="201" y="220"/>
                    </a:cubicBezTo>
                    <a:cubicBezTo>
                      <a:pt x="201" y="224"/>
                      <a:pt x="200" y="226"/>
                      <a:pt x="203" y="228"/>
                    </a:cubicBezTo>
                    <a:cubicBezTo>
                      <a:pt x="205" y="231"/>
                      <a:pt x="206" y="232"/>
                      <a:pt x="207" y="237"/>
                    </a:cubicBezTo>
                    <a:cubicBezTo>
                      <a:pt x="208" y="241"/>
                      <a:pt x="204" y="241"/>
                      <a:pt x="205" y="245"/>
                    </a:cubicBezTo>
                    <a:cubicBezTo>
                      <a:pt x="205" y="248"/>
                      <a:pt x="207" y="248"/>
                      <a:pt x="209" y="251"/>
                    </a:cubicBezTo>
                    <a:cubicBezTo>
                      <a:pt x="210" y="253"/>
                      <a:pt x="207" y="254"/>
                      <a:pt x="208" y="257"/>
                    </a:cubicBezTo>
                    <a:cubicBezTo>
                      <a:pt x="209" y="260"/>
                      <a:pt x="211" y="261"/>
                      <a:pt x="212" y="265"/>
                    </a:cubicBezTo>
                    <a:cubicBezTo>
                      <a:pt x="212" y="269"/>
                      <a:pt x="209" y="267"/>
                      <a:pt x="210" y="271"/>
                    </a:cubicBezTo>
                    <a:cubicBezTo>
                      <a:pt x="210" y="274"/>
                      <a:pt x="214" y="274"/>
                      <a:pt x="215" y="277"/>
                    </a:cubicBezTo>
                    <a:cubicBezTo>
                      <a:pt x="215" y="278"/>
                      <a:pt x="212" y="279"/>
                      <a:pt x="213" y="282"/>
                    </a:cubicBezTo>
                    <a:cubicBezTo>
                      <a:pt x="213" y="285"/>
                      <a:pt x="211" y="289"/>
                      <a:pt x="213" y="294"/>
                    </a:cubicBezTo>
                    <a:cubicBezTo>
                      <a:pt x="215" y="299"/>
                      <a:pt x="214" y="301"/>
                      <a:pt x="214" y="306"/>
                    </a:cubicBezTo>
                    <a:cubicBezTo>
                      <a:pt x="214" y="313"/>
                      <a:pt x="216" y="310"/>
                      <a:pt x="215" y="317"/>
                    </a:cubicBezTo>
                    <a:cubicBezTo>
                      <a:pt x="215" y="323"/>
                      <a:pt x="215" y="327"/>
                      <a:pt x="213" y="328"/>
                    </a:cubicBezTo>
                    <a:cubicBezTo>
                      <a:pt x="211" y="329"/>
                      <a:pt x="211" y="333"/>
                      <a:pt x="212" y="337"/>
                    </a:cubicBezTo>
                    <a:cubicBezTo>
                      <a:pt x="212" y="340"/>
                      <a:pt x="212" y="338"/>
                      <a:pt x="211" y="341"/>
                    </a:cubicBezTo>
                    <a:cubicBezTo>
                      <a:pt x="211" y="345"/>
                      <a:pt x="208" y="344"/>
                      <a:pt x="209" y="349"/>
                    </a:cubicBezTo>
                    <a:cubicBezTo>
                      <a:pt x="211" y="353"/>
                      <a:pt x="209" y="355"/>
                      <a:pt x="209" y="360"/>
                    </a:cubicBezTo>
                    <a:cubicBezTo>
                      <a:pt x="209" y="364"/>
                      <a:pt x="207" y="365"/>
                      <a:pt x="208" y="369"/>
                    </a:cubicBezTo>
                    <a:cubicBezTo>
                      <a:pt x="209" y="374"/>
                      <a:pt x="209" y="379"/>
                      <a:pt x="211" y="383"/>
                    </a:cubicBezTo>
                    <a:cubicBezTo>
                      <a:pt x="213" y="386"/>
                      <a:pt x="211" y="389"/>
                      <a:pt x="214" y="393"/>
                    </a:cubicBezTo>
                    <a:cubicBezTo>
                      <a:pt x="217" y="397"/>
                      <a:pt x="217" y="401"/>
                      <a:pt x="217" y="404"/>
                    </a:cubicBezTo>
                    <a:cubicBezTo>
                      <a:pt x="221" y="412"/>
                      <a:pt x="214" y="434"/>
                      <a:pt x="197" y="441"/>
                    </a:cubicBezTo>
                    <a:cubicBezTo>
                      <a:pt x="199" y="441"/>
                      <a:pt x="186" y="449"/>
                      <a:pt x="187" y="449"/>
                    </a:cubicBezTo>
                    <a:cubicBezTo>
                      <a:pt x="195" y="450"/>
                      <a:pt x="214" y="446"/>
                      <a:pt x="224" y="440"/>
                    </a:cubicBezTo>
                    <a:cubicBezTo>
                      <a:pt x="229" y="438"/>
                      <a:pt x="232" y="434"/>
                      <a:pt x="235" y="430"/>
                    </a:cubicBezTo>
                    <a:cubicBezTo>
                      <a:pt x="228" y="421"/>
                      <a:pt x="226" y="410"/>
                      <a:pt x="228" y="404"/>
                    </a:cubicBezTo>
                    <a:cubicBezTo>
                      <a:pt x="228" y="401"/>
                      <a:pt x="228" y="397"/>
                      <a:pt x="232" y="393"/>
                    </a:cubicBezTo>
                    <a:cubicBezTo>
                      <a:pt x="235" y="389"/>
                      <a:pt x="233" y="386"/>
                      <a:pt x="235" y="383"/>
                    </a:cubicBezTo>
                    <a:cubicBezTo>
                      <a:pt x="237" y="379"/>
                      <a:pt x="235" y="376"/>
                      <a:pt x="235" y="372"/>
                    </a:cubicBezTo>
                    <a:cubicBezTo>
                      <a:pt x="236" y="367"/>
                      <a:pt x="235" y="363"/>
                      <a:pt x="235" y="359"/>
                    </a:cubicBezTo>
                    <a:cubicBezTo>
                      <a:pt x="235" y="354"/>
                      <a:pt x="235" y="353"/>
                      <a:pt x="236" y="349"/>
                    </a:cubicBezTo>
                    <a:cubicBezTo>
                      <a:pt x="238" y="344"/>
                      <a:pt x="235" y="345"/>
                      <a:pt x="234" y="341"/>
                    </a:cubicBezTo>
                    <a:cubicBezTo>
                      <a:pt x="234" y="338"/>
                      <a:pt x="231" y="339"/>
                      <a:pt x="232" y="336"/>
                    </a:cubicBezTo>
                    <a:cubicBezTo>
                      <a:pt x="232" y="336"/>
                      <a:pt x="232" y="335"/>
                      <a:pt x="232" y="335"/>
                    </a:cubicBezTo>
                    <a:cubicBezTo>
                      <a:pt x="232" y="335"/>
                      <a:pt x="232" y="335"/>
                      <a:pt x="232" y="334"/>
                    </a:cubicBezTo>
                    <a:cubicBezTo>
                      <a:pt x="222" y="317"/>
                      <a:pt x="223" y="304"/>
                      <a:pt x="224" y="285"/>
                    </a:cubicBezTo>
                    <a:cubicBezTo>
                      <a:pt x="225" y="267"/>
                      <a:pt x="224" y="246"/>
                      <a:pt x="222" y="228"/>
                    </a:cubicBezTo>
                    <a:cubicBezTo>
                      <a:pt x="220" y="209"/>
                      <a:pt x="211" y="196"/>
                      <a:pt x="206" y="177"/>
                    </a:cubicBezTo>
                    <a:cubicBezTo>
                      <a:pt x="202" y="162"/>
                      <a:pt x="195" y="151"/>
                      <a:pt x="193" y="134"/>
                    </a:cubicBezTo>
                    <a:cubicBezTo>
                      <a:pt x="191" y="126"/>
                      <a:pt x="185" y="109"/>
                      <a:pt x="183" y="100"/>
                    </a:cubicBezTo>
                    <a:cubicBezTo>
                      <a:pt x="180" y="91"/>
                      <a:pt x="165" y="77"/>
                      <a:pt x="163" y="68"/>
                    </a:cubicBezTo>
                    <a:cubicBezTo>
                      <a:pt x="157" y="55"/>
                      <a:pt x="153" y="43"/>
                      <a:pt x="160" y="35"/>
                    </a:cubicBezTo>
                    <a:cubicBezTo>
                      <a:pt x="175" y="20"/>
                      <a:pt x="214" y="18"/>
                      <a:pt x="223" y="17"/>
                    </a:cubicBezTo>
                    <a:cubicBezTo>
                      <a:pt x="241" y="17"/>
                      <a:pt x="279" y="19"/>
                      <a:pt x="296" y="22"/>
                    </a:cubicBezTo>
                    <a:cubicBezTo>
                      <a:pt x="315" y="25"/>
                      <a:pt x="327" y="28"/>
                      <a:pt x="346" y="26"/>
                    </a:cubicBezTo>
                    <a:cubicBezTo>
                      <a:pt x="355" y="25"/>
                      <a:pt x="366" y="23"/>
                      <a:pt x="374" y="20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auto">
              <a:xfrm>
                <a:off x="2872" y="2648"/>
                <a:ext cx="168" cy="75"/>
              </a:xfrm>
              <a:custGeom>
                <a:avLst/>
                <a:gdLst/>
                <a:ahLst/>
                <a:cxnLst>
                  <a:cxn ang="0">
                    <a:pos x="67" y="21"/>
                  </a:cxn>
                  <a:cxn ang="0">
                    <a:pos x="66" y="20"/>
                  </a:cxn>
                  <a:cxn ang="0">
                    <a:pos x="63" y="21"/>
                  </a:cxn>
                  <a:cxn ang="0">
                    <a:pos x="64" y="21"/>
                  </a:cxn>
                  <a:cxn ang="0">
                    <a:pos x="41" y="23"/>
                  </a:cxn>
                  <a:cxn ang="0">
                    <a:pos x="10" y="0"/>
                  </a:cxn>
                  <a:cxn ang="0">
                    <a:pos x="0" y="22"/>
                  </a:cxn>
                  <a:cxn ang="0">
                    <a:pos x="24" y="24"/>
                  </a:cxn>
                  <a:cxn ang="0">
                    <a:pos x="58" y="26"/>
                  </a:cxn>
                  <a:cxn ang="0">
                    <a:pos x="69" y="30"/>
                  </a:cxn>
                  <a:cxn ang="0">
                    <a:pos x="70" y="25"/>
                  </a:cxn>
                  <a:cxn ang="0">
                    <a:pos x="67" y="21"/>
                  </a:cxn>
                </a:cxnLst>
                <a:rect l="0" t="0" r="r" b="b"/>
                <a:pathLst>
                  <a:path w="70" h="31">
                    <a:moveTo>
                      <a:pt x="67" y="21"/>
                    </a:moveTo>
                    <a:cubicBezTo>
                      <a:pt x="67" y="21"/>
                      <a:pt x="67" y="21"/>
                      <a:pt x="66" y="20"/>
                    </a:cubicBezTo>
                    <a:cubicBezTo>
                      <a:pt x="65" y="21"/>
                      <a:pt x="63" y="21"/>
                      <a:pt x="63" y="21"/>
                    </a:cubicBezTo>
                    <a:cubicBezTo>
                      <a:pt x="63" y="21"/>
                      <a:pt x="64" y="21"/>
                      <a:pt x="64" y="21"/>
                    </a:cubicBezTo>
                    <a:cubicBezTo>
                      <a:pt x="57" y="23"/>
                      <a:pt x="49" y="23"/>
                      <a:pt x="41" y="23"/>
                    </a:cubicBezTo>
                    <a:cubicBezTo>
                      <a:pt x="25" y="23"/>
                      <a:pt x="15" y="11"/>
                      <a:pt x="10" y="0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6" y="18"/>
                      <a:pt x="13" y="20"/>
                      <a:pt x="24" y="24"/>
                    </a:cubicBezTo>
                    <a:cubicBezTo>
                      <a:pt x="36" y="28"/>
                      <a:pt x="51" y="28"/>
                      <a:pt x="58" y="26"/>
                    </a:cubicBezTo>
                    <a:cubicBezTo>
                      <a:pt x="66" y="25"/>
                      <a:pt x="68" y="29"/>
                      <a:pt x="69" y="30"/>
                    </a:cubicBezTo>
                    <a:cubicBezTo>
                      <a:pt x="70" y="31"/>
                      <a:pt x="70" y="25"/>
                      <a:pt x="70" y="25"/>
                    </a:cubicBezTo>
                    <a:lnTo>
                      <a:pt x="67" y="21"/>
                    </a:ln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7" name="Freeform 35"/>
              <p:cNvSpPr>
                <a:spLocks/>
              </p:cNvSpPr>
              <p:nvPr/>
            </p:nvSpPr>
            <p:spPr bwMode="auto">
              <a:xfrm>
                <a:off x="2845" y="1662"/>
                <a:ext cx="675" cy="897"/>
              </a:xfrm>
              <a:custGeom>
                <a:avLst/>
                <a:gdLst/>
                <a:ahLst/>
                <a:cxnLst>
                  <a:cxn ang="0">
                    <a:pos x="280" y="45"/>
                  </a:cxn>
                  <a:cxn ang="0">
                    <a:pos x="265" y="20"/>
                  </a:cxn>
                  <a:cxn ang="0">
                    <a:pos x="199" y="2"/>
                  </a:cxn>
                  <a:cxn ang="0">
                    <a:pos x="167" y="3"/>
                  </a:cxn>
                  <a:cxn ang="0">
                    <a:pos x="115" y="28"/>
                  </a:cxn>
                  <a:cxn ang="0">
                    <a:pos x="92" y="55"/>
                  </a:cxn>
                  <a:cxn ang="0">
                    <a:pos x="78" y="75"/>
                  </a:cxn>
                  <a:cxn ang="0">
                    <a:pos x="59" y="106"/>
                  </a:cxn>
                  <a:cxn ang="0">
                    <a:pos x="51" y="139"/>
                  </a:cxn>
                  <a:cxn ang="0">
                    <a:pos x="44" y="162"/>
                  </a:cxn>
                  <a:cxn ang="0">
                    <a:pos x="37" y="186"/>
                  </a:cxn>
                  <a:cxn ang="0">
                    <a:pos x="28" y="215"/>
                  </a:cxn>
                  <a:cxn ang="0">
                    <a:pos x="12" y="216"/>
                  </a:cxn>
                  <a:cxn ang="0">
                    <a:pos x="4" y="254"/>
                  </a:cxn>
                  <a:cxn ang="0">
                    <a:pos x="2" y="261"/>
                  </a:cxn>
                  <a:cxn ang="0">
                    <a:pos x="5" y="271"/>
                  </a:cxn>
                  <a:cxn ang="0">
                    <a:pos x="6" y="295"/>
                  </a:cxn>
                  <a:cxn ang="0">
                    <a:pos x="5" y="317"/>
                  </a:cxn>
                  <a:cxn ang="0">
                    <a:pos x="3" y="330"/>
                  </a:cxn>
                  <a:cxn ang="0">
                    <a:pos x="1" y="349"/>
                  </a:cxn>
                  <a:cxn ang="0">
                    <a:pos x="15" y="367"/>
                  </a:cxn>
                  <a:cxn ang="0">
                    <a:pos x="27" y="372"/>
                  </a:cxn>
                  <a:cxn ang="0">
                    <a:pos x="27" y="348"/>
                  </a:cxn>
                  <a:cxn ang="0">
                    <a:pos x="26" y="330"/>
                  </a:cxn>
                  <a:cxn ang="0">
                    <a:pos x="24" y="317"/>
                  </a:cxn>
                  <a:cxn ang="0">
                    <a:pos x="23" y="295"/>
                  </a:cxn>
                  <a:cxn ang="0">
                    <a:pos x="24" y="285"/>
                  </a:cxn>
                  <a:cxn ang="0">
                    <a:pos x="26" y="267"/>
                  </a:cxn>
                  <a:cxn ang="0">
                    <a:pos x="27" y="246"/>
                  </a:cxn>
                  <a:cxn ang="0">
                    <a:pos x="32" y="230"/>
                  </a:cxn>
                  <a:cxn ang="0">
                    <a:pos x="40" y="207"/>
                  </a:cxn>
                  <a:cxn ang="0">
                    <a:pos x="46" y="191"/>
                  </a:cxn>
                  <a:cxn ang="0">
                    <a:pos x="51" y="170"/>
                  </a:cxn>
                  <a:cxn ang="0">
                    <a:pos x="59" y="159"/>
                  </a:cxn>
                  <a:cxn ang="0">
                    <a:pos x="60" y="147"/>
                  </a:cxn>
                  <a:cxn ang="0">
                    <a:pos x="59" y="139"/>
                  </a:cxn>
                  <a:cxn ang="0">
                    <a:pos x="66" y="131"/>
                  </a:cxn>
                  <a:cxn ang="0">
                    <a:pos x="68" y="116"/>
                  </a:cxn>
                  <a:cxn ang="0">
                    <a:pos x="73" y="100"/>
                  </a:cxn>
                  <a:cxn ang="0">
                    <a:pos x="82" y="83"/>
                  </a:cxn>
                  <a:cxn ang="0">
                    <a:pos x="92" y="68"/>
                  </a:cxn>
                  <a:cxn ang="0">
                    <a:pos x="101" y="54"/>
                  </a:cxn>
                  <a:cxn ang="0">
                    <a:pos x="107" y="48"/>
                  </a:cxn>
                  <a:cxn ang="0">
                    <a:pos x="117" y="44"/>
                  </a:cxn>
                  <a:cxn ang="0">
                    <a:pos x="120" y="36"/>
                  </a:cxn>
                  <a:cxn ang="0">
                    <a:pos x="128" y="31"/>
                  </a:cxn>
                  <a:cxn ang="0">
                    <a:pos x="130" y="29"/>
                  </a:cxn>
                  <a:cxn ang="0">
                    <a:pos x="137" y="27"/>
                  </a:cxn>
                  <a:cxn ang="0">
                    <a:pos x="183" y="17"/>
                  </a:cxn>
                  <a:cxn ang="0">
                    <a:pos x="265" y="38"/>
                  </a:cxn>
                </a:cxnLst>
                <a:rect l="0" t="0" r="r" b="b"/>
                <a:pathLst>
                  <a:path w="280" h="372">
                    <a:moveTo>
                      <a:pt x="265" y="38"/>
                    </a:moveTo>
                    <a:cubicBezTo>
                      <a:pt x="270" y="41"/>
                      <a:pt x="275" y="43"/>
                      <a:pt x="280" y="45"/>
                    </a:cubicBezTo>
                    <a:cubicBezTo>
                      <a:pt x="278" y="41"/>
                      <a:pt x="242" y="23"/>
                      <a:pt x="240" y="19"/>
                    </a:cubicBezTo>
                    <a:cubicBezTo>
                      <a:pt x="238" y="14"/>
                      <a:pt x="268" y="24"/>
                      <a:pt x="265" y="20"/>
                    </a:cubicBezTo>
                    <a:cubicBezTo>
                      <a:pt x="256" y="17"/>
                      <a:pt x="247" y="13"/>
                      <a:pt x="239" y="11"/>
                    </a:cubicBezTo>
                    <a:cubicBezTo>
                      <a:pt x="221" y="7"/>
                      <a:pt x="216" y="4"/>
                      <a:pt x="199" y="2"/>
                    </a:cubicBezTo>
                    <a:cubicBezTo>
                      <a:pt x="182" y="0"/>
                      <a:pt x="180" y="7"/>
                      <a:pt x="168" y="3"/>
                    </a:cubicBezTo>
                    <a:cubicBezTo>
                      <a:pt x="168" y="3"/>
                      <a:pt x="168" y="3"/>
                      <a:pt x="167" y="3"/>
                    </a:cubicBezTo>
                    <a:cubicBezTo>
                      <a:pt x="160" y="5"/>
                      <a:pt x="153" y="8"/>
                      <a:pt x="146" y="12"/>
                    </a:cubicBezTo>
                    <a:cubicBezTo>
                      <a:pt x="135" y="18"/>
                      <a:pt x="124" y="21"/>
                      <a:pt x="115" y="28"/>
                    </a:cubicBezTo>
                    <a:cubicBezTo>
                      <a:pt x="109" y="33"/>
                      <a:pt x="106" y="40"/>
                      <a:pt x="101" y="44"/>
                    </a:cubicBezTo>
                    <a:cubicBezTo>
                      <a:pt x="96" y="48"/>
                      <a:pt x="96" y="51"/>
                      <a:pt x="92" y="55"/>
                    </a:cubicBezTo>
                    <a:cubicBezTo>
                      <a:pt x="89" y="59"/>
                      <a:pt x="84" y="60"/>
                      <a:pt x="82" y="65"/>
                    </a:cubicBezTo>
                    <a:cubicBezTo>
                      <a:pt x="80" y="69"/>
                      <a:pt x="79" y="72"/>
                      <a:pt x="78" y="75"/>
                    </a:cubicBezTo>
                    <a:cubicBezTo>
                      <a:pt x="76" y="80"/>
                      <a:pt x="72" y="86"/>
                      <a:pt x="69" y="91"/>
                    </a:cubicBezTo>
                    <a:cubicBezTo>
                      <a:pt x="66" y="97"/>
                      <a:pt x="61" y="101"/>
                      <a:pt x="59" y="106"/>
                    </a:cubicBezTo>
                    <a:cubicBezTo>
                      <a:pt x="57" y="112"/>
                      <a:pt x="59" y="119"/>
                      <a:pt x="58" y="124"/>
                    </a:cubicBezTo>
                    <a:cubicBezTo>
                      <a:pt x="57" y="129"/>
                      <a:pt x="52" y="133"/>
                      <a:pt x="51" y="139"/>
                    </a:cubicBezTo>
                    <a:cubicBezTo>
                      <a:pt x="50" y="145"/>
                      <a:pt x="51" y="150"/>
                      <a:pt x="49" y="155"/>
                    </a:cubicBezTo>
                    <a:cubicBezTo>
                      <a:pt x="48" y="158"/>
                      <a:pt x="45" y="159"/>
                      <a:pt x="44" y="162"/>
                    </a:cubicBezTo>
                    <a:cubicBezTo>
                      <a:pt x="43" y="164"/>
                      <a:pt x="44" y="167"/>
                      <a:pt x="43" y="170"/>
                    </a:cubicBezTo>
                    <a:cubicBezTo>
                      <a:pt x="43" y="175"/>
                      <a:pt x="39" y="180"/>
                      <a:pt x="37" y="186"/>
                    </a:cubicBezTo>
                    <a:cubicBezTo>
                      <a:pt x="36" y="191"/>
                      <a:pt x="37" y="197"/>
                      <a:pt x="35" y="202"/>
                    </a:cubicBezTo>
                    <a:cubicBezTo>
                      <a:pt x="33" y="207"/>
                      <a:pt x="30" y="211"/>
                      <a:pt x="28" y="215"/>
                    </a:cubicBezTo>
                    <a:cubicBezTo>
                      <a:pt x="26" y="219"/>
                      <a:pt x="27" y="230"/>
                      <a:pt x="20" y="230"/>
                    </a:cubicBezTo>
                    <a:cubicBezTo>
                      <a:pt x="14" y="231"/>
                      <a:pt x="14" y="221"/>
                      <a:pt x="12" y="216"/>
                    </a:cubicBezTo>
                    <a:cubicBezTo>
                      <a:pt x="4" y="253"/>
                      <a:pt x="4" y="253"/>
                      <a:pt x="4" y="253"/>
                    </a:cubicBezTo>
                    <a:cubicBezTo>
                      <a:pt x="4" y="253"/>
                      <a:pt x="4" y="254"/>
                      <a:pt x="4" y="254"/>
                    </a:cubicBezTo>
                    <a:cubicBezTo>
                      <a:pt x="4" y="256"/>
                      <a:pt x="4" y="256"/>
                      <a:pt x="3" y="257"/>
                    </a:cubicBezTo>
                    <a:cubicBezTo>
                      <a:pt x="2" y="261"/>
                      <a:pt x="2" y="261"/>
                      <a:pt x="2" y="261"/>
                    </a:cubicBezTo>
                    <a:cubicBezTo>
                      <a:pt x="3" y="263"/>
                      <a:pt x="7" y="263"/>
                      <a:pt x="7" y="266"/>
                    </a:cubicBezTo>
                    <a:cubicBezTo>
                      <a:pt x="7" y="267"/>
                      <a:pt x="4" y="268"/>
                      <a:pt x="5" y="271"/>
                    </a:cubicBezTo>
                    <a:cubicBezTo>
                      <a:pt x="5" y="274"/>
                      <a:pt x="3" y="278"/>
                      <a:pt x="5" y="283"/>
                    </a:cubicBezTo>
                    <a:cubicBezTo>
                      <a:pt x="7" y="288"/>
                      <a:pt x="6" y="290"/>
                      <a:pt x="6" y="295"/>
                    </a:cubicBezTo>
                    <a:cubicBezTo>
                      <a:pt x="6" y="302"/>
                      <a:pt x="8" y="299"/>
                      <a:pt x="7" y="306"/>
                    </a:cubicBezTo>
                    <a:cubicBezTo>
                      <a:pt x="7" y="312"/>
                      <a:pt x="7" y="316"/>
                      <a:pt x="5" y="317"/>
                    </a:cubicBezTo>
                    <a:cubicBezTo>
                      <a:pt x="3" y="318"/>
                      <a:pt x="3" y="322"/>
                      <a:pt x="4" y="326"/>
                    </a:cubicBezTo>
                    <a:cubicBezTo>
                      <a:pt x="4" y="329"/>
                      <a:pt x="4" y="327"/>
                      <a:pt x="3" y="330"/>
                    </a:cubicBezTo>
                    <a:cubicBezTo>
                      <a:pt x="3" y="334"/>
                      <a:pt x="0" y="333"/>
                      <a:pt x="1" y="338"/>
                    </a:cubicBezTo>
                    <a:cubicBezTo>
                      <a:pt x="3" y="342"/>
                      <a:pt x="1" y="344"/>
                      <a:pt x="1" y="349"/>
                    </a:cubicBezTo>
                    <a:cubicBezTo>
                      <a:pt x="1" y="349"/>
                      <a:pt x="1" y="349"/>
                      <a:pt x="1" y="349"/>
                    </a:cubicBezTo>
                    <a:cubicBezTo>
                      <a:pt x="4" y="357"/>
                      <a:pt x="9" y="363"/>
                      <a:pt x="15" y="367"/>
                    </a:cubicBezTo>
                    <a:cubicBezTo>
                      <a:pt x="18" y="369"/>
                      <a:pt x="22" y="371"/>
                      <a:pt x="27" y="372"/>
                    </a:cubicBezTo>
                    <a:cubicBezTo>
                      <a:pt x="27" y="372"/>
                      <a:pt x="27" y="372"/>
                      <a:pt x="27" y="372"/>
                    </a:cubicBezTo>
                    <a:cubicBezTo>
                      <a:pt x="29" y="368"/>
                      <a:pt x="27" y="365"/>
                      <a:pt x="27" y="361"/>
                    </a:cubicBezTo>
                    <a:cubicBezTo>
                      <a:pt x="28" y="356"/>
                      <a:pt x="27" y="352"/>
                      <a:pt x="27" y="348"/>
                    </a:cubicBezTo>
                    <a:cubicBezTo>
                      <a:pt x="27" y="343"/>
                      <a:pt x="27" y="342"/>
                      <a:pt x="28" y="338"/>
                    </a:cubicBezTo>
                    <a:cubicBezTo>
                      <a:pt x="30" y="333"/>
                      <a:pt x="27" y="334"/>
                      <a:pt x="26" y="330"/>
                    </a:cubicBezTo>
                    <a:cubicBezTo>
                      <a:pt x="26" y="327"/>
                      <a:pt x="23" y="328"/>
                      <a:pt x="24" y="325"/>
                    </a:cubicBezTo>
                    <a:cubicBezTo>
                      <a:pt x="25" y="322"/>
                      <a:pt x="26" y="318"/>
                      <a:pt x="24" y="317"/>
                    </a:cubicBezTo>
                    <a:cubicBezTo>
                      <a:pt x="22" y="316"/>
                      <a:pt x="23" y="312"/>
                      <a:pt x="22" y="306"/>
                    </a:cubicBezTo>
                    <a:cubicBezTo>
                      <a:pt x="22" y="299"/>
                      <a:pt x="24" y="302"/>
                      <a:pt x="23" y="295"/>
                    </a:cubicBezTo>
                    <a:cubicBezTo>
                      <a:pt x="23" y="290"/>
                      <a:pt x="22" y="288"/>
                      <a:pt x="24" y="283"/>
                    </a:cubicBezTo>
                    <a:cubicBezTo>
                      <a:pt x="24" y="285"/>
                      <a:pt x="24" y="285"/>
                      <a:pt x="24" y="285"/>
                    </a:cubicBezTo>
                    <a:cubicBezTo>
                      <a:pt x="25" y="282"/>
                      <a:pt x="27" y="282"/>
                      <a:pt x="27" y="278"/>
                    </a:cubicBezTo>
                    <a:cubicBezTo>
                      <a:pt x="28" y="275"/>
                      <a:pt x="26" y="270"/>
                      <a:pt x="26" y="267"/>
                    </a:cubicBezTo>
                    <a:cubicBezTo>
                      <a:pt x="26" y="264"/>
                      <a:pt x="28" y="260"/>
                      <a:pt x="28" y="256"/>
                    </a:cubicBezTo>
                    <a:cubicBezTo>
                      <a:pt x="28" y="252"/>
                      <a:pt x="25" y="250"/>
                      <a:pt x="27" y="246"/>
                    </a:cubicBezTo>
                    <a:cubicBezTo>
                      <a:pt x="28" y="243"/>
                      <a:pt x="33" y="243"/>
                      <a:pt x="34" y="239"/>
                    </a:cubicBezTo>
                    <a:cubicBezTo>
                      <a:pt x="34" y="234"/>
                      <a:pt x="31" y="234"/>
                      <a:pt x="32" y="230"/>
                    </a:cubicBezTo>
                    <a:cubicBezTo>
                      <a:pt x="33" y="226"/>
                      <a:pt x="38" y="223"/>
                      <a:pt x="39" y="221"/>
                    </a:cubicBezTo>
                    <a:cubicBezTo>
                      <a:pt x="41" y="218"/>
                      <a:pt x="40" y="211"/>
                      <a:pt x="40" y="207"/>
                    </a:cubicBezTo>
                    <a:cubicBezTo>
                      <a:pt x="41" y="203"/>
                      <a:pt x="43" y="205"/>
                      <a:pt x="46" y="202"/>
                    </a:cubicBezTo>
                    <a:cubicBezTo>
                      <a:pt x="49" y="198"/>
                      <a:pt x="46" y="195"/>
                      <a:pt x="46" y="191"/>
                    </a:cubicBezTo>
                    <a:cubicBezTo>
                      <a:pt x="45" y="187"/>
                      <a:pt x="49" y="186"/>
                      <a:pt x="50" y="182"/>
                    </a:cubicBezTo>
                    <a:cubicBezTo>
                      <a:pt x="51" y="178"/>
                      <a:pt x="51" y="176"/>
                      <a:pt x="51" y="170"/>
                    </a:cubicBezTo>
                    <a:cubicBezTo>
                      <a:pt x="51" y="165"/>
                      <a:pt x="57" y="164"/>
                      <a:pt x="59" y="159"/>
                    </a:cubicBezTo>
                    <a:cubicBezTo>
                      <a:pt x="59" y="159"/>
                      <a:pt x="59" y="159"/>
                      <a:pt x="59" y="159"/>
                    </a:cubicBezTo>
                    <a:cubicBezTo>
                      <a:pt x="60" y="158"/>
                      <a:pt x="60" y="158"/>
                      <a:pt x="61" y="157"/>
                    </a:cubicBezTo>
                    <a:cubicBezTo>
                      <a:pt x="62" y="155"/>
                      <a:pt x="61" y="149"/>
                      <a:pt x="60" y="147"/>
                    </a:cubicBezTo>
                    <a:cubicBezTo>
                      <a:pt x="60" y="145"/>
                      <a:pt x="59" y="144"/>
                      <a:pt x="58" y="144"/>
                    </a:cubicBezTo>
                    <a:cubicBezTo>
                      <a:pt x="58" y="142"/>
                      <a:pt x="59" y="140"/>
                      <a:pt x="59" y="139"/>
                    </a:cubicBezTo>
                    <a:cubicBezTo>
                      <a:pt x="59" y="137"/>
                      <a:pt x="64" y="138"/>
                      <a:pt x="65" y="139"/>
                    </a:cubicBezTo>
                    <a:cubicBezTo>
                      <a:pt x="68" y="139"/>
                      <a:pt x="63" y="133"/>
                      <a:pt x="66" y="131"/>
                    </a:cubicBezTo>
                    <a:cubicBezTo>
                      <a:pt x="67" y="129"/>
                      <a:pt x="69" y="131"/>
                      <a:pt x="71" y="127"/>
                    </a:cubicBezTo>
                    <a:cubicBezTo>
                      <a:pt x="73" y="124"/>
                      <a:pt x="68" y="120"/>
                      <a:pt x="68" y="116"/>
                    </a:cubicBezTo>
                    <a:cubicBezTo>
                      <a:pt x="69" y="112"/>
                      <a:pt x="74" y="113"/>
                      <a:pt x="75" y="109"/>
                    </a:cubicBezTo>
                    <a:cubicBezTo>
                      <a:pt x="76" y="105"/>
                      <a:pt x="72" y="102"/>
                      <a:pt x="73" y="100"/>
                    </a:cubicBezTo>
                    <a:cubicBezTo>
                      <a:pt x="74" y="97"/>
                      <a:pt x="80" y="99"/>
                      <a:pt x="81" y="94"/>
                    </a:cubicBezTo>
                    <a:cubicBezTo>
                      <a:pt x="83" y="89"/>
                      <a:pt x="80" y="88"/>
                      <a:pt x="82" y="83"/>
                    </a:cubicBezTo>
                    <a:cubicBezTo>
                      <a:pt x="84" y="79"/>
                      <a:pt x="87" y="83"/>
                      <a:pt x="90" y="79"/>
                    </a:cubicBezTo>
                    <a:cubicBezTo>
                      <a:pt x="92" y="75"/>
                      <a:pt x="91" y="72"/>
                      <a:pt x="92" y="68"/>
                    </a:cubicBezTo>
                    <a:cubicBezTo>
                      <a:pt x="92" y="64"/>
                      <a:pt x="97" y="65"/>
                      <a:pt x="99" y="62"/>
                    </a:cubicBezTo>
                    <a:cubicBezTo>
                      <a:pt x="100" y="59"/>
                      <a:pt x="99" y="56"/>
                      <a:pt x="101" y="54"/>
                    </a:cubicBezTo>
                    <a:cubicBezTo>
                      <a:pt x="102" y="51"/>
                      <a:pt x="106" y="55"/>
                      <a:pt x="109" y="51"/>
                    </a:cubicBezTo>
                    <a:cubicBezTo>
                      <a:pt x="109" y="50"/>
                      <a:pt x="108" y="49"/>
                      <a:pt x="107" y="48"/>
                    </a:cubicBezTo>
                    <a:cubicBezTo>
                      <a:pt x="109" y="47"/>
                      <a:pt x="110" y="45"/>
                      <a:pt x="111" y="44"/>
                    </a:cubicBezTo>
                    <a:cubicBezTo>
                      <a:pt x="113" y="45"/>
                      <a:pt x="115" y="46"/>
                      <a:pt x="117" y="44"/>
                    </a:cubicBezTo>
                    <a:cubicBezTo>
                      <a:pt x="119" y="43"/>
                      <a:pt x="117" y="41"/>
                      <a:pt x="117" y="39"/>
                    </a:cubicBezTo>
                    <a:cubicBezTo>
                      <a:pt x="118" y="38"/>
                      <a:pt x="119" y="37"/>
                      <a:pt x="120" y="36"/>
                    </a:cubicBezTo>
                    <a:cubicBezTo>
                      <a:pt x="122" y="37"/>
                      <a:pt x="124" y="38"/>
                      <a:pt x="125" y="38"/>
                    </a:cubicBezTo>
                    <a:cubicBezTo>
                      <a:pt x="130" y="38"/>
                      <a:pt x="127" y="33"/>
                      <a:pt x="128" y="31"/>
                    </a:cubicBezTo>
                    <a:cubicBezTo>
                      <a:pt x="128" y="30"/>
                      <a:pt x="128" y="30"/>
                      <a:pt x="128" y="30"/>
                    </a:cubicBezTo>
                    <a:cubicBezTo>
                      <a:pt x="129" y="29"/>
                      <a:pt x="129" y="29"/>
                      <a:pt x="130" y="29"/>
                    </a:cubicBezTo>
                    <a:cubicBezTo>
                      <a:pt x="131" y="29"/>
                      <a:pt x="132" y="29"/>
                      <a:pt x="133" y="29"/>
                    </a:cubicBezTo>
                    <a:cubicBezTo>
                      <a:pt x="134" y="30"/>
                      <a:pt x="135" y="29"/>
                      <a:pt x="137" y="27"/>
                    </a:cubicBezTo>
                    <a:cubicBezTo>
                      <a:pt x="146" y="24"/>
                      <a:pt x="147" y="20"/>
                      <a:pt x="156" y="20"/>
                    </a:cubicBezTo>
                    <a:cubicBezTo>
                      <a:pt x="165" y="20"/>
                      <a:pt x="171" y="14"/>
                      <a:pt x="183" y="17"/>
                    </a:cubicBezTo>
                    <a:cubicBezTo>
                      <a:pt x="195" y="20"/>
                      <a:pt x="204" y="19"/>
                      <a:pt x="225" y="21"/>
                    </a:cubicBezTo>
                    <a:cubicBezTo>
                      <a:pt x="243" y="25"/>
                      <a:pt x="256" y="34"/>
                      <a:pt x="265" y="38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8" name="Freeform 36"/>
              <p:cNvSpPr>
                <a:spLocks/>
              </p:cNvSpPr>
              <p:nvPr/>
            </p:nvSpPr>
            <p:spPr bwMode="auto">
              <a:xfrm>
                <a:off x="2946" y="1771"/>
                <a:ext cx="140" cy="301"/>
              </a:xfrm>
              <a:custGeom>
                <a:avLst/>
                <a:gdLst/>
                <a:ahLst/>
                <a:cxnLst>
                  <a:cxn ang="0">
                    <a:pos x="58" y="0"/>
                  </a:cxn>
                  <a:cxn ang="0">
                    <a:pos x="47" y="13"/>
                  </a:cxn>
                  <a:cxn ang="0">
                    <a:pos x="38" y="25"/>
                  </a:cxn>
                  <a:cxn ang="0">
                    <a:pos x="29" y="43"/>
                  </a:cxn>
                  <a:cxn ang="0">
                    <a:pos x="19" y="63"/>
                  </a:cxn>
                  <a:cxn ang="0">
                    <a:pos x="15" y="81"/>
                  </a:cxn>
                  <a:cxn ang="0">
                    <a:pos x="10" y="97"/>
                  </a:cxn>
                  <a:cxn ang="0">
                    <a:pos x="6" y="112"/>
                  </a:cxn>
                  <a:cxn ang="0">
                    <a:pos x="1" y="125"/>
                  </a:cxn>
                  <a:cxn ang="0">
                    <a:pos x="5" y="110"/>
                  </a:cxn>
                  <a:cxn ang="0">
                    <a:pos x="9" y="90"/>
                  </a:cxn>
                  <a:cxn ang="0">
                    <a:pos x="13" y="75"/>
                  </a:cxn>
                  <a:cxn ang="0">
                    <a:pos x="16" y="55"/>
                  </a:cxn>
                  <a:cxn ang="0">
                    <a:pos x="26" y="39"/>
                  </a:cxn>
                  <a:cxn ang="0">
                    <a:pos x="35" y="21"/>
                  </a:cxn>
                  <a:cxn ang="0">
                    <a:pos x="47" y="11"/>
                  </a:cxn>
                  <a:cxn ang="0">
                    <a:pos x="58" y="0"/>
                  </a:cxn>
                </a:cxnLst>
                <a:rect l="0" t="0" r="r" b="b"/>
                <a:pathLst>
                  <a:path w="58" h="125">
                    <a:moveTo>
                      <a:pt x="58" y="0"/>
                    </a:moveTo>
                    <a:cubicBezTo>
                      <a:pt x="55" y="4"/>
                      <a:pt x="51" y="10"/>
                      <a:pt x="47" y="13"/>
                    </a:cubicBezTo>
                    <a:cubicBezTo>
                      <a:pt x="43" y="15"/>
                      <a:pt x="39" y="19"/>
                      <a:pt x="38" y="25"/>
                    </a:cubicBezTo>
                    <a:cubicBezTo>
                      <a:pt x="36" y="30"/>
                      <a:pt x="31" y="40"/>
                      <a:pt x="29" y="43"/>
                    </a:cubicBezTo>
                    <a:cubicBezTo>
                      <a:pt x="26" y="47"/>
                      <a:pt x="20" y="54"/>
                      <a:pt x="19" y="63"/>
                    </a:cubicBezTo>
                    <a:cubicBezTo>
                      <a:pt x="18" y="71"/>
                      <a:pt x="17" y="76"/>
                      <a:pt x="15" y="81"/>
                    </a:cubicBezTo>
                    <a:cubicBezTo>
                      <a:pt x="12" y="86"/>
                      <a:pt x="10" y="93"/>
                      <a:pt x="10" y="97"/>
                    </a:cubicBezTo>
                    <a:cubicBezTo>
                      <a:pt x="9" y="100"/>
                      <a:pt x="8" y="108"/>
                      <a:pt x="6" y="112"/>
                    </a:cubicBezTo>
                    <a:cubicBezTo>
                      <a:pt x="3" y="115"/>
                      <a:pt x="2" y="119"/>
                      <a:pt x="1" y="125"/>
                    </a:cubicBezTo>
                    <a:cubicBezTo>
                      <a:pt x="0" y="121"/>
                      <a:pt x="3" y="114"/>
                      <a:pt x="5" y="110"/>
                    </a:cubicBezTo>
                    <a:cubicBezTo>
                      <a:pt x="6" y="106"/>
                      <a:pt x="8" y="96"/>
                      <a:pt x="9" y="90"/>
                    </a:cubicBezTo>
                    <a:cubicBezTo>
                      <a:pt x="9" y="84"/>
                      <a:pt x="12" y="80"/>
                      <a:pt x="13" y="75"/>
                    </a:cubicBezTo>
                    <a:cubicBezTo>
                      <a:pt x="15" y="70"/>
                      <a:pt x="14" y="61"/>
                      <a:pt x="16" y="55"/>
                    </a:cubicBezTo>
                    <a:cubicBezTo>
                      <a:pt x="18" y="49"/>
                      <a:pt x="22" y="44"/>
                      <a:pt x="26" y="39"/>
                    </a:cubicBezTo>
                    <a:cubicBezTo>
                      <a:pt x="30" y="35"/>
                      <a:pt x="33" y="27"/>
                      <a:pt x="35" y="21"/>
                    </a:cubicBezTo>
                    <a:cubicBezTo>
                      <a:pt x="38" y="15"/>
                      <a:pt x="44" y="12"/>
                      <a:pt x="47" y="11"/>
                    </a:cubicBezTo>
                    <a:cubicBezTo>
                      <a:pt x="50" y="9"/>
                      <a:pt x="56" y="3"/>
                      <a:pt x="5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9" name="Freeform 37"/>
              <p:cNvSpPr>
                <a:spLocks noEditPoints="1"/>
              </p:cNvSpPr>
              <p:nvPr/>
            </p:nvSpPr>
            <p:spPr bwMode="auto">
              <a:xfrm>
                <a:off x="1514" y="1650"/>
                <a:ext cx="2734" cy="429"/>
              </a:xfrm>
              <a:custGeom>
                <a:avLst/>
                <a:gdLst/>
                <a:ahLst/>
                <a:cxnLst>
                  <a:cxn ang="0">
                    <a:pos x="34" y="63"/>
                  </a:cxn>
                  <a:cxn ang="0">
                    <a:pos x="346" y="28"/>
                  </a:cxn>
                  <a:cxn ang="0">
                    <a:pos x="248" y="43"/>
                  </a:cxn>
                  <a:cxn ang="0">
                    <a:pos x="135" y="39"/>
                  </a:cxn>
                  <a:cxn ang="0">
                    <a:pos x="34" y="64"/>
                  </a:cxn>
                  <a:cxn ang="0">
                    <a:pos x="75" y="127"/>
                  </a:cxn>
                  <a:cxn ang="0">
                    <a:pos x="61" y="142"/>
                  </a:cxn>
                  <a:cxn ang="0">
                    <a:pos x="53" y="149"/>
                  </a:cxn>
                  <a:cxn ang="0">
                    <a:pos x="43" y="148"/>
                  </a:cxn>
                  <a:cxn ang="0">
                    <a:pos x="26" y="29"/>
                  </a:cxn>
                  <a:cxn ang="0">
                    <a:pos x="151" y="23"/>
                  </a:cxn>
                  <a:cxn ang="0">
                    <a:pos x="274" y="40"/>
                  </a:cxn>
                  <a:cxn ang="0">
                    <a:pos x="320" y="32"/>
                  </a:cxn>
                  <a:cxn ang="0">
                    <a:pos x="366" y="17"/>
                  </a:cxn>
                  <a:cxn ang="0">
                    <a:pos x="275" y="34"/>
                  </a:cxn>
                  <a:cxn ang="0">
                    <a:pos x="150" y="17"/>
                  </a:cxn>
                  <a:cxn ang="0">
                    <a:pos x="22" y="25"/>
                  </a:cxn>
                  <a:cxn ang="0">
                    <a:pos x="59" y="178"/>
                  </a:cxn>
                  <a:cxn ang="0">
                    <a:pos x="65" y="156"/>
                  </a:cxn>
                  <a:cxn ang="0">
                    <a:pos x="67" y="151"/>
                  </a:cxn>
                  <a:cxn ang="0">
                    <a:pos x="67" y="141"/>
                  </a:cxn>
                  <a:cxn ang="0">
                    <a:pos x="75" y="137"/>
                  </a:cxn>
                  <a:cxn ang="0">
                    <a:pos x="40" y="64"/>
                  </a:cxn>
                  <a:cxn ang="0">
                    <a:pos x="135" y="42"/>
                  </a:cxn>
                  <a:cxn ang="0">
                    <a:pos x="243" y="46"/>
                  </a:cxn>
                  <a:cxn ang="0">
                    <a:pos x="346" y="34"/>
                  </a:cxn>
                  <a:cxn ang="0">
                    <a:pos x="359" y="25"/>
                  </a:cxn>
                  <a:cxn ang="0">
                    <a:pos x="1010" y="11"/>
                  </a:cxn>
                  <a:cxn ang="0">
                    <a:pos x="893" y="25"/>
                  </a:cxn>
                  <a:cxn ang="0">
                    <a:pos x="793" y="23"/>
                  </a:cxn>
                  <a:cxn ang="0">
                    <a:pos x="886" y="33"/>
                  </a:cxn>
                  <a:cxn ang="0">
                    <a:pos x="942" y="14"/>
                  </a:cxn>
                  <a:cxn ang="0">
                    <a:pos x="1010" y="17"/>
                  </a:cxn>
                  <a:cxn ang="0">
                    <a:pos x="1130" y="76"/>
                  </a:cxn>
                  <a:cxn ang="0">
                    <a:pos x="1081" y="148"/>
                  </a:cxn>
                  <a:cxn ang="0">
                    <a:pos x="1077" y="141"/>
                  </a:cxn>
                  <a:cxn ang="0">
                    <a:pos x="1072" y="130"/>
                  </a:cxn>
                  <a:cxn ang="0">
                    <a:pos x="1070" y="121"/>
                  </a:cxn>
                  <a:cxn ang="0">
                    <a:pos x="1087" y="37"/>
                  </a:cxn>
                  <a:cxn ang="0">
                    <a:pos x="987" y="28"/>
                  </a:cxn>
                  <a:cxn ang="0">
                    <a:pos x="886" y="37"/>
                  </a:cxn>
                  <a:cxn ang="0">
                    <a:pos x="820" y="38"/>
                  </a:cxn>
                  <a:cxn ang="0">
                    <a:pos x="794" y="31"/>
                  </a:cxn>
                  <a:cxn ang="0">
                    <a:pos x="888" y="43"/>
                  </a:cxn>
                  <a:cxn ang="0">
                    <a:pos x="1001" y="36"/>
                  </a:cxn>
                  <a:cxn ang="0">
                    <a:pos x="1094" y="64"/>
                  </a:cxn>
                  <a:cxn ang="0">
                    <a:pos x="1057" y="130"/>
                  </a:cxn>
                  <a:cxn ang="0">
                    <a:pos x="1063" y="136"/>
                  </a:cxn>
                  <a:cxn ang="0">
                    <a:pos x="1069" y="146"/>
                  </a:cxn>
                  <a:cxn ang="0">
                    <a:pos x="1080" y="157"/>
                  </a:cxn>
                  <a:cxn ang="0">
                    <a:pos x="1075" y="178"/>
                  </a:cxn>
                  <a:cxn ang="0">
                    <a:pos x="1094" y="152"/>
                  </a:cxn>
                  <a:cxn ang="0">
                    <a:pos x="1100" y="63"/>
                  </a:cxn>
                  <a:cxn ang="0">
                    <a:pos x="1100" y="63"/>
                  </a:cxn>
                </a:cxnLst>
                <a:rect l="0" t="0" r="r" b="b"/>
                <a:pathLst>
                  <a:path w="1134" h="178">
                    <a:moveTo>
                      <a:pt x="34" y="64"/>
                    </a:moveTo>
                    <a:cubicBezTo>
                      <a:pt x="34" y="64"/>
                      <a:pt x="34" y="64"/>
                      <a:pt x="34" y="64"/>
                    </a:cubicBezTo>
                    <a:cubicBezTo>
                      <a:pt x="34" y="64"/>
                      <a:pt x="34" y="64"/>
                      <a:pt x="34" y="63"/>
                    </a:cubicBezTo>
                    <a:cubicBezTo>
                      <a:pt x="34" y="64"/>
                      <a:pt x="34" y="64"/>
                      <a:pt x="34" y="64"/>
                    </a:cubicBezTo>
                    <a:close/>
                    <a:moveTo>
                      <a:pt x="359" y="25"/>
                    </a:moveTo>
                    <a:cubicBezTo>
                      <a:pt x="353" y="27"/>
                      <a:pt x="348" y="28"/>
                      <a:pt x="346" y="28"/>
                    </a:cubicBezTo>
                    <a:cubicBezTo>
                      <a:pt x="334" y="29"/>
                      <a:pt x="323" y="34"/>
                      <a:pt x="314" y="38"/>
                    </a:cubicBezTo>
                    <a:cubicBezTo>
                      <a:pt x="303" y="43"/>
                      <a:pt x="293" y="48"/>
                      <a:pt x="278" y="48"/>
                    </a:cubicBezTo>
                    <a:cubicBezTo>
                      <a:pt x="265" y="49"/>
                      <a:pt x="259" y="48"/>
                      <a:pt x="248" y="43"/>
                    </a:cubicBezTo>
                    <a:cubicBezTo>
                      <a:pt x="236" y="39"/>
                      <a:pt x="221" y="34"/>
                      <a:pt x="202" y="32"/>
                    </a:cubicBezTo>
                    <a:cubicBezTo>
                      <a:pt x="175" y="30"/>
                      <a:pt x="162" y="33"/>
                      <a:pt x="150" y="36"/>
                    </a:cubicBezTo>
                    <a:cubicBezTo>
                      <a:pt x="145" y="37"/>
                      <a:pt x="140" y="38"/>
                      <a:pt x="135" y="39"/>
                    </a:cubicBezTo>
                    <a:cubicBezTo>
                      <a:pt x="118" y="40"/>
                      <a:pt x="109" y="40"/>
                      <a:pt x="88" y="35"/>
                    </a:cubicBezTo>
                    <a:cubicBezTo>
                      <a:pt x="72" y="32"/>
                      <a:pt x="58" y="33"/>
                      <a:pt x="47" y="41"/>
                    </a:cubicBezTo>
                    <a:cubicBezTo>
                      <a:pt x="40" y="47"/>
                      <a:pt x="35" y="55"/>
                      <a:pt x="34" y="64"/>
                    </a:cubicBezTo>
                    <a:cubicBezTo>
                      <a:pt x="34" y="66"/>
                      <a:pt x="34" y="68"/>
                      <a:pt x="34" y="70"/>
                    </a:cubicBezTo>
                    <a:cubicBezTo>
                      <a:pt x="34" y="89"/>
                      <a:pt x="49" y="116"/>
                      <a:pt x="71" y="126"/>
                    </a:cubicBezTo>
                    <a:cubicBezTo>
                      <a:pt x="73" y="126"/>
                      <a:pt x="74" y="127"/>
                      <a:pt x="75" y="127"/>
                    </a:cubicBezTo>
                    <a:cubicBezTo>
                      <a:pt x="73" y="129"/>
                      <a:pt x="71" y="131"/>
                      <a:pt x="70" y="134"/>
                    </a:cubicBezTo>
                    <a:cubicBezTo>
                      <a:pt x="66" y="134"/>
                      <a:pt x="63" y="136"/>
                      <a:pt x="62" y="139"/>
                    </a:cubicBezTo>
                    <a:cubicBezTo>
                      <a:pt x="62" y="140"/>
                      <a:pt x="61" y="141"/>
                      <a:pt x="61" y="142"/>
                    </a:cubicBezTo>
                    <a:cubicBezTo>
                      <a:pt x="60" y="141"/>
                      <a:pt x="59" y="141"/>
                      <a:pt x="58" y="142"/>
                    </a:cubicBezTo>
                    <a:cubicBezTo>
                      <a:pt x="54" y="146"/>
                      <a:pt x="54" y="146"/>
                      <a:pt x="54" y="146"/>
                    </a:cubicBezTo>
                    <a:cubicBezTo>
                      <a:pt x="53" y="147"/>
                      <a:pt x="53" y="148"/>
                      <a:pt x="53" y="149"/>
                    </a:cubicBezTo>
                    <a:cubicBezTo>
                      <a:pt x="53" y="152"/>
                      <a:pt x="55" y="155"/>
                      <a:pt x="58" y="158"/>
                    </a:cubicBezTo>
                    <a:cubicBezTo>
                      <a:pt x="57" y="158"/>
                      <a:pt x="57" y="159"/>
                      <a:pt x="57" y="160"/>
                    </a:cubicBezTo>
                    <a:cubicBezTo>
                      <a:pt x="53" y="156"/>
                      <a:pt x="49" y="152"/>
                      <a:pt x="43" y="148"/>
                    </a:cubicBezTo>
                    <a:cubicBezTo>
                      <a:pt x="21" y="129"/>
                      <a:pt x="8" y="104"/>
                      <a:pt x="7" y="79"/>
                    </a:cubicBezTo>
                    <a:cubicBezTo>
                      <a:pt x="7" y="78"/>
                      <a:pt x="6" y="77"/>
                      <a:pt x="6" y="76"/>
                    </a:cubicBezTo>
                    <a:cubicBezTo>
                      <a:pt x="6" y="58"/>
                      <a:pt x="13" y="42"/>
                      <a:pt x="26" y="29"/>
                    </a:cubicBezTo>
                    <a:cubicBezTo>
                      <a:pt x="48" y="7"/>
                      <a:pt x="78" y="14"/>
                      <a:pt x="103" y="20"/>
                    </a:cubicBezTo>
                    <a:cubicBezTo>
                      <a:pt x="113" y="22"/>
                      <a:pt x="120" y="24"/>
                      <a:pt x="127" y="24"/>
                    </a:cubicBezTo>
                    <a:cubicBezTo>
                      <a:pt x="135" y="24"/>
                      <a:pt x="143" y="23"/>
                      <a:pt x="151" y="23"/>
                    </a:cubicBezTo>
                    <a:cubicBezTo>
                      <a:pt x="164" y="21"/>
                      <a:pt x="177" y="20"/>
                      <a:pt x="195" y="21"/>
                    </a:cubicBezTo>
                    <a:cubicBezTo>
                      <a:pt x="210" y="23"/>
                      <a:pt x="223" y="27"/>
                      <a:pt x="236" y="31"/>
                    </a:cubicBezTo>
                    <a:cubicBezTo>
                      <a:pt x="248" y="34"/>
                      <a:pt x="260" y="38"/>
                      <a:pt x="274" y="40"/>
                    </a:cubicBezTo>
                    <a:cubicBezTo>
                      <a:pt x="274" y="40"/>
                      <a:pt x="275" y="40"/>
                      <a:pt x="275" y="40"/>
                    </a:cubicBezTo>
                    <a:cubicBezTo>
                      <a:pt x="286" y="40"/>
                      <a:pt x="286" y="40"/>
                      <a:pt x="286" y="40"/>
                    </a:cubicBezTo>
                    <a:cubicBezTo>
                      <a:pt x="297" y="40"/>
                      <a:pt x="308" y="40"/>
                      <a:pt x="320" y="32"/>
                    </a:cubicBezTo>
                    <a:cubicBezTo>
                      <a:pt x="333" y="24"/>
                      <a:pt x="350" y="23"/>
                      <a:pt x="365" y="23"/>
                    </a:cubicBezTo>
                    <a:cubicBezTo>
                      <a:pt x="366" y="23"/>
                      <a:pt x="366" y="23"/>
                      <a:pt x="366" y="23"/>
                    </a:cubicBezTo>
                    <a:cubicBezTo>
                      <a:pt x="366" y="21"/>
                      <a:pt x="366" y="19"/>
                      <a:pt x="366" y="17"/>
                    </a:cubicBezTo>
                    <a:cubicBezTo>
                      <a:pt x="366" y="17"/>
                      <a:pt x="366" y="17"/>
                      <a:pt x="365" y="17"/>
                    </a:cubicBezTo>
                    <a:cubicBezTo>
                      <a:pt x="348" y="17"/>
                      <a:pt x="330" y="18"/>
                      <a:pt x="316" y="27"/>
                    </a:cubicBezTo>
                    <a:cubicBezTo>
                      <a:pt x="302" y="36"/>
                      <a:pt x="290" y="33"/>
                      <a:pt x="275" y="34"/>
                    </a:cubicBezTo>
                    <a:cubicBezTo>
                      <a:pt x="261" y="32"/>
                      <a:pt x="249" y="29"/>
                      <a:pt x="238" y="25"/>
                    </a:cubicBezTo>
                    <a:cubicBezTo>
                      <a:pt x="224" y="21"/>
                      <a:pt x="211" y="17"/>
                      <a:pt x="195" y="15"/>
                    </a:cubicBezTo>
                    <a:cubicBezTo>
                      <a:pt x="177" y="14"/>
                      <a:pt x="163" y="15"/>
                      <a:pt x="150" y="17"/>
                    </a:cubicBezTo>
                    <a:cubicBezTo>
                      <a:pt x="142" y="17"/>
                      <a:pt x="135" y="18"/>
                      <a:pt x="127" y="18"/>
                    </a:cubicBezTo>
                    <a:cubicBezTo>
                      <a:pt x="121" y="18"/>
                      <a:pt x="114" y="16"/>
                      <a:pt x="104" y="14"/>
                    </a:cubicBezTo>
                    <a:cubicBezTo>
                      <a:pt x="80" y="8"/>
                      <a:pt x="46" y="0"/>
                      <a:pt x="22" y="25"/>
                    </a:cubicBezTo>
                    <a:cubicBezTo>
                      <a:pt x="7" y="39"/>
                      <a:pt x="0" y="59"/>
                      <a:pt x="1" y="80"/>
                    </a:cubicBezTo>
                    <a:cubicBezTo>
                      <a:pt x="2" y="106"/>
                      <a:pt x="16" y="132"/>
                      <a:pt x="40" y="152"/>
                    </a:cubicBezTo>
                    <a:cubicBezTo>
                      <a:pt x="50" y="160"/>
                      <a:pt x="57" y="169"/>
                      <a:pt x="59" y="178"/>
                    </a:cubicBezTo>
                    <a:cubicBezTo>
                      <a:pt x="59" y="178"/>
                      <a:pt x="59" y="178"/>
                      <a:pt x="59" y="178"/>
                    </a:cubicBezTo>
                    <a:cubicBezTo>
                      <a:pt x="60" y="170"/>
                      <a:pt x="62" y="162"/>
                      <a:pt x="66" y="154"/>
                    </a:cubicBezTo>
                    <a:cubicBezTo>
                      <a:pt x="65" y="155"/>
                      <a:pt x="65" y="155"/>
                      <a:pt x="65" y="156"/>
                    </a:cubicBezTo>
                    <a:cubicBezTo>
                      <a:pt x="61" y="152"/>
                      <a:pt x="59" y="150"/>
                      <a:pt x="59" y="148"/>
                    </a:cubicBezTo>
                    <a:cubicBezTo>
                      <a:pt x="60" y="146"/>
                      <a:pt x="65" y="151"/>
                      <a:pt x="68" y="150"/>
                    </a:cubicBezTo>
                    <a:cubicBezTo>
                      <a:pt x="68" y="150"/>
                      <a:pt x="68" y="150"/>
                      <a:pt x="67" y="151"/>
                    </a:cubicBezTo>
                    <a:cubicBezTo>
                      <a:pt x="68" y="149"/>
                      <a:pt x="69" y="148"/>
                      <a:pt x="69" y="147"/>
                    </a:cubicBezTo>
                    <a:cubicBezTo>
                      <a:pt x="69" y="147"/>
                      <a:pt x="69" y="147"/>
                      <a:pt x="69" y="147"/>
                    </a:cubicBezTo>
                    <a:cubicBezTo>
                      <a:pt x="69" y="145"/>
                      <a:pt x="67" y="143"/>
                      <a:pt x="67" y="141"/>
                    </a:cubicBezTo>
                    <a:cubicBezTo>
                      <a:pt x="68" y="139"/>
                      <a:pt x="70" y="139"/>
                      <a:pt x="73" y="140"/>
                    </a:cubicBezTo>
                    <a:cubicBezTo>
                      <a:pt x="73" y="140"/>
                      <a:pt x="73" y="140"/>
                      <a:pt x="73" y="140"/>
                    </a:cubicBezTo>
                    <a:cubicBezTo>
                      <a:pt x="73" y="139"/>
                      <a:pt x="74" y="138"/>
                      <a:pt x="75" y="137"/>
                    </a:cubicBezTo>
                    <a:cubicBezTo>
                      <a:pt x="79" y="129"/>
                      <a:pt x="87" y="126"/>
                      <a:pt x="97" y="124"/>
                    </a:cubicBezTo>
                    <a:cubicBezTo>
                      <a:pt x="91" y="125"/>
                      <a:pt x="83" y="124"/>
                      <a:pt x="74" y="120"/>
                    </a:cubicBezTo>
                    <a:cubicBezTo>
                      <a:pt x="50" y="111"/>
                      <a:pt x="37" y="80"/>
                      <a:pt x="40" y="64"/>
                    </a:cubicBezTo>
                    <a:cubicBezTo>
                      <a:pt x="40" y="57"/>
                      <a:pt x="44" y="49"/>
                      <a:pt x="50" y="44"/>
                    </a:cubicBezTo>
                    <a:cubicBezTo>
                      <a:pt x="59" y="37"/>
                      <a:pt x="72" y="35"/>
                      <a:pt x="86" y="38"/>
                    </a:cubicBezTo>
                    <a:cubicBezTo>
                      <a:pt x="108" y="43"/>
                      <a:pt x="117" y="43"/>
                      <a:pt x="135" y="42"/>
                    </a:cubicBezTo>
                    <a:cubicBezTo>
                      <a:pt x="141" y="42"/>
                      <a:pt x="146" y="41"/>
                      <a:pt x="151" y="39"/>
                    </a:cubicBezTo>
                    <a:cubicBezTo>
                      <a:pt x="163" y="37"/>
                      <a:pt x="176" y="34"/>
                      <a:pt x="201" y="36"/>
                    </a:cubicBezTo>
                    <a:cubicBezTo>
                      <a:pt x="220" y="37"/>
                      <a:pt x="232" y="42"/>
                      <a:pt x="243" y="46"/>
                    </a:cubicBezTo>
                    <a:cubicBezTo>
                      <a:pt x="255" y="51"/>
                      <a:pt x="264" y="55"/>
                      <a:pt x="278" y="54"/>
                    </a:cubicBezTo>
                    <a:cubicBezTo>
                      <a:pt x="294" y="54"/>
                      <a:pt x="306" y="48"/>
                      <a:pt x="317" y="43"/>
                    </a:cubicBezTo>
                    <a:cubicBezTo>
                      <a:pt x="326" y="39"/>
                      <a:pt x="335" y="35"/>
                      <a:pt x="346" y="34"/>
                    </a:cubicBezTo>
                    <a:cubicBezTo>
                      <a:pt x="350" y="34"/>
                      <a:pt x="358" y="32"/>
                      <a:pt x="366" y="30"/>
                    </a:cubicBezTo>
                    <a:cubicBezTo>
                      <a:pt x="366" y="28"/>
                      <a:pt x="366" y="26"/>
                      <a:pt x="366" y="24"/>
                    </a:cubicBezTo>
                    <a:cubicBezTo>
                      <a:pt x="364" y="24"/>
                      <a:pt x="361" y="25"/>
                      <a:pt x="359" y="25"/>
                    </a:cubicBezTo>
                    <a:close/>
                    <a:moveTo>
                      <a:pt x="1112" y="25"/>
                    </a:moveTo>
                    <a:cubicBezTo>
                      <a:pt x="1088" y="0"/>
                      <a:pt x="1057" y="2"/>
                      <a:pt x="1032" y="8"/>
                    </a:cubicBezTo>
                    <a:cubicBezTo>
                      <a:pt x="1023" y="10"/>
                      <a:pt x="1016" y="11"/>
                      <a:pt x="1010" y="11"/>
                    </a:cubicBezTo>
                    <a:cubicBezTo>
                      <a:pt x="1002" y="11"/>
                      <a:pt x="994" y="11"/>
                      <a:pt x="986" y="10"/>
                    </a:cubicBezTo>
                    <a:cubicBezTo>
                      <a:pt x="973" y="9"/>
                      <a:pt x="960" y="7"/>
                      <a:pt x="941" y="8"/>
                    </a:cubicBezTo>
                    <a:cubicBezTo>
                      <a:pt x="926" y="10"/>
                      <a:pt x="907" y="21"/>
                      <a:pt x="893" y="25"/>
                    </a:cubicBezTo>
                    <a:cubicBezTo>
                      <a:pt x="881" y="28"/>
                      <a:pt x="873" y="32"/>
                      <a:pt x="859" y="34"/>
                    </a:cubicBezTo>
                    <a:cubicBezTo>
                      <a:pt x="839" y="36"/>
                      <a:pt x="812" y="22"/>
                      <a:pt x="792" y="16"/>
                    </a:cubicBezTo>
                    <a:cubicBezTo>
                      <a:pt x="793" y="23"/>
                      <a:pt x="793" y="23"/>
                      <a:pt x="793" y="23"/>
                    </a:cubicBezTo>
                    <a:cubicBezTo>
                      <a:pt x="798" y="24"/>
                      <a:pt x="805" y="27"/>
                      <a:pt x="811" y="29"/>
                    </a:cubicBezTo>
                    <a:cubicBezTo>
                      <a:pt x="828" y="35"/>
                      <a:pt x="845" y="42"/>
                      <a:pt x="860" y="40"/>
                    </a:cubicBezTo>
                    <a:cubicBezTo>
                      <a:pt x="870" y="39"/>
                      <a:pt x="878" y="36"/>
                      <a:pt x="886" y="33"/>
                    </a:cubicBezTo>
                    <a:cubicBezTo>
                      <a:pt x="895" y="31"/>
                      <a:pt x="895" y="31"/>
                      <a:pt x="895" y="31"/>
                    </a:cubicBezTo>
                    <a:cubicBezTo>
                      <a:pt x="900" y="29"/>
                      <a:pt x="906" y="27"/>
                      <a:pt x="912" y="24"/>
                    </a:cubicBezTo>
                    <a:cubicBezTo>
                      <a:pt x="922" y="20"/>
                      <a:pt x="933" y="15"/>
                      <a:pt x="942" y="14"/>
                    </a:cubicBezTo>
                    <a:cubicBezTo>
                      <a:pt x="957" y="13"/>
                      <a:pt x="969" y="14"/>
                      <a:pt x="980" y="15"/>
                    </a:cubicBezTo>
                    <a:cubicBezTo>
                      <a:pt x="986" y="16"/>
                      <a:pt x="986" y="16"/>
                      <a:pt x="986" y="16"/>
                    </a:cubicBezTo>
                    <a:cubicBezTo>
                      <a:pt x="994" y="17"/>
                      <a:pt x="1001" y="17"/>
                      <a:pt x="1010" y="17"/>
                    </a:cubicBezTo>
                    <a:cubicBezTo>
                      <a:pt x="1016" y="17"/>
                      <a:pt x="1024" y="16"/>
                      <a:pt x="1033" y="13"/>
                    </a:cubicBezTo>
                    <a:cubicBezTo>
                      <a:pt x="1065" y="6"/>
                      <a:pt x="1090" y="11"/>
                      <a:pt x="1108" y="29"/>
                    </a:cubicBezTo>
                    <a:cubicBezTo>
                      <a:pt x="1120" y="42"/>
                      <a:pt x="1130" y="58"/>
                      <a:pt x="1130" y="76"/>
                    </a:cubicBezTo>
                    <a:cubicBezTo>
                      <a:pt x="1130" y="77"/>
                      <a:pt x="1130" y="78"/>
                      <a:pt x="1130" y="79"/>
                    </a:cubicBezTo>
                    <a:cubicBezTo>
                      <a:pt x="1128" y="104"/>
                      <a:pt x="1115" y="129"/>
                      <a:pt x="1092" y="148"/>
                    </a:cubicBezTo>
                    <a:cubicBezTo>
                      <a:pt x="1086" y="152"/>
                      <a:pt x="1082" y="149"/>
                      <a:pt x="1081" y="148"/>
                    </a:cubicBezTo>
                    <a:cubicBezTo>
                      <a:pt x="1081" y="148"/>
                      <a:pt x="1082" y="148"/>
                      <a:pt x="1082" y="148"/>
                    </a:cubicBezTo>
                    <a:cubicBezTo>
                      <a:pt x="1082" y="147"/>
                      <a:pt x="1082" y="147"/>
                      <a:pt x="1081" y="146"/>
                    </a:cubicBezTo>
                    <a:cubicBezTo>
                      <a:pt x="1077" y="141"/>
                      <a:pt x="1077" y="141"/>
                      <a:pt x="1077" y="141"/>
                    </a:cubicBezTo>
                    <a:cubicBezTo>
                      <a:pt x="1075" y="139"/>
                      <a:pt x="1074" y="139"/>
                      <a:pt x="1072" y="139"/>
                    </a:cubicBezTo>
                    <a:cubicBezTo>
                      <a:pt x="1071" y="138"/>
                      <a:pt x="1070" y="137"/>
                      <a:pt x="1070" y="136"/>
                    </a:cubicBezTo>
                    <a:cubicBezTo>
                      <a:pt x="1071" y="134"/>
                      <a:pt x="1072" y="133"/>
                      <a:pt x="1072" y="130"/>
                    </a:cubicBezTo>
                    <a:cubicBezTo>
                      <a:pt x="1072" y="129"/>
                      <a:pt x="1072" y="128"/>
                      <a:pt x="1072" y="127"/>
                    </a:cubicBezTo>
                    <a:cubicBezTo>
                      <a:pt x="1072" y="127"/>
                      <a:pt x="1070" y="125"/>
                      <a:pt x="1069" y="124"/>
                    </a:cubicBezTo>
                    <a:cubicBezTo>
                      <a:pt x="1068" y="123"/>
                      <a:pt x="1069" y="122"/>
                      <a:pt x="1070" y="121"/>
                    </a:cubicBezTo>
                    <a:cubicBezTo>
                      <a:pt x="1089" y="110"/>
                      <a:pt x="1101" y="87"/>
                      <a:pt x="1101" y="69"/>
                    </a:cubicBezTo>
                    <a:cubicBezTo>
                      <a:pt x="1101" y="67"/>
                      <a:pt x="1101" y="66"/>
                      <a:pt x="1100" y="64"/>
                    </a:cubicBezTo>
                    <a:cubicBezTo>
                      <a:pt x="1100" y="55"/>
                      <a:pt x="1096" y="44"/>
                      <a:pt x="1087" y="37"/>
                    </a:cubicBezTo>
                    <a:cubicBezTo>
                      <a:pt x="1077" y="29"/>
                      <a:pt x="1065" y="24"/>
                      <a:pt x="1049" y="28"/>
                    </a:cubicBezTo>
                    <a:cubicBezTo>
                      <a:pt x="1028" y="32"/>
                      <a:pt x="1019" y="32"/>
                      <a:pt x="1002" y="31"/>
                    </a:cubicBezTo>
                    <a:cubicBezTo>
                      <a:pt x="996" y="31"/>
                      <a:pt x="992" y="30"/>
                      <a:pt x="987" y="28"/>
                    </a:cubicBezTo>
                    <a:cubicBezTo>
                      <a:pt x="975" y="26"/>
                      <a:pt x="961" y="23"/>
                      <a:pt x="935" y="24"/>
                    </a:cubicBezTo>
                    <a:cubicBezTo>
                      <a:pt x="918" y="26"/>
                      <a:pt x="901" y="31"/>
                      <a:pt x="890" y="36"/>
                    </a:cubicBezTo>
                    <a:cubicBezTo>
                      <a:pt x="886" y="37"/>
                      <a:pt x="886" y="37"/>
                      <a:pt x="886" y="37"/>
                    </a:cubicBezTo>
                    <a:cubicBezTo>
                      <a:pt x="876" y="42"/>
                      <a:pt x="876" y="42"/>
                      <a:pt x="876" y="42"/>
                    </a:cubicBezTo>
                    <a:cubicBezTo>
                      <a:pt x="869" y="46"/>
                      <a:pt x="864" y="49"/>
                      <a:pt x="856" y="48"/>
                    </a:cubicBezTo>
                    <a:cubicBezTo>
                      <a:pt x="841" y="48"/>
                      <a:pt x="831" y="43"/>
                      <a:pt x="820" y="38"/>
                    </a:cubicBezTo>
                    <a:cubicBezTo>
                      <a:pt x="812" y="34"/>
                      <a:pt x="812" y="34"/>
                      <a:pt x="812" y="34"/>
                    </a:cubicBezTo>
                    <a:cubicBezTo>
                      <a:pt x="806" y="31"/>
                      <a:pt x="800" y="28"/>
                      <a:pt x="793" y="25"/>
                    </a:cubicBezTo>
                    <a:cubicBezTo>
                      <a:pt x="794" y="31"/>
                      <a:pt x="794" y="31"/>
                      <a:pt x="794" y="31"/>
                    </a:cubicBezTo>
                    <a:cubicBezTo>
                      <a:pt x="803" y="36"/>
                      <a:pt x="811" y="41"/>
                      <a:pt x="817" y="43"/>
                    </a:cubicBezTo>
                    <a:cubicBezTo>
                      <a:pt x="828" y="48"/>
                      <a:pt x="840" y="54"/>
                      <a:pt x="855" y="54"/>
                    </a:cubicBezTo>
                    <a:cubicBezTo>
                      <a:pt x="870" y="55"/>
                      <a:pt x="877" y="47"/>
                      <a:pt x="888" y="43"/>
                    </a:cubicBezTo>
                    <a:cubicBezTo>
                      <a:pt x="899" y="38"/>
                      <a:pt x="917" y="30"/>
                      <a:pt x="936" y="29"/>
                    </a:cubicBezTo>
                    <a:cubicBezTo>
                      <a:pt x="961" y="27"/>
                      <a:pt x="974" y="30"/>
                      <a:pt x="985" y="33"/>
                    </a:cubicBezTo>
                    <a:cubicBezTo>
                      <a:pt x="991" y="34"/>
                      <a:pt x="995" y="35"/>
                      <a:pt x="1001" y="36"/>
                    </a:cubicBezTo>
                    <a:cubicBezTo>
                      <a:pt x="1019" y="37"/>
                      <a:pt x="1029" y="37"/>
                      <a:pt x="1050" y="32"/>
                    </a:cubicBezTo>
                    <a:cubicBezTo>
                      <a:pt x="1064" y="28"/>
                      <a:pt x="1074" y="34"/>
                      <a:pt x="1083" y="41"/>
                    </a:cubicBezTo>
                    <a:cubicBezTo>
                      <a:pt x="1090" y="47"/>
                      <a:pt x="1094" y="57"/>
                      <a:pt x="1094" y="64"/>
                    </a:cubicBezTo>
                    <a:cubicBezTo>
                      <a:pt x="1097" y="80"/>
                      <a:pt x="1084" y="111"/>
                      <a:pt x="1060" y="120"/>
                    </a:cubicBezTo>
                    <a:cubicBezTo>
                      <a:pt x="1050" y="124"/>
                      <a:pt x="1043" y="125"/>
                      <a:pt x="1037" y="124"/>
                    </a:cubicBezTo>
                    <a:cubicBezTo>
                      <a:pt x="1044" y="125"/>
                      <a:pt x="1051" y="127"/>
                      <a:pt x="1057" y="130"/>
                    </a:cubicBezTo>
                    <a:cubicBezTo>
                      <a:pt x="1057" y="130"/>
                      <a:pt x="1057" y="130"/>
                      <a:pt x="1057" y="130"/>
                    </a:cubicBezTo>
                    <a:cubicBezTo>
                      <a:pt x="1059" y="132"/>
                      <a:pt x="1065" y="126"/>
                      <a:pt x="1066" y="129"/>
                    </a:cubicBezTo>
                    <a:cubicBezTo>
                      <a:pt x="1067" y="131"/>
                      <a:pt x="1064" y="134"/>
                      <a:pt x="1063" y="136"/>
                    </a:cubicBezTo>
                    <a:cubicBezTo>
                      <a:pt x="1063" y="136"/>
                      <a:pt x="1064" y="137"/>
                      <a:pt x="1064" y="138"/>
                    </a:cubicBezTo>
                    <a:cubicBezTo>
                      <a:pt x="1066" y="141"/>
                      <a:pt x="1068" y="144"/>
                      <a:pt x="1069" y="147"/>
                    </a:cubicBezTo>
                    <a:cubicBezTo>
                      <a:pt x="1069" y="147"/>
                      <a:pt x="1069" y="147"/>
                      <a:pt x="1069" y="146"/>
                    </a:cubicBezTo>
                    <a:cubicBezTo>
                      <a:pt x="1071" y="146"/>
                      <a:pt x="1073" y="145"/>
                      <a:pt x="1074" y="146"/>
                    </a:cubicBezTo>
                    <a:cubicBezTo>
                      <a:pt x="1078" y="148"/>
                      <a:pt x="1072" y="152"/>
                      <a:pt x="1072" y="154"/>
                    </a:cubicBezTo>
                    <a:cubicBezTo>
                      <a:pt x="1074" y="157"/>
                      <a:pt x="1082" y="151"/>
                      <a:pt x="1080" y="157"/>
                    </a:cubicBezTo>
                    <a:cubicBezTo>
                      <a:pt x="1079" y="159"/>
                      <a:pt x="1076" y="161"/>
                      <a:pt x="1075" y="163"/>
                    </a:cubicBezTo>
                    <a:cubicBezTo>
                      <a:pt x="1074" y="162"/>
                      <a:pt x="1074" y="160"/>
                      <a:pt x="1074" y="159"/>
                    </a:cubicBezTo>
                    <a:cubicBezTo>
                      <a:pt x="1075" y="166"/>
                      <a:pt x="1076" y="172"/>
                      <a:pt x="1075" y="178"/>
                    </a:cubicBezTo>
                    <a:cubicBezTo>
                      <a:pt x="1075" y="178"/>
                      <a:pt x="1075" y="178"/>
                      <a:pt x="1075" y="178"/>
                    </a:cubicBezTo>
                    <a:cubicBezTo>
                      <a:pt x="1075" y="178"/>
                      <a:pt x="1075" y="178"/>
                      <a:pt x="1075" y="178"/>
                    </a:cubicBezTo>
                    <a:cubicBezTo>
                      <a:pt x="1077" y="169"/>
                      <a:pt x="1083" y="160"/>
                      <a:pt x="1094" y="152"/>
                    </a:cubicBezTo>
                    <a:cubicBezTo>
                      <a:pt x="1118" y="132"/>
                      <a:pt x="1132" y="106"/>
                      <a:pt x="1133" y="80"/>
                    </a:cubicBezTo>
                    <a:cubicBezTo>
                      <a:pt x="1134" y="59"/>
                      <a:pt x="1127" y="39"/>
                      <a:pt x="1112" y="25"/>
                    </a:cubicBezTo>
                    <a:close/>
                    <a:moveTo>
                      <a:pt x="1100" y="63"/>
                    </a:moveTo>
                    <a:cubicBezTo>
                      <a:pt x="1100" y="64"/>
                      <a:pt x="1100" y="64"/>
                      <a:pt x="1100" y="64"/>
                    </a:cubicBezTo>
                    <a:cubicBezTo>
                      <a:pt x="1100" y="64"/>
                      <a:pt x="1100" y="64"/>
                      <a:pt x="1100" y="64"/>
                    </a:cubicBezTo>
                    <a:cubicBezTo>
                      <a:pt x="1100" y="64"/>
                      <a:pt x="1100" y="64"/>
                      <a:pt x="1100" y="63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0" name="Freeform 38"/>
              <p:cNvSpPr>
                <a:spLocks/>
              </p:cNvSpPr>
              <p:nvPr/>
            </p:nvSpPr>
            <p:spPr bwMode="auto">
              <a:xfrm>
                <a:off x="1539" y="1756"/>
                <a:ext cx="123" cy="184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51" y="76"/>
                  </a:cxn>
                  <a:cxn ang="0">
                    <a:pos x="35" y="0"/>
                  </a:cxn>
                </a:cxnLst>
                <a:rect l="0" t="0" r="r" b="b"/>
                <a:pathLst>
                  <a:path w="51" h="76">
                    <a:moveTo>
                      <a:pt x="35" y="0"/>
                    </a:moveTo>
                    <a:cubicBezTo>
                      <a:pt x="25" y="9"/>
                      <a:pt x="10" y="37"/>
                      <a:pt x="51" y="76"/>
                    </a:cubicBezTo>
                    <a:cubicBezTo>
                      <a:pt x="35" y="68"/>
                      <a:pt x="0" y="26"/>
                      <a:pt x="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" name="Freeform 39"/>
              <p:cNvSpPr>
                <a:spLocks/>
              </p:cNvSpPr>
              <p:nvPr/>
            </p:nvSpPr>
            <p:spPr bwMode="auto">
              <a:xfrm>
                <a:off x="1633" y="1971"/>
                <a:ext cx="41" cy="48"/>
              </a:xfrm>
              <a:custGeom>
                <a:avLst/>
                <a:gdLst/>
                <a:ahLst/>
                <a:cxnLst>
                  <a:cxn ang="0">
                    <a:pos x="5" y="20"/>
                  </a:cxn>
                  <a:cxn ang="0">
                    <a:pos x="8" y="9"/>
                  </a:cxn>
                  <a:cxn ang="0">
                    <a:pos x="11" y="5"/>
                  </a:cxn>
                  <a:cxn ang="0">
                    <a:pos x="17" y="1"/>
                  </a:cxn>
                  <a:cxn ang="0">
                    <a:pos x="10" y="3"/>
                  </a:cxn>
                  <a:cxn ang="0">
                    <a:pos x="9" y="6"/>
                  </a:cxn>
                  <a:cxn ang="0">
                    <a:pos x="6" y="7"/>
                  </a:cxn>
                  <a:cxn ang="0">
                    <a:pos x="3" y="18"/>
                  </a:cxn>
                </a:cxnLst>
                <a:rect l="0" t="0" r="r" b="b"/>
                <a:pathLst>
                  <a:path w="17" h="20">
                    <a:moveTo>
                      <a:pt x="5" y="20"/>
                    </a:moveTo>
                    <a:cubicBezTo>
                      <a:pt x="1" y="16"/>
                      <a:pt x="3" y="11"/>
                      <a:pt x="8" y="9"/>
                    </a:cubicBezTo>
                    <a:cubicBezTo>
                      <a:pt x="11" y="7"/>
                      <a:pt x="10" y="8"/>
                      <a:pt x="11" y="5"/>
                    </a:cubicBezTo>
                    <a:cubicBezTo>
                      <a:pt x="12" y="3"/>
                      <a:pt x="14" y="1"/>
                      <a:pt x="17" y="1"/>
                    </a:cubicBezTo>
                    <a:cubicBezTo>
                      <a:pt x="14" y="0"/>
                      <a:pt x="12" y="1"/>
                      <a:pt x="10" y="3"/>
                    </a:cubicBezTo>
                    <a:cubicBezTo>
                      <a:pt x="9" y="4"/>
                      <a:pt x="9" y="5"/>
                      <a:pt x="9" y="6"/>
                    </a:cubicBezTo>
                    <a:cubicBezTo>
                      <a:pt x="8" y="7"/>
                      <a:pt x="8" y="6"/>
                      <a:pt x="6" y="7"/>
                    </a:cubicBezTo>
                    <a:cubicBezTo>
                      <a:pt x="3" y="9"/>
                      <a:pt x="0" y="13"/>
                      <a:pt x="3" y="18"/>
                    </a:cubicBez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2" name="Freeform 40"/>
              <p:cNvSpPr>
                <a:spLocks/>
              </p:cNvSpPr>
              <p:nvPr/>
            </p:nvSpPr>
            <p:spPr bwMode="auto">
              <a:xfrm>
                <a:off x="2903" y="1780"/>
                <a:ext cx="229" cy="878"/>
              </a:xfrm>
              <a:custGeom>
                <a:avLst/>
                <a:gdLst/>
                <a:ahLst/>
                <a:cxnLst>
                  <a:cxn ang="0">
                    <a:pos x="55" y="95"/>
                  </a:cxn>
                  <a:cxn ang="0">
                    <a:pos x="95" y="0"/>
                  </a:cxn>
                  <a:cxn ang="0">
                    <a:pos x="50" y="90"/>
                  </a:cxn>
                  <a:cxn ang="0">
                    <a:pos x="15" y="208"/>
                  </a:cxn>
                  <a:cxn ang="0">
                    <a:pos x="12" y="316"/>
                  </a:cxn>
                  <a:cxn ang="0">
                    <a:pos x="7" y="364"/>
                  </a:cxn>
                  <a:cxn ang="0">
                    <a:pos x="19" y="319"/>
                  </a:cxn>
                  <a:cxn ang="0">
                    <a:pos x="27" y="194"/>
                  </a:cxn>
                  <a:cxn ang="0">
                    <a:pos x="55" y="95"/>
                  </a:cxn>
                </a:cxnLst>
                <a:rect l="0" t="0" r="r" b="b"/>
                <a:pathLst>
                  <a:path w="95" h="364">
                    <a:moveTo>
                      <a:pt x="55" y="95"/>
                    </a:moveTo>
                    <a:cubicBezTo>
                      <a:pt x="72" y="48"/>
                      <a:pt x="91" y="4"/>
                      <a:pt x="95" y="0"/>
                    </a:cubicBezTo>
                    <a:cubicBezTo>
                      <a:pt x="89" y="4"/>
                      <a:pt x="69" y="42"/>
                      <a:pt x="50" y="90"/>
                    </a:cubicBezTo>
                    <a:cubicBezTo>
                      <a:pt x="34" y="131"/>
                      <a:pt x="19" y="182"/>
                      <a:pt x="15" y="208"/>
                    </a:cubicBezTo>
                    <a:cubicBezTo>
                      <a:pt x="7" y="264"/>
                      <a:pt x="14" y="300"/>
                      <a:pt x="12" y="316"/>
                    </a:cubicBezTo>
                    <a:cubicBezTo>
                      <a:pt x="10" y="332"/>
                      <a:pt x="0" y="351"/>
                      <a:pt x="7" y="364"/>
                    </a:cubicBezTo>
                    <a:cubicBezTo>
                      <a:pt x="6" y="352"/>
                      <a:pt x="16" y="337"/>
                      <a:pt x="19" y="319"/>
                    </a:cubicBezTo>
                    <a:cubicBezTo>
                      <a:pt x="22" y="301"/>
                      <a:pt x="19" y="233"/>
                      <a:pt x="27" y="194"/>
                    </a:cubicBezTo>
                    <a:cubicBezTo>
                      <a:pt x="30" y="180"/>
                      <a:pt x="41" y="136"/>
                      <a:pt x="55" y="95"/>
                    </a:cubicBezTo>
                    <a:close/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3" name="Freeform 41"/>
              <p:cNvSpPr>
                <a:spLocks/>
              </p:cNvSpPr>
              <p:nvPr/>
            </p:nvSpPr>
            <p:spPr bwMode="auto">
              <a:xfrm>
                <a:off x="2985" y="1766"/>
                <a:ext cx="369" cy="916"/>
              </a:xfrm>
              <a:custGeom>
                <a:avLst/>
                <a:gdLst/>
                <a:ahLst/>
                <a:cxnLst>
                  <a:cxn ang="0">
                    <a:pos x="0" y="380"/>
                  </a:cxn>
                  <a:cxn ang="0">
                    <a:pos x="44" y="353"/>
                  </a:cxn>
                  <a:cxn ang="0">
                    <a:pos x="60" y="205"/>
                  </a:cxn>
                  <a:cxn ang="0">
                    <a:pos x="125" y="81"/>
                  </a:cxn>
                  <a:cxn ang="0">
                    <a:pos x="153" y="0"/>
                  </a:cxn>
                  <a:cxn ang="0">
                    <a:pos x="114" y="74"/>
                  </a:cxn>
                  <a:cxn ang="0">
                    <a:pos x="69" y="156"/>
                  </a:cxn>
                  <a:cxn ang="0">
                    <a:pos x="36" y="242"/>
                  </a:cxn>
                  <a:cxn ang="0">
                    <a:pos x="24" y="367"/>
                  </a:cxn>
                  <a:cxn ang="0">
                    <a:pos x="0" y="380"/>
                  </a:cxn>
                </a:cxnLst>
                <a:rect l="0" t="0" r="r" b="b"/>
                <a:pathLst>
                  <a:path w="153" h="380">
                    <a:moveTo>
                      <a:pt x="0" y="380"/>
                    </a:moveTo>
                    <a:cubicBezTo>
                      <a:pt x="21" y="378"/>
                      <a:pt x="35" y="375"/>
                      <a:pt x="44" y="353"/>
                    </a:cubicBezTo>
                    <a:cubicBezTo>
                      <a:pt x="60" y="311"/>
                      <a:pt x="36" y="250"/>
                      <a:pt x="60" y="205"/>
                    </a:cubicBezTo>
                    <a:cubicBezTo>
                      <a:pt x="83" y="162"/>
                      <a:pt x="115" y="137"/>
                      <a:pt x="125" y="81"/>
                    </a:cubicBezTo>
                    <a:cubicBezTo>
                      <a:pt x="132" y="41"/>
                      <a:pt x="141" y="11"/>
                      <a:pt x="153" y="0"/>
                    </a:cubicBezTo>
                    <a:cubicBezTo>
                      <a:pt x="137" y="14"/>
                      <a:pt x="125" y="44"/>
                      <a:pt x="114" y="74"/>
                    </a:cubicBezTo>
                    <a:cubicBezTo>
                      <a:pt x="103" y="104"/>
                      <a:pt x="97" y="108"/>
                      <a:pt x="69" y="156"/>
                    </a:cubicBezTo>
                    <a:cubicBezTo>
                      <a:pt x="41" y="204"/>
                      <a:pt x="37" y="208"/>
                      <a:pt x="36" y="242"/>
                    </a:cubicBezTo>
                    <a:cubicBezTo>
                      <a:pt x="35" y="276"/>
                      <a:pt x="40" y="348"/>
                      <a:pt x="24" y="367"/>
                    </a:cubicBezTo>
                    <a:cubicBezTo>
                      <a:pt x="18" y="373"/>
                      <a:pt x="9" y="380"/>
                      <a:pt x="0" y="380"/>
                    </a:cubicBezTo>
                    <a:close/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4" name="Freeform 42"/>
              <p:cNvSpPr>
                <a:spLocks/>
              </p:cNvSpPr>
              <p:nvPr/>
            </p:nvSpPr>
            <p:spPr bwMode="auto">
              <a:xfrm>
                <a:off x="2985" y="1961"/>
                <a:ext cx="301" cy="721"/>
              </a:xfrm>
              <a:custGeom>
                <a:avLst/>
                <a:gdLst/>
                <a:ahLst/>
                <a:cxnLst>
                  <a:cxn ang="0">
                    <a:pos x="0" y="299"/>
                  </a:cxn>
                  <a:cxn ang="0">
                    <a:pos x="44" y="272"/>
                  </a:cxn>
                  <a:cxn ang="0">
                    <a:pos x="60" y="124"/>
                  </a:cxn>
                  <a:cxn ang="0">
                    <a:pos x="125" y="0"/>
                  </a:cxn>
                  <a:cxn ang="0">
                    <a:pos x="71" y="95"/>
                  </a:cxn>
                  <a:cxn ang="0">
                    <a:pos x="45" y="145"/>
                  </a:cxn>
                  <a:cxn ang="0">
                    <a:pos x="38" y="273"/>
                  </a:cxn>
                  <a:cxn ang="0">
                    <a:pos x="0" y="299"/>
                  </a:cxn>
                </a:cxnLst>
                <a:rect l="0" t="0" r="r" b="b"/>
                <a:pathLst>
                  <a:path w="125" h="299">
                    <a:moveTo>
                      <a:pt x="0" y="299"/>
                    </a:moveTo>
                    <a:cubicBezTo>
                      <a:pt x="21" y="297"/>
                      <a:pt x="35" y="294"/>
                      <a:pt x="44" y="272"/>
                    </a:cubicBezTo>
                    <a:cubicBezTo>
                      <a:pt x="60" y="230"/>
                      <a:pt x="36" y="169"/>
                      <a:pt x="60" y="124"/>
                    </a:cubicBezTo>
                    <a:cubicBezTo>
                      <a:pt x="83" y="81"/>
                      <a:pt x="115" y="56"/>
                      <a:pt x="125" y="0"/>
                    </a:cubicBezTo>
                    <a:cubicBezTo>
                      <a:pt x="123" y="18"/>
                      <a:pt x="90" y="71"/>
                      <a:pt x="71" y="95"/>
                    </a:cubicBezTo>
                    <a:cubicBezTo>
                      <a:pt x="53" y="118"/>
                      <a:pt x="48" y="128"/>
                      <a:pt x="45" y="145"/>
                    </a:cubicBezTo>
                    <a:cubicBezTo>
                      <a:pt x="42" y="162"/>
                      <a:pt x="46" y="255"/>
                      <a:pt x="38" y="273"/>
                    </a:cubicBezTo>
                    <a:cubicBezTo>
                      <a:pt x="32" y="289"/>
                      <a:pt x="31" y="292"/>
                      <a:pt x="0" y="299"/>
                    </a:cubicBezTo>
                    <a:close/>
                  </a:path>
                </a:pathLst>
              </a:custGeom>
              <a:solidFill>
                <a:srgbClr val="D1749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5" name="Freeform 43"/>
              <p:cNvSpPr>
                <a:spLocks/>
              </p:cNvSpPr>
              <p:nvPr/>
            </p:nvSpPr>
            <p:spPr bwMode="auto">
              <a:xfrm>
                <a:off x="2387" y="1426"/>
                <a:ext cx="1020" cy="188"/>
              </a:xfrm>
              <a:custGeom>
                <a:avLst/>
                <a:gdLst/>
                <a:ahLst/>
                <a:cxnLst>
                  <a:cxn ang="0">
                    <a:pos x="423" y="78"/>
                  </a:cxn>
                  <a:cxn ang="0">
                    <a:pos x="408" y="67"/>
                  </a:cxn>
                  <a:cxn ang="0">
                    <a:pos x="204" y="7"/>
                  </a:cxn>
                  <a:cxn ang="0">
                    <a:pos x="0" y="67"/>
                  </a:cxn>
                  <a:cxn ang="0">
                    <a:pos x="275" y="21"/>
                  </a:cxn>
                  <a:cxn ang="0">
                    <a:pos x="423" y="78"/>
                  </a:cxn>
                </a:cxnLst>
                <a:rect l="0" t="0" r="r" b="b"/>
                <a:pathLst>
                  <a:path w="423" h="78">
                    <a:moveTo>
                      <a:pt x="423" y="78"/>
                    </a:moveTo>
                    <a:cubicBezTo>
                      <a:pt x="418" y="74"/>
                      <a:pt x="413" y="70"/>
                      <a:pt x="408" y="67"/>
                    </a:cubicBezTo>
                    <a:cubicBezTo>
                      <a:pt x="347" y="23"/>
                      <a:pt x="277" y="7"/>
                      <a:pt x="204" y="7"/>
                    </a:cubicBezTo>
                    <a:cubicBezTo>
                      <a:pt x="131" y="7"/>
                      <a:pt x="61" y="23"/>
                      <a:pt x="0" y="67"/>
                    </a:cubicBezTo>
                    <a:cubicBezTo>
                      <a:pt x="36" y="48"/>
                      <a:pt x="128" y="0"/>
                      <a:pt x="275" y="21"/>
                    </a:cubicBezTo>
                    <a:cubicBezTo>
                      <a:pt x="369" y="33"/>
                      <a:pt x="423" y="78"/>
                      <a:pt x="423" y="78"/>
                    </a:cubicBezTo>
                    <a:close/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6" name="Freeform 44"/>
              <p:cNvSpPr>
                <a:spLocks/>
              </p:cNvSpPr>
              <p:nvPr/>
            </p:nvSpPr>
            <p:spPr bwMode="auto">
              <a:xfrm>
                <a:off x="2565" y="1585"/>
                <a:ext cx="613" cy="82"/>
              </a:xfrm>
              <a:custGeom>
                <a:avLst/>
                <a:gdLst/>
                <a:ahLst/>
                <a:cxnLst>
                  <a:cxn ang="0">
                    <a:pos x="254" y="27"/>
                  </a:cxn>
                  <a:cxn ang="0">
                    <a:pos x="120" y="17"/>
                  </a:cxn>
                  <a:cxn ang="0">
                    <a:pos x="0" y="32"/>
                  </a:cxn>
                  <a:cxn ang="0">
                    <a:pos x="254" y="27"/>
                  </a:cxn>
                </a:cxnLst>
                <a:rect l="0" t="0" r="r" b="b"/>
                <a:pathLst>
                  <a:path w="254" h="34">
                    <a:moveTo>
                      <a:pt x="254" y="27"/>
                    </a:moveTo>
                    <a:cubicBezTo>
                      <a:pt x="212" y="24"/>
                      <a:pt x="163" y="15"/>
                      <a:pt x="120" y="17"/>
                    </a:cubicBezTo>
                    <a:cubicBezTo>
                      <a:pt x="58" y="20"/>
                      <a:pt x="8" y="34"/>
                      <a:pt x="0" y="32"/>
                    </a:cubicBezTo>
                    <a:cubicBezTo>
                      <a:pt x="83" y="3"/>
                      <a:pt x="166" y="0"/>
                      <a:pt x="254" y="27"/>
                    </a:cubicBezTo>
                    <a:close/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7" name="Freeform 45"/>
              <p:cNvSpPr>
                <a:spLocks/>
              </p:cNvSpPr>
              <p:nvPr/>
            </p:nvSpPr>
            <p:spPr bwMode="auto">
              <a:xfrm>
                <a:off x="2631" y="1780"/>
                <a:ext cx="229" cy="878"/>
              </a:xfrm>
              <a:custGeom>
                <a:avLst/>
                <a:gdLst/>
                <a:ahLst/>
                <a:cxnLst>
                  <a:cxn ang="0">
                    <a:pos x="40" y="95"/>
                  </a:cxn>
                  <a:cxn ang="0">
                    <a:pos x="0" y="0"/>
                  </a:cxn>
                  <a:cxn ang="0">
                    <a:pos x="43" y="83"/>
                  </a:cxn>
                  <a:cxn ang="0">
                    <a:pos x="85" y="206"/>
                  </a:cxn>
                  <a:cxn ang="0">
                    <a:pos x="83" y="316"/>
                  </a:cxn>
                  <a:cxn ang="0">
                    <a:pos x="88" y="364"/>
                  </a:cxn>
                  <a:cxn ang="0">
                    <a:pos x="76" y="319"/>
                  </a:cxn>
                  <a:cxn ang="0">
                    <a:pos x="68" y="194"/>
                  </a:cxn>
                  <a:cxn ang="0">
                    <a:pos x="40" y="95"/>
                  </a:cxn>
                </a:cxnLst>
                <a:rect l="0" t="0" r="r" b="b"/>
                <a:pathLst>
                  <a:path w="95" h="364">
                    <a:moveTo>
                      <a:pt x="40" y="95"/>
                    </a:moveTo>
                    <a:cubicBezTo>
                      <a:pt x="24" y="48"/>
                      <a:pt x="4" y="4"/>
                      <a:pt x="0" y="0"/>
                    </a:cubicBezTo>
                    <a:cubicBezTo>
                      <a:pt x="7" y="4"/>
                      <a:pt x="25" y="35"/>
                      <a:pt x="43" y="83"/>
                    </a:cubicBezTo>
                    <a:cubicBezTo>
                      <a:pt x="59" y="124"/>
                      <a:pt x="82" y="180"/>
                      <a:pt x="85" y="206"/>
                    </a:cubicBezTo>
                    <a:cubicBezTo>
                      <a:pt x="93" y="262"/>
                      <a:pt x="81" y="300"/>
                      <a:pt x="83" y="316"/>
                    </a:cubicBezTo>
                    <a:cubicBezTo>
                      <a:pt x="85" y="332"/>
                      <a:pt x="95" y="351"/>
                      <a:pt x="88" y="364"/>
                    </a:cubicBezTo>
                    <a:cubicBezTo>
                      <a:pt x="89" y="352"/>
                      <a:pt x="79" y="337"/>
                      <a:pt x="76" y="319"/>
                    </a:cubicBezTo>
                    <a:cubicBezTo>
                      <a:pt x="73" y="301"/>
                      <a:pt x="76" y="233"/>
                      <a:pt x="68" y="194"/>
                    </a:cubicBezTo>
                    <a:cubicBezTo>
                      <a:pt x="65" y="180"/>
                      <a:pt x="54" y="136"/>
                      <a:pt x="40" y="95"/>
                    </a:cubicBezTo>
                    <a:close/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8" name="Freeform 46"/>
              <p:cNvSpPr>
                <a:spLocks/>
              </p:cNvSpPr>
              <p:nvPr/>
            </p:nvSpPr>
            <p:spPr bwMode="auto">
              <a:xfrm>
                <a:off x="2411" y="1766"/>
                <a:ext cx="367" cy="916"/>
              </a:xfrm>
              <a:custGeom>
                <a:avLst/>
                <a:gdLst/>
                <a:ahLst/>
                <a:cxnLst>
                  <a:cxn ang="0">
                    <a:pos x="128" y="367"/>
                  </a:cxn>
                  <a:cxn ang="0">
                    <a:pos x="116" y="242"/>
                  </a:cxn>
                  <a:cxn ang="0">
                    <a:pos x="83" y="156"/>
                  </a:cxn>
                  <a:cxn ang="0">
                    <a:pos x="38" y="74"/>
                  </a:cxn>
                  <a:cxn ang="0">
                    <a:pos x="0" y="0"/>
                  </a:cxn>
                  <a:cxn ang="0">
                    <a:pos x="28" y="81"/>
                  </a:cxn>
                  <a:cxn ang="0">
                    <a:pos x="93" y="205"/>
                  </a:cxn>
                  <a:cxn ang="0">
                    <a:pos x="109" y="353"/>
                  </a:cxn>
                  <a:cxn ang="0">
                    <a:pos x="152" y="380"/>
                  </a:cxn>
                  <a:cxn ang="0">
                    <a:pos x="128" y="367"/>
                  </a:cxn>
                </a:cxnLst>
                <a:rect l="0" t="0" r="r" b="b"/>
                <a:pathLst>
                  <a:path w="152" h="380">
                    <a:moveTo>
                      <a:pt x="128" y="367"/>
                    </a:moveTo>
                    <a:cubicBezTo>
                      <a:pt x="112" y="348"/>
                      <a:pt x="117" y="276"/>
                      <a:pt x="116" y="242"/>
                    </a:cubicBezTo>
                    <a:cubicBezTo>
                      <a:pt x="115" y="208"/>
                      <a:pt x="111" y="204"/>
                      <a:pt x="83" y="156"/>
                    </a:cubicBezTo>
                    <a:cubicBezTo>
                      <a:pt x="55" y="108"/>
                      <a:pt x="49" y="104"/>
                      <a:pt x="38" y="74"/>
                    </a:cubicBezTo>
                    <a:cubicBezTo>
                      <a:pt x="27" y="44"/>
                      <a:pt x="15" y="14"/>
                      <a:pt x="0" y="0"/>
                    </a:cubicBezTo>
                    <a:cubicBezTo>
                      <a:pt x="12" y="11"/>
                      <a:pt x="20" y="41"/>
                      <a:pt x="28" y="81"/>
                    </a:cubicBezTo>
                    <a:cubicBezTo>
                      <a:pt x="38" y="137"/>
                      <a:pt x="70" y="162"/>
                      <a:pt x="93" y="205"/>
                    </a:cubicBezTo>
                    <a:cubicBezTo>
                      <a:pt x="117" y="250"/>
                      <a:pt x="92" y="311"/>
                      <a:pt x="109" y="353"/>
                    </a:cubicBezTo>
                    <a:cubicBezTo>
                      <a:pt x="118" y="375"/>
                      <a:pt x="132" y="378"/>
                      <a:pt x="152" y="380"/>
                    </a:cubicBezTo>
                    <a:cubicBezTo>
                      <a:pt x="143" y="380"/>
                      <a:pt x="134" y="373"/>
                      <a:pt x="128" y="367"/>
                    </a:cubicBezTo>
                    <a:close/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9" name="Freeform 47"/>
              <p:cNvSpPr>
                <a:spLocks/>
              </p:cNvSpPr>
              <p:nvPr/>
            </p:nvSpPr>
            <p:spPr bwMode="auto">
              <a:xfrm>
                <a:off x="2479" y="1961"/>
                <a:ext cx="214" cy="656"/>
              </a:xfrm>
              <a:custGeom>
                <a:avLst/>
                <a:gdLst/>
                <a:ahLst/>
                <a:cxnLst>
                  <a:cxn ang="0">
                    <a:pos x="79" y="182"/>
                  </a:cxn>
                  <a:cxn ang="0">
                    <a:pos x="50" y="93"/>
                  </a:cxn>
                  <a:cxn ang="0">
                    <a:pos x="0" y="0"/>
                  </a:cxn>
                  <a:cxn ang="0">
                    <a:pos x="65" y="124"/>
                  </a:cxn>
                  <a:cxn ang="0">
                    <a:pos x="81" y="272"/>
                  </a:cxn>
                  <a:cxn ang="0">
                    <a:pos x="79" y="182"/>
                  </a:cxn>
                </a:cxnLst>
                <a:rect l="0" t="0" r="r" b="b"/>
                <a:pathLst>
                  <a:path w="89" h="272">
                    <a:moveTo>
                      <a:pt x="79" y="182"/>
                    </a:moveTo>
                    <a:cubicBezTo>
                      <a:pt x="80" y="158"/>
                      <a:pt x="77" y="127"/>
                      <a:pt x="50" y="93"/>
                    </a:cubicBezTo>
                    <a:cubicBezTo>
                      <a:pt x="23" y="59"/>
                      <a:pt x="3" y="19"/>
                      <a:pt x="0" y="0"/>
                    </a:cubicBezTo>
                    <a:cubicBezTo>
                      <a:pt x="10" y="56"/>
                      <a:pt x="42" y="81"/>
                      <a:pt x="65" y="124"/>
                    </a:cubicBezTo>
                    <a:cubicBezTo>
                      <a:pt x="89" y="169"/>
                      <a:pt x="64" y="230"/>
                      <a:pt x="81" y="272"/>
                    </a:cubicBezTo>
                    <a:cubicBezTo>
                      <a:pt x="73" y="237"/>
                      <a:pt x="79" y="206"/>
                      <a:pt x="79" y="18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0" name="Freeform 48"/>
              <p:cNvSpPr>
                <a:spLocks/>
              </p:cNvSpPr>
              <p:nvPr/>
            </p:nvSpPr>
            <p:spPr bwMode="auto">
              <a:xfrm>
                <a:off x="2647" y="1802"/>
                <a:ext cx="111" cy="2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46"/>
                  </a:cxn>
                  <a:cxn ang="0">
                    <a:pos x="37" y="71"/>
                  </a:cxn>
                  <a:cxn ang="0">
                    <a:pos x="39" y="85"/>
                  </a:cxn>
                  <a:cxn ang="0">
                    <a:pos x="43" y="97"/>
                  </a:cxn>
                  <a:cxn ang="0">
                    <a:pos x="16" y="35"/>
                  </a:cxn>
                </a:cxnLst>
                <a:rect l="0" t="0" r="r" b="b"/>
                <a:pathLst>
                  <a:path w="46" h="97">
                    <a:moveTo>
                      <a:pt x="0" y="0"/>
                    </a:moveTo>
                    <a:cubicBezTo>
                      <a:pt x="10" y="15"/>
                      <a:pt x="22" y="30"/>
                      <a:pt x="28" y="46"/>
                    </a:cubicBezTo>
                    <a:cubicBezTo>
                      <a:pt x="31" y="54"/>
                      <a:pt x="35" y="63"/>
                      <a:pt x="37" y="71"/>
                    </a:cubicBezTo>
                    <a:cubicBezTo>
                      <a:pt x="39" y="76"/>
                      <a:pt x="38" y="81"/>
                      <a:pt x="39" y="85"/>
                    </a:cubicBezTo>
                    <a:cubicBezTo>
                      <a:pt x="41" y="90"/>
                      <a:pt x="46" y="90"/>
                      <a:pt x="43" y="97"/>
                    </a:cubicBezTo>
                    <a:cubicBezTo>
                      <a:pt x="30" y="84"/>
                      <a:pt x="19" y="53"/>
                      <a:pt x="16" y="35"/>
                    </a:cubicBezTo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1" name="Freeform 49"/>
              <p:cNvSpPr>
                <a:spLocks/>
              </p:cNvSpPr>
              <p:nvPr/>
            </p:nvSpPr>
            <p:spPr bwMode="auto">
              <a:xfrm>
                <a:off x="2773" y="2108"/>
                <a:ext cx="50" cy="1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28"/>
                  </a:cxn>
                  <a:cxn ang="0">
                    <a:pos x="17" y="56"/>
                  </a:cxn>
                </a:cxnLst>
                <a:rect l="0" t="0" r="r" b="b"/>
                <a:pathLst>
                  <a:path w="21" h="56">
                    <a:moveTo>
                      <a:pt x="0" y="0"/>
                    </a:moveTo>
                    <a:cubicBezTo>
                      <a:pt x="6" y="10"/>
                      <a:pt x="12" y="17"/>
                      <a:pt x="16" y="28"/>
                    </a:cubicBezTo>
                    <a:cubicBezTo>
                      <a:pt x="21" y="39"/>
                      <a:pt x="16" y="47"/>
                      <a:pt x="17" y="56"/>
                    </a:cubicBezTo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" name="Freeform 50"/>
              <p:cNvSpPr>
                <a:spLocks/>
              </p:cNvSpPr>
              <p:nvPr/>
            </p:nvSpPr>
            <p:spPr bwMode="auto">
              <a:xfrm>
                <a:off x="2913" y="2181"/>
                <a:ext cx="53" cy="291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5" y="60"/>
                  </a:cxn>
                  <a:cxn ang="0">
                    <a:pos x="12" y="121"/>
                  </a:cxn>
                  <a:cxn ang="0">
                    <a:pos x="9" y="106"/>
                  </a:cxn>
                  <a:cxn ang="0">
                    <a:pos x="11" y="80"/>
                  </a:cxn>
                </a:cxnLst>
                <a:rect l="0" t="0" r="r" b="b"/>
                <a:pathLst>
                  <a:path w="22" h="121">
                    <a:moveTo>
                      <a:pt x="22" y="0"/>
                    </a:moveTo>
                    <a:cubicBezTo>
                      <a:pt x="12" y="18"/>
                      <a:pt x="7" y="40"/>
                      <a:pt x="5" y="60"/>
                    </a:cubicBezTo>
                    <a:cubicBezTo>
                      <a:pt x="4" y="72"/>
                      <a:pt x="0" y="105"/>
                      <a:pt x="12" y="121"/>
                    </a:cubicBezTo>
                    <a:cubicBezTo>
                      <a:pt x="15" y="116"/>
                      <a:pt x="10" y="112"/>
                      <a:pt x="9" y="106"/>
                    </a:cubicBezTo>
                    <a:cubicBezTo>
                      <a:pt x="8" y="98"/>
                      <a:pt x="10" y="88"/>
                      <a:pt x="11" y="80"/>
                    </a:cubicBezTo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3" name="Freeform 51"/>
              <p:cNvSpPr>
                <a:spLocks/>
              </p:cNvSpPr>
              <p:nvPr/>
            </p:nvSpPr>
            <p:spPr bwMode="auto">
              <a:xfrm>
                <a:off x="2582" y="1443"/>
                <a:ext cx="579" cy="46"/>
              </a:xfrm>
              <a:custGeom>
                <a:avLst/>
                <a:gdLst/>
                <a:ahLst/>
                <a:cxnLst>
                  <a:cxn ang="0">
                    <a:pos x="131" y="3"/>
                  </a:cxn>
                  <a:cxn ang="0">
                    <a:pos x="240" y="17"/>
                  </a:cxn>
                  <a:cxn ang="0">
                    <a:pos x="123" y="0"/>
                  </a:cxn>
                  <a:cxn ang="0">
                    <a:pos x="0" y="19"/>
                  </a:cxn>
                  <a:cxn ang="0">
                    <a:pos x="131" y="3"/>
                  </a:cxn>
                </a:cxnLst>
                <a:rect l="0" t="0" r="r" b="b"/>
                <a:pathLst>
                  <a:path w="240" h="19">
                    <a:moveTo>
                      <a:pt x="131" y="3"/>
                    </a:moveTo>
                    <a:cubicBezTo>
                      <a:pt x="163" y="4"/>
                      <a:pt x="199" y="9"/>
                      <a:pt x="240" y="17"/>
                    </a:cubicBezTo>
                    <a:cubicBezTo>
                      <a:pt x="202" y="5"/>
                      <a:pt x="163" y="0"/>
                      <a:pt x="123" y="0"/>
                    </a:cubicBezTo>
                    <a:cubicBezTo>
                      <a:pt x="81" y="0"/>
                      <a:pt x="39" y="6"/>
                      <a:pt x="0" y="19"/>
                    </a:cubicBezTo>
                    <a:cubicBezTo>
                      <a:pt x="16" y="15"/>
                      <a:pt x="65" y="3"/>
                      <a:pt x="131" y="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" name="Freeform 52"/>
              <p:cNvSpPr>
                <a:spLocks/>
              </p:cNvSpPr>
              <p:nvPr/>
            </p:nvSpPr>
            <p:spPr bwMode="auto">
              <a:xfrm>
                <a:off x="4152" y="1814"/>
                <a:ext cx="89" cy="191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0" y="79"/>
                  </a:cxn>
                  <a:cxn ang="0">
                    <a:pos x="35" y="0"/>
                  </a:cxn>
                </a:cxnLst>
                <a:rect l="0" t="0" r="r" b="b"/>
                <a:pathLst>
                  <a:path w="37" h="79">
                    <a:moveTo>
                      <a:pt x="35" y="0"/>
                    </a:moveTo>
                    <a:cubicBezTo>
                      <a:pt x="37" y="13"/>
                      <a:pt x="33" y="51"/>
                      <a:pt x="0" y="79"/>
                    </a:cubicBezTo>
                    <a:cubicBezTo>
                      <a:pt x="11" y="69"/>
                      <a:pt x="34" y="38"/>
                      <a:pt x="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" name="Freeform 53"/>
              <p:cNvSpPr>
                <a:spLocks/>
              </p:cNvSpPr>
              <p:nvPr/>
            </p:nvSpPr>
            <p:spPr bwMode="auto">
              <a:xfrm>
                <a:off x="4091" y="1952"/>
                <a:ext cx="32" cy="48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3" y="13"/>
                  </a:cxn>
                  <a:cxn ang="0">
                    <a:pos x="8" y="15"/>
                  </a:cxn>
                  <a:cxn ang="0">
                    <a:pos x="11" y="20"/>
                  </a:cxn>
                  <a:cxn ang="0">
                    <a:pos x="5" y="11"/>
                  </a:cxn>
                  <a:cxn ang="0">
                    <a:pos x="0" y="0"/>
                  </a:cxn>
                </a:cxnLst>
                <a:rect l="0" t="0" r="r" b="b"/>
                <a:pathLst>
                  <a:path w="13" h="20">
                    <a:moveTo>
                      <a:pt x="1" y="1"/>
                    </a:moveTo>
                    <a:cubicBezTo>
                      <a:pt x="6" y="4"/>
                      <a:pt x="0" y="10"/>
                      <a:pt x="3" y="13"/>
                    </a:cubicBezTo>
                    <a:cubicBezTo>
                      <a:pt x="4" y="14"/>
                      <a:pt x="7" y="14"/>
                      <a:pt x="8" y="15"/>
                    </a:cubicBezTo>
                    <a:cubicBezTo>
                      <a:pt x="10" y="16"/>
                      <a:pt x="11" y="19"/>
                      <a:pt x="11" y="20"/>
                    </a:cubicBezTo>
                    <a:cubicBezTo>
                      <a:pt x="13" y="14"/>
                      <a:pt x="8" y="15"/>
                      <a:pt x="5" y="11"/>
                    </a:cubicBezTo>
                    <a:cubicBezTo>
                      <a:pt x="3" y="7"/>
                      <a:pt x="5" y="2"/>
                      <a:pt x="0" y="0"/>
                    </a:cubicBez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" name="Freeform 54"/>
              <p:cNvSpPr>
                <a:spLocks/>
              </p:cNvSpPr>
              <p:nvPr/>
            </p:nvSpPr>
            <p:spPr bwMode="auto">
              <a:xfrm>
                <a:off x="3812" y="1976"/>
                <a:ext cx="291" cy="231"/>
              </a:xfrm>
              <a:custGeom>
                <a:avLst/>
                <a:gdLst/>
                <a:ahLst/>
                <a:cxnLst>
                  <a:cxn ang="0">
                    <a:pos x="105" y="8"/>
                  </a:cxn>
                  <a:cxn ang="0">
                    <a:pos x="105" y="8"/>
                  </a:cxn>
                  <a:cxn ang="0">
                    <a:pos x="93" y="56"/>
                  </a:cxn>
                  <a:cxn ang="0">
                    <a:pos x="47" y="85"/>
                  </a:cxn>
                  <a:cxn ang="0">
                    <a:pos x="18" y="91"/>
                  </a:cxn>
                  <a:cxn ang="0">
                    <a:pos x="2" y="92"/>
                  </a:cxn>
                  <a:cxn ang="0">
                    <a:pos x="60" y="89"/>
                  </a:cxn>
                  <a:cxn ang="0">
                    <a:pos x="105" y="60"/>
                  </a:cxn>
                  <a:cxn ang="0">
                    <a:pos x="105" y="8"/>
                  </a:cxn>
                </a:cxnLst>
                <a:rect l="0" t="0" r="r" b="b"/>
                <a:pathLst>
                  <a:path w="121" h="96">
                    <a:moveTo>
                      <a:pt x="105" y="8"/>
                    </a:moveTo>
                    <a:cubicBezTo>
                      <a:pt x="101" y="0"/>
                      <a:pt x="103" y="4"/>
                      <a:pt x="105" y="8"/>
                    </a:cubicBezTo>
                    <a:cubicBezTo>
                      <a:pt x="116" y="27"/>
                      <a:pt x="108" y="43"/>
                      <a:pt x="93" y="56"/>
                    </a:cubicBezTo>
                    <a:cubicBezTo>
                      <a:pt x="77" y="70"/>
                      <a:pt x="69" y="79"/>
                      <a:pt x="47" y="85"/>
                    </a:cubicBezTo>
                    <a:cubicBezTo>
                      <a:pt x="37" y="88"/>
                      <a:pt x="27" y="91"/>
                      <a:pt x="18" y="91"/>
                    </a:cubicBezTo>
                    <a:cubicBezTo>
                      <a:pt x="9" y="92"/>
                      <a:pt x="0" y="91"/>
                      <a:pt x="2" y="92"/>
                    </a:cubicBezTo>
                    <a:cubicBezTo>
                      <a:pt x="28" y="96"/>
                      <a:pt x="38" y="95"/>
                      <a:pt x="60" y="89"/>
                    </a:cubicBezTo>
                    <a:cubicBezTo>
                      <a:pt x="81" y="83"/>
                      <a:pt x="90" y="73"/>
                      <a:pt x="105" y="60"/>
                    </a:cubicBezTo>
                    <a:cubicBezTo>
                      <a:pt x="121" y="47"/>
                      <a:pt x="117" y="26"/>
                      <a:pt x="105" y="8"/>
                    </a:cubicBezTo>
                    <a:close/>
                  </a:path>
                </a:pathLst>
              </a:custGeom>
              <a:solidFill>
                <a:srgbClr val="F8C8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" name="Freeform 55"/>
              <p:cNvSpPr>
                <a:spLocks/>
              </p:cNvSpPr>
              <p:nvPr/>
            </p:nvSpPr>
            <p:spPr bwMode="auto">
              <a:xfrm>
                <a:off x="2433" y="1383"/>
                <a:ext cx="289" cy="139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0" y="58"/>
                  </a:cxn>
                  <a:cxn ang="0">
                    <a:pos x="120" y="16"/>
                  </a:cxn>
                  <a:cxn ang="0">
                    <a:pos x="116" y="0"/>
                  </a:cxn>
                </a:cxnLst>
                <a:rect l="0" t="0" r="r" b="b"/>
                <a:pathLst>
                  <a:path w="120" h="58">
                    <a:moveTo>
                      <a:pt x="116" y="0"/>
                    </a:moveTo>
                    <a:cubicBezTo>
                      <a:pt x="78" y="10"/>
                      <a:pt x="12" y="46"/>
                      <a:pt x="0" y="58"/>
                    </a:cubicBezTo>
                    <a:cubicBezTo>
                      <a:pt x="19" y="47"/>
                      <a:pt x="86" y="19"/>
                      <a:pt x="120" y="16"/>
                    </a:cubicBezTo>
                    <a:cubicBezTo>
                      <a:pt x="107" y="16"/>
                      <a:pt x="98" y="8"/>
                      <a:pt x="116" y="0"/>
                    </a:cubicBezTo>
                    <a:close/>
                  </a:path>
                </a:pathLst>
              </a:custGeom>
              <a:solidFill>
                <a:srgbClr val="E6B3C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" name="Freeform 56"/>
              <p:cNvSpPr>
                <a:spLocks/>
              </p:cNvSpPr>
              <p:nvPr/>
            </p:nvSpPr>
            <p:spPr bwMode="auto">
              <a:xfrm>
                <a:off x="2891" y="2771"/>
                <a:ext cx="63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6" y="0"/>
                  </a:cxn>
                </a:cxnLst>
                <a:rect l="0" t="0" r="r" b="b"/>
                <a:pathLst>
                  <a:path w="26" h="1">
                    <a:moveTo>
                      <a:pt x="0" y="1"/>
                    </a:moveTo>
                    <a:cubicBezTo>
                      <a:pt x="9" y="1"/>
                      <a:pt x="17" y="0"/>
                      <a:pt x="26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9" name="Freeform 57"/>
              <p:cNvSpPr>
                <a:spLocks/>
              </p:cNvSpPr>
              <p:nvPr/>
            </p:nvSpPr>
            <p:spPr bwMode="auto">
              <a:xfrm>
                <a:off x="2850" y="2798"/>
                <a:ext cx="135" cy="1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56" y="0"/>
                  </a:cxn>
                </a:cxnLst>
                <a:rect l="0" t="0" r="r" b="b"/>
                <a:pathLst>
                  <a:path w="56" h="4">
                    <a:moveTo>
                      <a:pt x="0" y="3"/>
                    </a:moveTo>
                    <a:cubicBezTo>
                      <a:pt x="18" y="4"/>
                      <a:pt x="39" y="3"/>
                      <a:pt x="56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0" name="Freeform 58"/>
              <p:cNvSpPr>
                <a:spLocks/>
              </p:cNvSpPr>
              <p:nvPr/>
            </p:nvSpPr>
            <p:spPr bwMode="auto">
              <a:xfrm>
                <a:off x="2898" y="2829"/>
                <a:ext cx="80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3" y="0"/>
                  </a:cxn>
                </a:cxnLst>
                <a:rect l="0" t="0" r="r" b="b"/>
                <a:pathLst>
                  <a:path w="33" h="2">
                    <a:moveTo>
                      <a:pt x="0" y="2"/>
                    </a:moveTo>
                    <a:cubicBezTo>
                      <a:pt x="11" y="2"/>
                      <a:pt x="22" y="1"/>
                      <a:pt x="33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1" name="Freeform 59"/>
              <p:cNvSpPr>
                <a:spLocks/>
              </p:cNvSpPr>
              <p:nvPr/>
            </p:nvSpPr>
            <p:spPr bwMode="auto">
              <a:xfrm>
                <a:off x="2862" y="2861"/>
                <a:ext cx="108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1" y="2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2" name="Freeform 60"/>
              <p:cNvSpPr>
                <a:spLocks/>
              </p:cNvSpPr>
              <p:nvPr/>
            </p:nvSpPr>
            <p:spPr bwMode="auto">
              <a:xfrm>
                <a:off x="2896" y="2890"/>
                <a:ext cx="72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0" y="0"/>
                  </a:cxn>
                </a:cxnLst>
                <a:rect l="0" t="0" r="r" b="b"/>
                <a:pathLst>
                  <a:path w="30" h="3">
                    <a:moveTo>
                      <a:pt x="0" y="3"/>
                    </a:moveTo>
                    <a:cubicBezTo>
                      <a:pt x="10" y="3"/>
                      <a:pt x="20" y="2"/>
                      <a:pt x="30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3" name="Freeform 61"/>
              <p:cNvSpPr>
                <a:spLocks/>
              </p:cNvSpPr>
              <p:nvPr/>
            </p:nvSpPr>
            <p:spPr bwMode="auto">
              <a:xfrm>
                <a:off x="2833" y="2923"/>
                <a:ext cx="133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55" y="0"/>
                  </a:cxn>
                </a:cxnLst>
                <a:rect l="0" t="0" r="r" b="b"/>
                <a:pathLst>
                  <a:path w="55" h="2">
                    <a:moveTo>
                      <a:pt x="0" y="1"/>
                    </a:moveTo>
                    <a:cubicBezTo>
                      <a:pt x="17" y="2"/>
                      <a:pt x="36" y="2"/>
                      <a:pt x="5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4" name="Freeform 62"/>
              <p:cNvSpPr>
                <a:spLocks/>
              </p:cNvSpPr>
              <p:nvPr/>
            </p:nvSpPr>
            <p:spPr bwMode="auto">
              <a:xfrm>
                <a:off x="2951" y="2955"/>
                <a:ext cx="1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cubicBezTo>
                      <a:pt x="2" y="0"/>
                      <a:pt x="4" y="0"/>
                      <a:pt x="6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5" name="Freeform 63"/>
              <p:cNvSpPr>
                <a:spLocks/>
              </p:cNvSpPr>
              <p:nvPr/>
            </p:nvSpPr>
            <p:spPr bwMode="auto">
              <a:xfrm>
                <a:off x="2852" y="2955"/>
                <a:ext cx="99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1" y="0"/>
                  </a:cxn>
                </a:cxnLst>
                <a:rect l="0" t="0" r="r" b="b"/>
                <a:pathLst>
                  <a:path w="41" h="2">
                    <a:moveTo>
                      <a:pt x="0" y="1"/>
                    </a:moveTo>
                    <a:cubicBezTo>
                      <a:pt x="13" y="2"/>
                      <a:pt x="27" y="2"/>
                      <a:pt x="41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6" name="Freeform 64"/>
              <p:cNvSpPr>
                <a:spLocks/>
              </p:cNvSpPr>
              <p:nvPr/>
            </p:nvSpPr>
            <p:spPr bwMode="auto">
              <a:xfrm>
                <a:off x="2840" y="2991"/>
                <a:ext cx="8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5" y="0"/>
                  </a:cxn>
                </a:cxnLst>
                <a:rect l="0" t="0" r="r" b="b"/>
                <a:pathLst>
                  <a:path w="35">
                    <a:moveTo>
                      <a:pt x="0" y="0"/>
                    </a:moveTo>
                    <a:cubicBezTo>
                      <a:pt x="11" y="0"/>
                      <a:pt x="23" y="0"/>
                      <a:pt x="3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7" name="Freeform 65"/>
              <p:cNvSpPr>
                <a:spLocks/>
              </p:cNvSpPr>
              <p:nvPr/>
            </p:nvSpPr>
            <p:spPr bwMode="auto">
              <a:xfrm>
                <a:off x="2860" y="3022"/>
                <a:ext cx="89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7" y="0"/>
                  </a:cxn>
                </a:cxnLst>
                <a:rect l="0" t="0" r="r" b="b"/>
                <a:pathLst>
                  <a:path w="37" h="2">
                    <a:moveTo>
                      <a:pt x="0" y="2"/>
                    </a:moveTo>
                    <a:cubicBezTo>
                      <a:pt x="12" y="2"/>
                      <a:pt x="25" y="1"/>
                      <a:pt x="37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8" name="Freeform 66"/>
              <p:cNvSpPr>
                <a:spLocks/>
              </p:cNvSpPr>
              <p:nvPr/>
            </p:nvSpPr>
            <p:spPr bwMode="auto">
              <a:xfrm>
                <a:off x="2843" y="3061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</a:cxnLst>
                <a:rect l="0" t="0" r="r" b="b"/>
                <a:pathLst>
                  <a:path w="28">
                    <a:moveTo>
                      <a:pt x="0" y="0"/>
                    </a:moveTo>
                    <a:cubicBezTo>
                      <a:pt x="9" y="0"/>
                      <a:pt x="19" y="0"/>
                      <a:pt x="28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9" name="Freeform 67"/>
              <p:cNvSpPr>
                <a:spLocks/>
              </p:cNvSpPr>
              <p:nvPr/>
            </p:nvSpPr>
            <p:spPr bwMode="auto">
              <a:xfrm>
                <a:off x="2823" y="3094"/>
                <a:ext cx="106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4" y="0"/>
                  </a:cxn>
                </a:cxnLst>
                <a:rect l="0" t="0" r="r" b="b"/>
                <a:pathLst>
                  <a:path w="44" h="1">
                    <a:moveTo>
                      <a:pt x="0" y="0"/>
                    </a:moveTo>
                    <a:cubicBezTo>
                      <a:pt x="13" y="1"/>
                      <a:pt x="29" y="1"/>
                      <a:pt x="44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0" name="Freeform 68"/>
              <p:cNvSpPr>
                <a:spLocks/>
              </p:cNvSpPr>
              <p:nvPr/>
            </p:nvSpPr>
            <p:spPr bwMode="auto">
              <a:xfrm>
                <a:off x="2845" y="3128"/>
                <a:ext cx="109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2" y="1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1" name="Freeform 69"/>
              <p:cNvSpPr>
                <a:spLocks/>
              </p:cNvSpPr>
              <p:nvPr/>
            </p:nvSpPr>
            <p:spPr bwMode="auto">
              <a:xfrm>
                <a:off x="2874" y="3164"/>
                <a:ext cx="77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0"/>
                  </a:cxn>
                </a:cxnLst>
                <a:rect l="0" t="0" r="r" b="b"/>
                <a:pathLst>
                  <a:path w="32" h="1">
                    <a:moveTo>
                      <a:pt x="0" y="1"/>
                    </a:moveTo>
                    <a:cubicBezTo>
                      <a:pt x="11" y="1"/>
                      <a:pt x="22" y="1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2" name="Freeform 70"/>
              <p:cNvSpPr>
                <a:spLocks/>
              </p:cNvSpPr>
              <p:nvPr/>
            </p:nvSpPr>
            <p:spPr bwMode="auto">
              <a:xfrm>
                <a:off x="2886" y="3201"/>
                <a:ext cx="65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7" y="0"/>
                  </a:cxn>
                </a:cxnLst>
                <a:rect l="0" t="0" r="r" b="b"/>
                <a:pathLst>
                  <a:path w="27" h="1">
                    <a:moveTo>
                      <a:pt x="0" y="1"/>
                    </a:moveTo>
                    <a:cubicBezTo>
                      <a:pt x="10" y="1"/>
                      <a:pt x="20" y="0"/>
                      <a:pt x="27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3" name="Freeform 71"/>
              <p:cNvSpPr>
                <a:spLocks/>
              </p:cNvSpPr>
              <p:nvPr/>
            </p:nvSpPr>
            <p:spPr bwMode="auto">
              <a:xfrm>
                <a:off x="2869" y="3237"/>
                <a:ext cx="7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32">
                    <a:moveTo>
                      <a:pt x="0" y="0"/>
                    </a:moveTo>
                    <a:cubicBezTo>
                      <a:pt x="11" y="0"/>
                      <a:pt x="23" y="0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4" name="Freeform 72"/>
              <p:cNvSpPr>
                <a:spLocks/>
              </p:cNvSpPr>
              <p:nvPr/>
            </p:nvSpPr>
            <p:spPr bwMode="auto">
              <a:xfrm>
                <a:off x="2896" y="3270"/>
                <a:ext cx="5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" y="0"/>
                  </a:cxn>
                </a:cxnLst>
                <a:rect l="0" t="0" r="r" b="b"/>
                <a:pathLst>
                  <a:path w="22">
                    <a:moveTo>
                      <a:pt x="0" y="0"/>
                    </a:moveTo>
                    <a:cubicBezTo>
                      <a:pt x="8" y="0"/>
                      <a:pt x="16" y="0"/>
                      <a:pt x="22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5" name="Freeform 73"/>
              <p:cNvSpPr>
                <a:spLocks/>
              </p:cNvSpPr>
              <p:nvPr/>
            </p:nvSpPr>
            <p:spPr bwMode="auto">
              <a:xfrm>
                <a:off x="2913" y="3307"/>
                <a:ext cx="3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cubicBezTo>
                      <a:pt x="5" y="0"/>
                      <a:pt x="10" y="0"/>
                      <a:pt x="14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6" name="Freeform 74"/>
              <p:cNvSpPr>
                <a:spLocks/>
              </p:cNvSpPr>
              <p:nvPr/>
            </p:nvSpPr>
            <p:spPr bwMode="auto">
              <a:xfrm>
                <a:off x="2884" y="3343"/>
                <a:ext cx="5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" y="0"/>
                  </a:cxn>
                </a:cxnLst>
                <a:rect l="0" t="0" r="r" b="b"/>
                <a:pathLst>
                  <a:path w="24">
                    <a:moveTo>
                      <a:pt x="0" y="0"/>
                    </a:moveTo>
                    <a:cubicBezTo>
                      <a:pt x="8" y="0"/>
                      <a:pt x="17" y="0"/>
                      <a:pt x="24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7" name="Freeform 75"/>
              <p:cNvSpPr>
                <a:spLocks/>
              </p:cNvSpPr>
              <p:nvPr/>
            </p:nvSpPr>
            <p:spPr bwMode="auto">
              <a:xfrm>
                <a:off x="2891" y="2771"/>
                <a:ext cx="63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6" y="0"/>
                  </a:cxn>
                </a:cxnLst>
                <a:rect l="0" t="0" r="r" b="b"/>
                <a:pathLst>
                  <a:path w="26" h="1">
                    <a:moveTo>
                      <a:pt x="0" y="1"/>
                    </a:moveTo>
                    <a:cubicBezTo>
                      <a:pt x="9" y="1"/>
                      <a:pt x="17" y="0"/>
                      <a:pt x="26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8" name="Freeform 76"/>
              <p:cNvSpPr>
                <a:spLocks/>
              </p:cNvSpPr>
              <p:nvPr/>
            </p:nvSpPr>
            <p:spPr bwMode="auto">
              <a:xfrm>
                <a:off x="2850" y="2798"/>
                <a:ext cx="135" cy="1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56" y="0"/>
                  </a:cxn>
                </a:cxnLst>
                <a:rect l="0" t="0" r="r" b="b"/>
                <a:pathLst>
                  <a:path w="56" h="4">
                    <a:moveTo>
                      <a:pt x="0" y="3"/>
                    </a:moveTo>
                    <a:cubicBezTo>
                      <a:pt x="18" y="4"/>
                      <a:pt x="39" y="3"/>
                      <a:pt x="56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9" name="Freeform 77"/>
              <p:cNvSpPr>
                <a:spLocks/>
              </p:cNvSpPr>
              <p:nvPr/>
            </p:nvSpPr>
            <p:spPr bwMode="auto">
              <a:xfrm>
                <a:off x="2898" y="2829"/>
                <a:ext cx="80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3" y="0"/>
                  </a:cxn>
                </a:cxnLst>
                <a:rect l="0" t="0" r="r" b="b"/>
                <a:pathLst>
                  <a:path w="33" h="2">
                    <a:moveTo>
                      <a:pt x="0" y="2"/>
                    </a:moveTo>
                    <a:cubicBezTo>
                      <a:pt x="11" y="2"/>
                      <a:pt x="22" y="1"/>
                      <a:pt x="33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0" name="Freeform 78"/>
              <p:cNvSpPr>
                <a:spLocks/>
              </p:cNvSpPr>
              <p:nvPr/>
            </p:nvSpPr>
            <p:spPr bwMode="auto">
              <a:xfrm>
                <a:off x="2862" y="2861"/>
                <a:ext cx="108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1" y="2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1" name="Freeform 79"/>
              <p:cNvSpPr>
                <a:spLocks/>
              </p:cNvSpPr>
              <p:nvPr/>
            </p:nvSpPr>
            <p:spPr bwMode="auto">
              <a:xfrm>
                <a:off x="2896" y="2890"/>
                <a:ext cx="72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0" y="0"/>
                  </a:cxn>
                </a:cxnLst>
                <a:rect l="0" t="0" r="r" b="b"/>
                <a:pathLst>
                  <a:path w="30" h="3">
                    <a:moveTo>
                      <a:pt x="0" y="3"/>
                    </a:moveTo>
                    <a:cubicBezTo>
                      <a:pt x="10" y="3"/>
                      <a:pt x="20" y="2"/>
                      <a:pt x="30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2" name="Freeform 80"/>
              <p:cNvSpPr>
                <a:spLocks/>
              </p:cNvSpPr>
              <p:nvPr/>
            </p:nvSpPr>
            <p:spPr bwMode="auto">
              <a:xfrm>
                <a:off x="2833" y="2923"/>
                <a:ext cx="133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55" y="0"/>
                  </a:cxn>
                </a:cxnLst>
                <a:rect l="0" t="0" r="r" b="b"/>
                <a:pathLst>
                  <a:path w="55" h="2">
                    <a:moveTo>
                      <a:pt x="0" y="1"/>
                    </a:moveTo>
                    <a:cubicBezTo>
                      <a:pt x="17" y="2"/>
                      <a:pt x="36" y="2"/>
                      <a:pt x="5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" name="Freeform 81"/>
              <p:cNvSpPr>
                <a:spLocks/>
              </p:cNvSpPr>
              <p:nvPr/>
            </p:nvSpPr>
            <p:spPr bwMode="auto">
              <a:xfrm>
                <a:off x="2951" y="2955"/>
                <a:ext cx="1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cubicBezTo>
                      <a:pt x="2" y="0"/>
                      <a:pt x="4" y="0"/>
                      <a:pt x="6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4" name="Freeform 82"/>
              <p:cNvSpPr>
                <a:spLocks/>
              </p:cNvSpPr>
              <p:nvPr/>
            </p:nvSpPr>
            <p:spPr bwMode="auto">
              <a:xfrm>
                <a:off x="2852" y="2955"/>
                <a:ext cx="99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1" y="0"/>
                  </a:cxn>
                </a:cxnLst>
                <a:rect l="0" t="0" r="r" b="b"/>
                <a:pathLst>
                  <a:path w="41" h="2">
                    <a:moveTo>
                      <a:pt x="0" y="1"/>
                    </a:moveTo>
                    <a:cubicBezTo>
                      <a:pt x="13" y="2"/>
                      <a:pt x="27" y="2"/>
                      <a:pt x="41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" name="Freeform 83"/>
              <p:cNvSpPr>
                <a:spLocks/>
              </p:cNvSpPr>
              <p:nvPr/>
            </p:nvSpPr>
            <p:spPr bwMode="auto">
              <a:xfrm>
                <a:off x="2840" y="2991"/>
                <a:ext cx="8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5" y="0"/>
                  </a:cxn>
                </a:cxnLst>
                <a:rect l="0" t="0" r="r" b="b"/>
                <a:pathLst>
                  <a:path w="35">
                    <a:moveTo>
                      <a:pt x="0" y="0"/>
                    </a:moveTo>
                    <a:cubicBezTo>
                      <a:pt x="11" y="0"/>
                      <a:pt x="23" y="0"/>
                      <a:pt x="3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6" name="Freeform 84"/>
              <p:cNvSpPr>
                <a:spLocks/>
              </p:cNvSpPr>
              <p:nvPr/>
            </p:nvSpPr>
            <p:spPr bwMode="auto">
              <a:xfrm>
                <a:off x="2860" y="3022"/>
                <a:ext cx="89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7" y="0"/>
                  </a:cxn>
                </a:cxnLst>
                <a:rect l="0" t="0" r="r" b="b"/>
                <a:pathLst>
                  <a:path w="37" h="2">
                    <a:moveTo>
                      <a:pt x="0" y="2"/>
                    </a:moveTo>
                    <a:cubicBezTo>
                      <a:pt x="12" y="2"/>
                      <a:pt x="25" y="1"/>
                      <a:pt x="37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" name="Freeform 85"/>
              <p:cNvSpPr>
                <a:spLocks/>
              </p:cNvSpPr>
              <p:nvPr/>
            </p:nvSpPr>
            <p:spPr bwMode="auto">
              <a:xfrm>
                <a:off x="2843" y="3061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</a:cxnLst>
                <a:rect l="0" t="0" r="r" b="b"/>
                <a:pathLst>
                  <a:path w="28">
                    <a:moveTo>
                      <a:pt x="0" y="0"/>
                    </a:moveTo>
                    <a:cubicBezTo>
                      <a:pt x="9" y="0"/>
                      <a:pt x="19" y="0"/>
                      <a:pt x="28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8" name="Freeform 86"/>
              <p:cNvSpPr>
                <a:spLocks/>
              </p:cNvSpPr>
              <p:nvPr/>
            </p:nvSpPr>
            <p:spPr bwMode="auto">
              <a:xfrm>
                <a:off x="2823" y="3094"/>
                <a:ext cx="106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4" y="0"/>
                  </a:cxn>
                </a:cxnLst>
                <a:rect l="0" t="0" r="r" b="b"/>
                <a:pathLst>
                  <a:path w="44" h="1">
                    <a:moveTo>
                      <a:pt x="0" y="0"/>
                    </a:moveTo>
                    <a:cubicBezTo>
                      <a:pt x="13" y="1"/>
                      <a:pt x="29" y="1"/>
                      <a:pt x="44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9" name="Freeform 87"/>
              <p:cNvSpPr>
                <a:spLocks/>
              </p:cNvSpPr>
              <p:nvPr/>
            </p:nvSpPr>
            <p:spPr bwMode="auto">
              <a:xfrm>
                <a:off x="2845" y="3128"/>
                <a:ext cx="109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2" y="1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0" name="Freeform 88"/>
              <p:cNvSpPr>
                <a:spLocks/>
              </p:cNvSpPr>
              <p:nvPr/>
            </p:nvSpPr>
            <p:spPr bwMode="auto">
              <a:xfrm>
                <a:off x="2874" y="3164"/>
                <a:ext cx="77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0"/>
                  </a:cxn>
                </a:cxnLst>
                <a:rect l="0" t="0" r="r" b="b"/>
                <a:pathLst>
                  <a:path w="32" h="1">
                    <a:moveTo>
                      <a:pt x="0" y="1"/>
                    </a:moveTo>
                    <a:cubicBezTo>
                      <a:pt x="11" y="1"/>
                      <a:pt x="22" y="1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1" name="Freeform 89"/>
              <p:cNvSpPr>
                <a:spLocks/>
              </p:cNvSpPr>
              <p:nvPr/>
            </p:nvSpPr>
            <p:spPr bwMode="auto">
              <a:xfrm>
                <a:off x="2886" y="3201"/>
                <a:ext cx="65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7" y="0"/>
                  </a:cxn>
                </a:cxnLst>
                <a:rect l="0" t="0" r="r" b="b"/>
                <a:pathLst>
                  <a:path w="27" h="1">
                    <a:moveTo>
                      <a:pt x="0" y="1"/>
                    </a:moveTo>
                    <a:cubicBezTo>
                      <a:pt x="10" y="1"/>
                      <a:pt x="20" y="0"/>
                      <a:pt x="27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" name="Freeform 90"/>
              <p:cNvSpPr>
                <a:spLocks/>
              </p:cNvSpPr>
              <p:nvPr/>
            </p:nvSpPr>
            <p:spPr bwMode="auto">
              <a:xfrm>
                <a:off x="2869" y="3237"/>
                <a:ext cx="7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32">
                    <a:moveTo>
                      <a:pt x="0" y="0"/>
                    </a:moveTo>
                    <a:cubicBezTo>
                      <a:pt x="11" y="0"/>
                      <a:pt x="23" y="0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" name="Freeform 91"/>
              <p:cNvSpPr>
                <a:spLocks/>
              </p:cNvSpPr>
              <p:nvPr/>
            </p:nvSpPr>
            <p:spPr bwMode="auto">
              <a:xfrm>
                <a:off x="2896" y="3270"/>
                <a:ext cx="5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" y="0"/>
                  </a:cxn>
                </a:cxnLst>
                <a:rect l="0" t="0" r="r" b="b"/>
                <a:pathLst>
                  <a:path w="22">
                    <a:moveTo>
                      <a:pt x="0" y="0"/>
                    </a:moveTo>
                    <a:cubicBezTo>
                      <a:pt x="8" y="0"/>
                      <a:pt x="16" y="0"/>
                      <a:pt x="22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4" name="Freeform 92"/>
              <p:cNvSpPr>
                <a:spLocks/>
              </p:cNvSpPr>
              <p:nvPr/>
            </p:nvSpPr>
            <p:spPr bwMode="auto">
              <a:xfrm>
                <a:off x="2913" y="3307"/>
                <a:ext cx="3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cubicBezTo>
                      <a:pt x="5" y="0"/>
                      <a:pt x="10" y="0"/>
                      <a:pt x="14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5" name="Freeform 93"/>
              <p:cNvSpPr>
                <a:spLocks/>
              </p:cNvSpPr>
              <p:nvPr/>
            </p:nvSpPr>
            <p:spPr bwMode="auto">
              <a:xfrm>
                <a:off x="2884" y="3343"/>
                <a:ext cx="5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" y="0"/>
                  </a:cxn>
                </a:cxnLst>
                <a:rect l="0" t="0" r="r" b="b"/>
                <a:pathLst>
                  <a:path w="24">
                    <a:moveTo>
                      <a:pt x="0" y="0"/>
                    </a:moveTo>
                    <a:cubicBezTo>
                      <a:pt x="8" y="0"/>
                      <a:pt x="17" y="0"/>
                      <a:pt x="24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6" name="Freeform 94"/>
              <p:cNvSpPr>
                <a:spLocks/>
              </p:cNvSpPr>
              <p:nvPr/>
            </p:nvSpPr>
            <p:spPr bwMode="auto">
              <a:xfrm>
                <a:off x="4098" y="209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7" name="Freeform 95"/>
              <p:cNvSpPr>
                <a:spLocks/>
              </p:cNvSpPr>
              <p:nvPr/>
            </p:nvSpPr>
            <p:spPr bwMode="auto">
              <a:xfrm>
                <a:off x="1657" y="207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8" name="Freeform 96"/>
              <p:cNvSpPr>
                <a:spLocks/>
              </p:cNvSpPr>
              <p:nvPr/>
            </p:nvSpPr>
            <p:spPr bwMode="auto">
              <a:xfrm>
                <a:off x="4103" y="2089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9" name="Freeform 97"/>
              <p:cNvSpPr>
                <a:spLocks/>
              </p:cNvSpPr>
              <p:nvPr/>
            </p:nvSpPr>
            <p:spPr bwMode="auto">
              <a:xfrm>
                <a:off x="1633" y="1928"/>
                <a:ext cx="426" cy="296"/>
              </a:xfrm>
              <a:custGeom>
                <a:avLst/>
                <a:gdLst/>
                <a:ahLst/>
                <a:cxnLst>
                  <a:cxn ang="0">
                    <a:pos x="26" y="22"/>
                  </a:cxn>
                  <a:cxn ang="0">
                    <a:pos x="22" y="91"/>
                  </a:cxn>
                  <a:cxn ang="0">
                    <a:pos x="66" y="116"/>
                  </a:cxn>
                  <a:cxn ang="0">
                    <a:pos x="139" y="114"/>
                  </a:cxn>
                  <a:cxn ang="0">
                    <a:pos x="175" y="81"/>
                  </a:cxn>
                  <a:cxn ang="0">
                    <a:pos x="170" y="48"/>
                  </a:cxn>
                  <a:cxn ang="0">
                    <a:pos x="99" y="12"/>
                  </a:cxn>
                  <a:cxn ang="0">
                    <a:pos x="26" y="22"/>
                  </a:cxn>
                </a:cxnLst>
                <a:rect l="0" t="0" r="r" b="b"/>
                <a:pathLst>
                  <a:path w="177" h="123">
                    <a:moveTo>
                      <a:pt x="26" y="22"/>
                    </a:moveTo>
                    <a:cubicBezTo>
                      <a:pt x="14" y="43"/>
                      <a:pt x="0" y="68"/>
                      <a:pt x="22" y="91"/>
                    </a:cubicBezTo>
                    <a:cubicBezTo>
                      <a:pt x="39" y="106"/>
                      <a:pt x="42" y="110"/>
                      <a:pt x="66" y="116"/>
                    </a:cubicBezTo>
                    <a:cubicBezTo>
                      <a:pt x="90" y="123"/>
                      <a:pt x="110" y="119"/>
                      <a:pt x="139" y="114"/>
                    </a:cubicBezTo>
                    <a:cubicBezTo>
                      <a:pt x="157" y="111"/>
                      <a:pt x="171" y="96"/>
                      <a:pt x="175" y="81"/>
                    </a:cubicBezTo>
                    <a:cubicBezTo>
                      <a:pt x="177" y="71"/>
                      <a:pt x="172" y="57"/>
                      <a:pt x="170" y="48"/>
                    </a:cubicBezTo>
                    <a:cubicBezTo>
                      <a:pt x="163" y="25"/>
                      <a:pt x="120" y="12"/>
                      <a:pt x="99" y="12"/>
                    </a:cubicBezTo>
                    <a:cubicBezTo>
                      <a:pt x="78" y="12"/>
                      <a:pt x="38" y="0"/>
                      <a:pt x="26" y="22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0" name="Freeform 98"/>
              <p:cNvSpPr>
                <a:spLocks/>
              </p:cNvSpPr>
              <p:nvPr/>
            </p:nvSpPr>
            <p:spPr bwMode="auto">
              <a:xfrm>
                <a:off x="2640" y="2578"/>
                <a:ext cx="138" cy="854"/>
              </a:xfrm>
              <a:custGeom>
                <a:avLst/>
                <a:gdLst/>
                <a:ahLst/>
                <a:cxnLst>
                  <a:cxn ang="0">
                    <a:pos x="55" y="258"/>
                  </a:cxn>
                  <a:cxn ang="0">
                    <a:pos x="54" y="249"/>
                  </a:cxn>
                  <a:cxn ang="0">
                    <a:pos x="52" y="235"/>
                  </a:cxn>
                  <a:cxn ang="0">
                    <a:pos x="47" y="219"/>
                  </a:cxn>
                  <a:cxn ang="0">
                    <a:pos x="43" y="209"/>
                  </a:cxn>
                  <a:cxn ang="0">
                    <a:pos x="44" y="197"/>
                  </a:cxn>
                  <a:cxn ang="0">
                    <a:pos x="41" y="190"/>
                  </a:cxn>
                  <a:cxn ang="0">
                    <a:pos x="42" y="181"/>
                  </a:cxn>
                  <a:cxn ang="0">
                    <a:pos x="39" y="172"/>
                  </a:cxn>
                  <a:cxn ang="0">
                    <a:pos x="39" y="160"/>
                  </a:cxn>
                  <a:cxn ang="0">
                    <a:pos x="39" y="147"/>
                  </a:cxn>
                  <a:cxn ang="0">
                    <a:pos x="39" y="135"/>
                  </a:cxn>
                  <a:cxn ang="0">
                    <a:pos x="36" y="123"/>
                  </a:cxn>
                  <a:cxn ang="0">
                    <a:pos x="35" y="111"/>
                  </a:cxn>
                  <a:cxn ang="0">
                    <a:pos x="35" y="99"/>
                  </a:cxn>
                  <a:cxn ang="0">
                    <a:pos x="34" y="85"/>
                  </a:cxn>
                  <a:cxn ang="0">
                    <a:pos x="29" y="70"/>
                  </a:cxn>
                  <a:cxn ang="0">
                    <a:pos x="29" y="52"/>
                  </a:cxn>
                  <a:cxn ang="0">
                    <a:pos x="41" y="50"/>
                  </a:cxn>
                  <a:cxn ang="0">
                    <a:pos x="5" y="1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6" y="146"/>
                  </a:cxn>
                  <a:cxn ang="0">
                    <a:pos x="43" y="271"/>
                  </a:cxn>
                  <a:cxn ang="0">
                    <a:pos x="37" y="337"/>
                  </a:cxn>
                  <a:cxn ang="0">
                    <a:pos x="48" y="342"/>
                  </a:cxn>
                  <a:cxn ang="0">
                    <a:pos x="50" y="332"/>
                  </a:cxn>
                  <a:cxn ang="0">
                    <a:pos x="54" y="322"/>
                  </a:cxn>
                  <a:cxn ang="0">
                    <a:pos x="55" y="309"/>
                  </a:cxn>
                  <a:cxn ang="0">
                    <a:pos x="57" y="299"/>
                  </a:cxn>
                  <a:cxn ang="0">
                    <a:pos x="56" y="281"/>
                  </a:cxn>
                  <a:cxn ang="0">
                    <a:pos x="57" y="266"/>
                  </a:cxn>
                  <a:cxn ang="0">
                    <a:pos x="55" y="258"/>
                  </a:cxn>
                </a:cxnLst>
                <a:rect l="0" t="0" r="r" b="b"/>
                <a:pathLst>
                  <a:path w="57" h="354">
                    <a:moveTo>
                      <a:pt x="55" y="258"/>
                    </a:moveTo>
                    <a:cubicBezTo>
                      <a:pt x="54" y="255"/>
                      <a:pt x="55" y="252"/>
                      <a:pt x="54" y="249"/>
                    </a:cubicBezTo>
                    <a:cubicBezTo>
                      <a:pt x="51" y="244"/>
                      <a:pt x="52" y="238"/>
                      <a:pt x="52" y="235"/>
                    </a:cubicBezTo>
                    <a:cubicBezTo>
                      <a:pt x="51" y="231"/>
                      <a:pt x="47" y="227"/>
                      <a:pt x="47" y="219"/>
                    </a:cubicBezTo>
                    <a:cubicBezTo>
                      <a:pt x="47" y="215"/>
                      <a:pt x="44" y="213"/>
                      <a:pt x="43" y="209"/>
                    </a:cubicBezTo>
                    <a:cubicBezTo>
                      <a:pt x="43" y="205"/>
                      <a:pt x="44" y="201"/>
                      <a:pt x="44" y="197"/>
                    </a:cubicBezTo>
                    <a:cubicBezTo>
                      <a:pt x="44" y="194"/>
                      <a:pt x="42" y="192"/>
                      <a:pt x="41" y="190"/>
                    </a:cubicBezTo>
                    <a:cubicBezTo>
                      <a:pt x="41" y="187"/>
                      <a:pt x="42" y="184"/>
                      <a:pt x="42" y="181"/>
                    </a:cubicBezTo>
                    <a:cubicBezTo>
                      <a:pt x="42" y="179"/>
                      <a:pt x="40" y="174"/>
                      <a:pt x="39" y="172"/>
                    </a:cubicBezTo>
                    <a:cubicBezTo>
                      <a:pt x="38" y="167"/>
                      <a:pt x="39" y="163"/>
                      <a:pt x="39" y="160"/>
                    </a:cubicBezTo>
                    <a:cubicBezTo>
                      <a:pt x="39" y="158"/>
                      <a:pt x="40" y="153"/>
                      <a:pt x="39" y="147"/>
                    </a:cubicBezTo>
                    <a:cubicBezTo>
                      <a:pt x="39" y="143"/>
                      <a:pt x="40" y="139"/>
                      <a:pt x="39" y="135"/>
                    </a:cubicBezTo>
                    <a:cubicBezTo>
                      <a:pt x="38" y="129"/>
                      <a:pt x="36" y="126"/>
                      <a:pt x="36" y="123"/>
                    </a:cubicBezTo>
                    <a:cubicBezTo>
                      <a:pt x="35" y="120"/>
                      <a:pt x="36" y="116"/>
                      <a:pt x="35" y="111"/>
                    </a:cubicBezTo>
                    <a:cubicBezTo>
                      <a:pt x="34" y="107"/>
                      <a:pt x="35" y="103"/>
                      <a:pt x="35" y="99"/>
                    </a:cubicBezTo>
                    <a:cubicBezTo>
                      <a:pt x="34" y="94"/>
                      <a:pt x="36" y="87"/>
                      <a:pt x="34" y="85"/>
                    </a:cubicBezTo>
                    <a:cubicBezTo>
                      <a:pt x="31" y="81"/>
                      <a:pt x="28" y="76"/>
                      <a:pt x="29" y="70"/>
                    </a:cubicBezTo>
                    <a:cubicBezTo>
                      <a:pt x="31" y="63"/>
                      <a:pt x="25" y="60"/>
                      <a:pt x="29" y="52"/>
                    </a:cubicBezTo>
                    <a:cubicBezTo>
                      <a:pt x="31" y="47"/>
                      <a:pt x="39" y="50"/>
                      <a:pt x="41" y="50"/>
                    </a:cubicBezTo>
                    <a:cubicBezTo>
                      <a:pt x="25" y="46"/>
                      <a:pt x="13" y="36"/>
                      <a:pt x="5" y="18"/>
                    </a:cubicBezTo>
                    <a:cubicBezTo>
                      <a:pt x="3" y="12"/>
                      <a:pt x="1" y="6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76"/>
                      <a:pt x="22" y="98"/>
                      <a:pt x="26" y="146"/>
                    </a:cubicBezTo>
                    <a:cubicBezTo>
                      <a:pt x="30" y="194"/>
                      <a:pt x="39" y="233"/>
                      <a:pt x="43" y="271"/>
                    </a:cubicBezTo>
                    <a:cubicBezTo>
                      <a:pt x="47" y="309"/>
                      <a:pt x="41" y="321"/>
                      <a:pt x="37" y="337"/>
                    </a:cubicBezTo>
                    <a:cubicBezTo>
                      <a:pt x="33" y="350"/>
                      <a:pt x="42" y="354"/>
                      <a:pt x="48" y="342"/>
                    </a:cubicBezTo>
                    <a:cubicBezTo>
                      <a:pt x="49" y="340"/>
                      <a:pt x="50" y="334"/>
                      <a:pt x="50" y="332"/>
                    </a:cubicBezTo>
                    <a:cubicBezTo>
                      <a:pt x="51" y="325"/>
                      <a:pt x="53" y="327"/>
                      <a:pt x="54" y="322"/>
                    </a:cubicBezTo>
                    <a:cubicBezTo>
                      <a:pt x="55" y="317"/>
                      <a:pt x="54" y="312"/>
                      <a:pt x="55" y="309"/>
                    </a:cubicBezTo>
                    <a:cubicBezTo>
                      <a:pt x="55" y="305"/>
                      <a:pt x="57" y="303"/>
                      <a:pt x="57" y="299"/>
                    </a:cubicBezTo>
                    <a:cubicBezTo>
                      <a:pt x="57" y="292"/>
                      <a:pt x="56" y="286"/>
                      <a:pt x="56" y="281"/>
                    </a:cubicBezTo>
                    <a:cubicBezTo>
                      <a:pt x="56" y="276"/>
                      <a:pt x="57" y="272"/>
                      <a:pt x="57" y="266"/>
                    </a:cubicBezTo>
                    <a:cubicBezTo>
                      <a:pt x="57" y="263"/>
                      <a:pt x="55" y="261"/>
                      <a:pt x="55" y="258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1" name="Freeform 99"/>
              <p:cNvSpPr>
                <a:spLocks/>
              </p:cNvSpPr>
              <p:nvPr/>
            </p:nvSpPr>
            <p:spPr bwMode="auto">
              <a:xfrm>
                <a:off x="2228" y="1349"/>
                <a:ext cx="1306" cy="349"/>
              </a:xfrm>
              <a:custGeom>
                <a:avLst/>
                <a:gdLst/>
                <a:ahLst/>
                <a:cxnLst>
                  <a:cxn ang="0">
                    <a:pos x="542" y="145"/>
                  </a:cxn>
                  <a:cxn ang="0">
                    <a:pos x="492" y="94"/>
                  </a:cxn>
                  <a:cxn ang="0">
                    <a:pos x="271" y="0"/>
                  </a:cxn>
                  <a:cxn ang="0">
                    <a:pos x="49" y="94"/>
                  </a:cxn>
                  <a:cxn ang="0">
                    <a:pos x="0" y="145"/>
                  </a:cxn>
                </a:cxnLst>
                <a:rect l="0" t="0" r="r" b="b"/>
                <a:pathLst>
                  <a:path w="542" h="145">
                    <a:moveTo>
                      <a:pt x="542" y="145"/>
                    </a:moveTo>
                    <a:cubicBezTo>
                      <a:pt x="526" y="132"/>
                      <a:pt x="506" y="108"/>
                      <a:pt x="492" y="94"/>
                    </a:cubicBezTo>
                    <a:cubicBezTo>
                      <a:pt x="416" y="17"/>
                      <a:pt x="327" y="0"/>
                      <a:pt x="271" y="0"/>
                    </a:cubicBezTo>
                    <a:cubicBezTo>
                      <a:pt x="215" y="0"/>
                      <a:pt x="126" y="17"/>
                      <a:pt x="49" y="94"/>
                    </a:cubicBezTo>
                    <a:cubicBezTo>
                      <a:pt x="36" y="108"/>
                      <a:pt x="16" y="132"/>
                      <a:pt x="0" y="145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2" name="Freeform 100"/>
              <p:cNvSpPr>
                <a:spLocks/>
              </p:cNvSpPr>
              <p:nvPr/>
            </p:nvSpPr>
            <p:spPr bwMode="auto">
              <a:xfrm>
                <a:off x="3701" y="1928"/>
                <a:ext cx="419" cy="294"/>
              </a:xfrm>
              <a:custGeom>
                <a:avLst/>
                <a:gdLst/>
                <a:ahLst/>
                <a:cxnLst>
                  <a:cxn ang="0">
                    <a:pos x="157" y="23"/>
                  </a:cxn>
                  <a:cxn ang="0">
                    <a:pos x="157" y="82"/>
                  </a:cxn>
                  <a:cxn ang="0">
                    <a:pos x="106" y="114"/>
                  </a:cxn>
                  <a:cxn ang="0">
                    <a:pos x="41" y="117"/>
                  </a:cxn>
                  <a:cxn ang="0">
                    <a:pos x="3" y="81"/>
                  </a:cxn>
                  <a:cxn ang="0">
                    <a:pos x="8" y="48"/>
                  </a:cxn>
                  <a:cxn ang="0">
                    <a:pos x="79" y="12"/>
                  </a:cxn>
                  <a:cxn ang="0">
                    <a:pos x="157" y="23"/>
                  </a:cxn>
                </a:cxnLst>
                <a:rect l="0" t="0" r="r" b="b"/>
                <a:pathLst>
                  <a:path w="174" h="122">
                    <a:moveTo>
                      <a:pt x="157" y="23"/>
                    </a:moveTo>
                    <a:cubicBezTo>
                      <a:pt x="170" y="44"/>
                      <a:pt x="174" y="67"/>
                      <a:pt x="157" y="82"/>
                    </a:cubicBezTo>
                    <a:cubicBezTo>
                      <a:pt x="140" y="96"/>
                      <a:pt x="130" y="107"/>
                      <a:pt x="106" y="114"/>
                    </a:cubicBezTo>
                    <a:cubicBezTo>
                      <a:pt x="82" y="120"/>
                      <a:pt x="71" y="122"/>
                      <a:pt x="41" y="117"/>
                    </a:cubicBezTo>
                    <a:cubicBezTo>
                      <a:pt x="24" y="114"/>
                      <a:pt x="7" y="96"/>
                      <a:pt x="3" y="81"/>
                    </a:cubicBezTo>
                    <a:cubicBezTo>
                      <a:pt x="0" y="71"/>
                      <a:pt x="5" y="57"/>
                      <a:pt x="8" y="48"/>
                    </a:cubicBezTo>
                    <a:cubicBezTo>
                      <a:pt x="15" y="25"/>
                      <a:pt x="57" y="12"/>
                      <a:pt x="79" y="12"/>
                    </a:cubicBezTo>
                    <a:cubicBezTo>
                      <a:pt x="100" y="12"/>
                      <a:pt x="144" y="0"/>
                      <a:pt x="157" y="23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3" name="Freeform 101"/>
              <p:cNvSpPr>
                <a:spLocks noEditPoints="1"/>
              </p:cNvSpPr>
              <p:nvPr/>
            </p:nvSpPr>
            <p:spPr bwMode="auto">
              <a:xfrm>
                <a:off x="1459" y="1428"/>
                <a:ext cx="2842" cy="1276"/>
              </a:xfrm>
              <a:custGeom>
                <a:avLst/>
                <a:gdLst/>
                <a:ahLst/>
                <a:cxnLst>
                  <a:cxn ang="0">
                    <a:pos x="794" y="60"/>
                  </a:cxn>
                  <a:cxn ang="0">
                    <a:pos x="150" y="100"/>
                  </a:cxn>
                  <a:cxn ang="0">
                    <a:pos x="82" y="270"/>
                  </a:cxn>
                  <a:cxn ang="0">
                    <a:pos x="45" y="117"/>
                  </a:cxn>
                  <a:cxn ang="0">
                    <a:pos x="261" y="117"/>
                  </a:cxn>
                  <a:cxn ang="0">
                    <a:pos x="446" y="102"/>
                  </a:cxn>
                  <a:cxn ang="0">
                    <a:pos x="482" y="105"/>
                  </a:cxn>
                  <a:cxn ang="0">
                    <a:pos x="497" y="98"/>
                  </a:cxn>
                  <a:cxn ang="0">
                    <a:pos x="522" y="95"/>
                  </a:cxn>
                  <a:cxn ang="0">
                    <a:pos x="540" y="92"/>
                  </a:cxn>
                  <a:cxn ang="0">
                    <a:pos x="556" y="90"/>
                  </a:cxn>
                  <a:cxn ang="0">
                    <a:pos x="569" y="95"/>
                  </a:cxn>
                  <a:cxn ang="0">
                    <a:pos x="584" y="88"/>
                  </a:cxn>
                  <a:cxn ang="0">
                    <a:pos x="596" y="93"/>
                  </a:cxn>
                  <a:cxn ang="0">
                    <a:pos x="617" y="91"/>
                  </a:cxn>
                  <a:cxn ang="0">
                    <a:pos x="633" y="91"/>
                  </a:cxn>
                  <a:cxn ang="0">
                    <a:pos x="647" y="94"/>
                  </a:cxn>
                  <a:cxn ang="0">
                    <a:pos x="664" y="96"/>
                  </a:cxn>
                  <a:cxn ang="0">
                    <a:pos x="692" y="100"/>
                  </a:cxn>
                  <a:cxn ang="0">
                    <a:pos x="743" y="100"/>
                  </a:cxn>
                  <a:cxn ang="0">
                    <a:pos x="964" y="100"/>
                  </a:cxn>
                  <a:cxn ang="0">
                    <a:pos x="1156" y="172"/>
                  </a:cxn>
                  <a:cxn ang="0">
                    <a:pos x="1095" y="280"/>
                  </a:cxn>
                  <a:cxn ang="0">
                    <a:pos x="1117" y="157"/>
                  </a:cxn>
                  <a:cxn ang="0">
                    <a:pos x="1024" y="128"/>
                  </a:cxn>
                  <a:cxn ang="0">
                    <a:pos x="840" y="135"/>
                  </a:cxn>
                  <a:cxn ang="0">
                    <a:pos x="708" y="126"/>
                  </a:cxn>
                  <a:cxn ang="0">
                    <a:pos x="695" y="133"/>
                  </a:cxn>
                  <a:cxn ang="0">
                    <a:pos x="684" y="148"/>
                  </a:cxn>
                  <a:cxn ang="0">
                    <a:pos x="657" y="180"/>
                  </a:cxn>
                  <a:cxn ang="0">
                    <a:pos x="646" y="224"/>
                  </a:cxn>
                  <a:cxn ang="0">
                    <a:pos x="635" y="244"/>
                  </a:cxn>
                  <a:cxn ang="0">
                    <a:pos x="625" y="279"/>
                  </a:cxn>
                  <a:cxn ang="0">
                    <a:pos x="607" y="327"/>
                  </a:cxn>
                  <a:cxn ang="0">
                    <a:pos x="602" y="375"/>
                  </a:cxn>
                  <a:cxn ang="0">
                    <a:pos x="599" y="414"/>
                  </a:cxn>
                  <a:cxn ang="0">
                    <a:pos x="602" y="458"/>
                  </a:cxn>
                  <a:cxn ang="0">
                    <a:pos x="685" y="495"/>
                  </a:cxn>
                  <a:cxn ang="0">
                    <a:pos x="959" y="131"/>
                  </a:cxn>
                  <a:cxn ang="0">
                    <a:pos x="1041" y="207"/>
                  </a:cxn>
                  <a:cxn ang="0">
                    <a:pos x="581" y="479"/>
                  </a:cxn>
                  <a:cxn ang="0">
                    <a:pos x="578" y="427"/>
                  </a:cxn>
                  <a:cxn ang="0">
                    <a:pos x="580" y="380"/>
                  </a:cxn>
                  <a:cxn ang="0">
                    <a:pos x="575" y="343"/>
                  </a:cxn>
                  <a:cxn ang="0">
                    <a:pos x="568" y="306"/>
                  </a:cxn>
                  <a:cxn ang="0">
                    <a:pos x="558" y="284"/>
                  </a:cxn>
                  <a:cxn ang="0">
                    <a:pos x="546" y="256"/>
                  </a:cxn>
                  <a:cxn ang="0">
                    <a:pos x="546" y="236"/>
                  </a:cxn>
                  <a:cxn ang="0">
                    <a:pos x="541" y="217"/>
                  </a:cxn>
                  <a:cxn ang="0">
                    <a:pos x="525" y="192"/>
                  </a:cxn>
                  <a:cxn ang="0">
                    <a:pos x="518" y="175"/>
                  </a:cxn>
                  <a:cxn ang="0">
                    <a:pos x="507" y="158"/>
                  </a:cxn>
                  <a:cxn ang="0">
                    <a:pos x="501" y="148"/>
                  </a:cxn>
                  <a:cxn ang="0">
                    <a:pos x="488" y="136"/>
                  </a:cxn>
                  <a:cxn ang="0">
                    <a:pos x="475" y="126"/>
                  </a:cxn>
                  <a:cxn ang="0">
                    <a:pos x="369" y="126"/>
                  </a:cxn>
                  <a:cxn ang="0">
                    <a:pos x="174" y="131"/>
                  </a:cxn>
                  <a:cxn ang="0">
                    <a:pos x="63" y="155"/>
                  </a:cxn>
                  <a:cxn ang="0">
                    <a:pos x="142" y="216"/>
                  </a:cxn>
                  <a:cxn ang="0">
                    <a:pos x="159" y="144"/>
                  </a:cxn>
                  <a:cxn ang="0">
                    <a:pos x="479" y="347"/>
                  </a:cxn>
                </a:cxnLst>
                <a:rect l="0" t="0" r="r" b="b"/>
                <a:pathLst>
                  <a:path w="1179" h="529">
                    <a:moveTo>
                      <a:pt x="1142" y="109"/>
                    </a:moveTo>
                    <a:cubicBezTo>
                      <a:pt x="1105" y="72"/>
                      <a:pt x="1053" y="93"/>
                      <a:pt x="1033" y="93"/>
                    </a:cubicBezTo>
                    <a:cubicBezTo>
                      <a:pt x="1013" y="93"/>
                      <a:pt x="994" y="88"/>
                      <a:pt x="963" y="91"/>
                    </a:cubicBezTo>
                    <a:cubicBezTo>
                      <a:pt x="933" y="93"/>
                      <a:pt x="909" y="112"/>
                      <a:pt x="881" y="116"/>
                    </a:cubicBezTo>
                    <a:cubicBezTo>
                      <a:pt x="853" y="120"/>
                      <a:pt x="819" y="75"/>
                      <a:pt x="794" y="60"/>
                    </a:cubicBezTo>
                    <a:cubicBezTo>
                      <a:pt x="733" y="16"/>
                      <a:pt x="663" y="0"/>
                      <a:pt x="590" y="0"/>
                    </a:cubicBezTo>
                    <a:cubicBezTo>
                      <a:pt x="517" y="0"/>
                      <a:pt x="447" y="16"/>
                      <a:pt x="386" y="60"/>
                    </a:cubicBezTo>
                    <a:cubicBezTo>
                      <a:pt x="361" y="75"/>
                      <a:pt x="327" y="120"/>
                      <a:pt x="299" y="116"/>
                    </a:cubicBezTo>
                    <a:cubicBezTo>
                      <a:pt x="271" y="112"/>
                      <a:pt x="250" y="100"/>
                      <a:pt x="219" y="97"/>
                    </a:cubicBezTo>
                    <a:cubicBezTo>
                      <a:pt x="188" y="95"/>
                      <a:pt x="170" y="100"/>
                      <a:pt x="150" y="100"/>
                    </a:cubicBezTo>
                    <a:cubicBezTo>
                      <a:pt x="130" y="100"/>
                      <a:pt x="75" y="72"/>
                      <a:pt x="38" y="109"/>
                    </a:cubicBezTo>
                    <a:cubicBezTo>
                      <a:pt x="0" y="147"/>
                      <a:pt x="6" y="209"/>
                      <a:pt x="56" y="252"/>
                    </a:cubicBezTo>
                    <a:cubicBezTo>
                      <a:pt x="72" y="264"/>
                      <a:pt x="74" y="275"/>
                      <a:pt x="71" y="285"/>
                    </a:cubicBezTo>
                    <a:cubicBezTo>
                      <a:pt x="69" y="296"/>
                      <a:pt x="85" y="295"/>
                      <a:pt x="84" y="282"/>
                    </a:cubicBezTo>
                    <a:cubicBezTo>
                      <a:pt x="83" y="278"/>
                      <a:pt x="82" y="274"/>
                      <a:pt x="82" y="270"/>
                    </a:cubicBezTo>
                    <a:cubicBezTo>
                      <a:pt x="82" y="270"/>
                      <a:pt x="83" y="270"/>
                      <a:pt x="82" y="270"/>
                    </a:cubicBezTo>
                    <a:cubicBezTo>
                      <a:pt x="80" y="260"/>
                      <a:pt x="73" y="252"/>
                      <a:pt x="62" y="244"/>
                    </a:cubicBezTo>
                    <a:cubicBezTo>
                      <a:pt x="63" y="245"/>
                      <a:pt x="63" y="245"/>
                      <a:pt x="63" y="245"/>
                    </a:cubicBezTo>
                    <a:cubicBezTo>
                      <a:pt x="39" y="224"/>
                      <a:pt x="25" y="198"/>
                      <a:pt x="24" y="172"/>
                    </a:cubicBezTo>
                    <a:cubicBezTo>
                      <a:pt x="23" y="151"/>
                      <a:pt x="30" y="131"/>
                      <a:pt x="45" y="117"/>
                    </a:cubicBezTo>
                    <a:cubicBezTo>
                      <a:pt x="69" y="92"/>
                      <a:pt x="103" y="100"/>
                      <a:pt x="127" y="106"/>
                    </a:cubicBezTo>
                    <a:cubicBezTo>
                      <a:pt x="137" y="108"/>
                      <a:pt x="144" y="110"/>
                      <a:pt x="150" y="110"/>
                    </a:cubicBezTo>
                    <a:cubicBezTo>
                      <a:pt x="158" y="110"/>
                      <a:pt x="165" y="109"/>
                      <a:pt x="173" y="109"/>
                    </a:cubicBezTo>
                    <a:cubicBezTo>
                      <a:pt x="186" y="107"/>
                      <a:pt x="200" y="106"/>
                      <a:pt x="218" y="107"/>
                    </a:cubicBezTo>
                    <a:cubicBezTo>
                      <a:pt x="234" y="109"/>
                      <a:pt x="247" y="113"/>
                      <a:pt x="261" y="117"/>
                    </a:cubicBezTo>
                    <a:cubicBezTo>
                      <a:pt x="272" y="121"/>
                      <a:pt x="284" y="124"/>
                      <a:pt x="298" y="126"/>
                    </a:cubicBezTo>
                    <a:cubicBezTo>
                      <a:pt x="313" y="125"/>
                      <a:pt x="325" y="128"/>
                      <a:pt x="339" y="119"/>
                    </a:cubicBezTo>
                    <a:cubicBezTo>
                      <a:pt x="353" y="110"/>
                      <a:pt x="371" y="109"/>
                      <a:pt x="388" y="109"/>
                    </a:cubicBezTo>
                    <a:cubicBezTo>
                      <a:pt x="405" y="109"/>
                      <a:pt x="402" y="109"/>
                      <a:pt x="414" y="106"/>
                    </a:cubicBezTo>
                    <a:cubicBezTo>
                      <a:pt x="426" y="103"/>
                      <a:pt x="437" y="102"/>
                      <a:pt x="446" y="102"/>
                    </a:cubicBezTo>
                    <a:cubicBezTo>
                      <a:pt x="455" y="102"/>
                      <a:pt x="459" y="106"/>
                      <a:pt x="467" y="105"/>
                    </a:cubicBezTo>
                    <a:cubicBezTo>
                      <a:pt x="467" y="105"/>
                      <a:pt x="468" y="105"/>
                      <a:pt x="468" y="105"/>
                    </a:cubicBezTo>
                    <a:cubicBezTo>
                      <a:pt x="471" y="104"/>
                      <a:pt x="474" y="103"/>
                      <a:pt x="476" y="102"/>
                    </a:cubicBezTo>
                    <a:cubicBezTo>
                      <a:pt x="477" y="103"/>
                      <a:pt x="477" y="103"/>
                      <a:pt x="477" y="103"/>
                    </a:cubicBezTo>
                    <a:cubicBezTo>
                      <a:pt x="479" y="104"/>
                      <a:pt x="480" y="106"/>
                      <a:pt x="482" y="105"/>
                    </a:cubicBezTo>
                    <a:cubicBezTo>
                      <a:pt x="484" y="104"/>
                      <a:pt x="483" y="102"/>
                      <a:pt x="483" y="101"/>
                    </a:cubicBezTo>
                    <a:cubicBezTo>
                      <a:pt x="486" y="100"/>
                      <a:pt x="489" y="99"/>
                      <a:pt x="492" y="99"/>
                    </a:cubicBezTo>
                    <a:cubicBezTo>
                      <a:pt x="493" y="99"/>
                      <a:pt x="493" y="99"/>
                      <a:pt x="493" y="99"/>
                    </a:cubicBezTo>
                    <a:cubicBezTo>
                      <a:pt x="494" y="101"/>
                      <a:pt x="492" y="107"/>
                      <a:pt x="498" y="105"/>
                    </a:cubicBezTo>
                    <a:cubicBezTo>
                      <a:pt x="498" y="102"/>
                      <a:pt x="496" y="100"/>
                      <a:pt x="497" y="98"/>
                    </a:cubicBezTo>
                    <a:cubicBezTo>
                      <a:pt x="499" y="97"/>
                      <a:pt x="501" y="97"/>
                      <a:pt x="503" y="96"/>
                    </a:cubicBezTo>
                    <a:cubicBezTo>
                      <a:pt x="504" y="97"/>
                      <a:pt x="505" y="102"/>
                      <a:pt x="508" y="100"/>
                    </a:cubicBezTo>
                    <a:cubicBezTo>
                      <a:pt x="509" y="99"/>
                      <a:pt x="509" y="97"/>
                      <a:pt x="509" y="95"/>
                    </a:cubicBezTo>
                    <a:cubicBezTo>
                      <a:pt x="512" y="95"/>
                      <a:pt x="515" y="94"/>
                      <a:pt x="518" y="94"/>
                    </a:cubicBezTo>
                    <a:cubicBezTo>
                      <a:pt x="519" y="93"/>
                      <a:pt x="521" y="95"/>
                      <a:pt x="522" y="95"/>
                    </a:cubicBezTo>
                    <a:cubicBezTo>
                      <a:pt x="522" y="97"/>
                      <a:pt x="523" y="98"/>
                      <a:pt x="525" y="97"/>
                    </a:cubicBezTo>
                    <a:cubicBezTo>
                      <a:pt x="527" y="96"/>
                      <a:pt x="527" y="95"/>
                      <a:pt x="527" y="94"/>
                    </a:cubicBezTo>
                    <a:cubicBezTo>
                      <a:pt x="527" y="93"/>
                      <a:pt x="528" y="92"/>
                      <a:pt x="528" y="92"/>
                    </a:cubicBezTo>
                    <a:cubicBezTo>
                      <a:pt x="531" y="92"/>
                      <a:pt x="534" y="91"/>
                      <a:pt x="537" y="91"/>
                    </a:cubicBezTo>
                    <a:cubicBezTo>
                      <a:pt x="538" y="91"/>
                      <a:pt x="540" y="92"/>
                      <a:pt x="540" y="92"/>
                    </a:cubicBezTo>
                    <a:cubicBezTo>
                      <a:pt x="540" y="94"/>
                      <a:pt x="541" y="96"/>
                      <a:pt x="543" y="96"/>
                    </a:cubicBezTo>
                    <a:cubicBezTo>
                      <a:pt x="548" y="97"/>
                      <a:pt x="544" y="92"/>
                      <a:pt x="545" y="90"/>
                    </a:cubicBezTo>
                    <a:cubicBezTo>
                      <a:pt x="545" y="90"/>
                      <a:pt x="545" y="90"/>
                      <a:pt x="545" y="90"/>
                    </a:cubicBezTo>
                    <a:cubicBezTo>
                      <a:pt x="548" y="89"/>
                      <a:pt x="550" y="89"/>
                      <a:pt x="552" y="89"/>
                    </a:cubicBezTo>
                    <a:cubicBezTo>
                      <a:pt x="553" y="89"/>
                      <a:pt x="555" y="90"/>
                      <a:pt x="556" y="90"/>
                    </a:cubicBezTo>
                    <a:cubicBezTo>
                      <a:pt x="556" y="92"/>
                      <a:pt x="556" y="94"/>
                      <a:pt x="560" y="92"/>
                    </a:cubicBezTo>
                    <a:cubicBezTo>
                      <a:pt x="559" y="91"/>
                      <a:pt x="559" y="89"/>
                      <a:pt x="559" y="88"/>
                    </a:cubicBezTo>
                    <a:cubicBezTo>
                      <a:pt x="561" y="88"/>
                      <a:pt x="563" y="88"/>
                      <a:pt x="564" y="87"/>
                    </a:cubicBezTo>
                    <a:cubicBezTo>
                      <a:pt x="565" y="87"/>
                      <a:pt x="568" y="89"/>
                      <a:pt x="568" y="89"/>
                    </a:cubicBezTo>
                    <a:cubicBezTo>
                      <a:pt x="568" y="91"/>
                      <a:pt x="568" y="94"/>
                      <a:pt x="569" y="95"/>
                    </a:cubicBezTo>
                    <a:cubicBezTo>
                      <a:pt x="573" y="97"/>
                      <a:pt x="574" y="94"/>
                      <a:pt x="574" y="92"/>
                    </a:cubicBezTo>
                    <a:cubicBezTo>
                      <a:pt x="574" y="91"/>
                      <a:pt x="574" y="90"/>
                      <a:pt x="574" y="89"/>
                    </a:cubicBezTo>
                    <a:cubicBezTo>
                      <a:pt x="574" y="88"/>
                      <a:pt x="575" y="87"/>
                      <a:pt x="576" y="87"/>
                    </a:cubicBezTo>
                    <a:cubicBezTo>
                      <a:pt x="578" y="86"/>
                      <a:pt x="580" y="86"/>
                      <a:pt x="581" y="86"/>
                    </a:cubicBezTo>
                    <a:cubicBezTo>
                      <a:pt x="582" y="86"/>
                      <a:pt x="584" y="87"/>
                      <a:pt x="584" y="88"/>
                    </a:cubicBezTo>
                    <a:cubicBezTo>
                      <a:pt x="585" y="89"/>
                      <a:pt x="586" y="90"/>
                      <a:pt x="588" y="89"/>
                    </a:cubicBezTo>
                    <a:cubicBezTo>
                      <a:pt x="589" y="89"/>
                      <a:pt x="589" y="88"/>
                      <a:pt x="589" y="86"/>
                    </a:cubicBezTo>
                    <a:cubicBezTo>
                      <a:pt x="590" y="86"/>
                      <a:pt x="591" y="86"/>
                      <a:pt x="592" y="86"/>
                    </a:cubicBezTo>
                    <a:cubicBezTo>
                      <a:pt x="593" y="86"/>
                      <a:pt x="595" y="87"/>
                      <a:pt x="595" y="88"/>
                    </a:cubicBezTo>
                    <a:cubicBezTo>
                      <a:pt x="595" y="90"/>
                      <a:pt x="595" y="92"/>
                      <a:pt x="596" y="93"/>
                    </a:cubicBezTo>
                    <a:cubicBezTo>
                      <a:pt x="601" y="97"/>
                      <a:pt x="601" y="92"/>
                      <a:pt x="601" y="88"/>
                    </a:cubicBezTo>
                    <a:cubicBezTo>
                      <a:pt x="601" y="87"/>
                      <a:pt x="603" y="86"/>
                      <a:pt x="603" y="86"/>
                    </a:cubicBezTo>
                    <a:cubicBezTo>
                      <a:pt x="605" y="86"/>
                      <a:pt x="606" y="86"/>
                      <a:pt x="608" y="87"/>
                    </a:cubicBezTo>
                    <a:cubicBezTo>
                      <a:pt x="608" y="87"/>
                      <a:pt x="610" y="88"/>
                      <a:pt x="610" y="89"/>
                    </a:cubicBezTo>
                    <a:cubicBezTo>
                      <a:pt x="612" y="95"/>
                      <a:pt x="617" y="96"/>
                      <a:pt x="617" y="91"/>
                    </a:cubicBezTo>
                    <a:cubicBezTo>
                      <a:pt x="617" y="90"/>
                      <a:pt x="617" y="89"/>
                      <a:pt x="617" y="88"/>
                    </a:cubicBezTo>
                    <a:cubicBezTo>
                      <a:pt x="617" y="88"/>
                      <a:pt x="617" y="88"/>
                      <a:pt x="618" y="88"/>
                    </a:cubicBezTo>
                    <a:cubicBezTo>
                      <a:pt x="618" y="87"/>
                      <a:pt x="619" y="87"/>
                      <a:pt x="619" y="87"/>
                    </a:cubicBezTo>
                    <a:cubicBezTo>
                      <a:pt x="623" y="88"/>
                      <a:pt x="627" y="88"/>
                      <a:pt x="630" y="88"/>
                    </a:cubicBezTo>
                    <a:cubicBezTo>
                      <a:pt x="631" y="88"/>
                      <a:pt x="633" y="90"/>
                      <a:pt x="633" y="91"/>
                    </a:cubicBezTo>
                    <a:cubicBezTo>
                      <a:pt x="633" y="92"/>
                      <a:pt x="634" y="93"/>
                      <a:pt x="634" y="93"/>
                    </a:cubicBezTo>
                    <a:cubicBezTo>
                      <a:pt x="638" y="98"/>
                      <a:pt x="638" y="94"/>
                      <a:pt x="638" y="91"/>
                    </a:cubicBezTo>
                    <a:cubicBezTo>
                      <a:pt x="638" y="90"/>
                      <a:pt x="640" y="89"/>
                      <a:pt x="641" y="89"/>
                    </a:cubicBezTo>
                    <a:cubicBezTo>
                      <a:pt x="642" y="89"/>
                      <a:pt x="643" y="90"/>
                      <a:pt x="644" y="90"/>
                    </a:cubicBezTo>
                    <a:cubicBezTo>
                      <a:pt x="644" y="93"/>
                      <a:pt x="644" y="96"/>
                      <a:pt x="647" y="94"/>
                    </a:cubicBezTo>
                    <a:cubicBezTo>
                      <a:pt x="647" y="93"/>
                      <a:pt x="647" y="93"/>
                      <a:pt x="647" y="92"/>
                    </a:cubicBezTo>
                    <a:cubicBezTo>
                      <a:pt x="647" y="91"/>
                      <a:pt x="648" y="90"/>
                      <a:pt x="649" y="90"/>
                    </a:cubicBezTo>
                    <a:cubicBezTo>
                      <a:pt x="653" y="91"/>
                      <a:pt x="657" y="91"/>
                      <a:pt x="661" y="92"/>
                    </a:cubicBezTo>
                    <a:cubicBezTo>
                      <a:pt x="661" y="92"/>
                      <a:pt x="662" y="92"/>
                      <a:pt x="662" y="92"/>
                    </a:cubicBezTo>
                    <a:cubicBezTo>
                      <a:pt x="663" y="93"/>
                      <a:pt x="663" y="94"/>
                      <a:pt x="664" y="96"/>
                    </a:cubicBezTo>
                    <a:cubicBezTo>
                      <a:pt x="665" y="97"/>
                      <a:pt x="667" y="100"/>
                      <a:pt x="669" y="99"/>
                    </a:cubicBezTo>
                    <a:cubicBezTo>
                      <a:pt x="671" y="98"/>
                      <a:pt x="671" y="97"/>
                      <a:pt x="671" y="96"/>
                    </a:cubicBezTo>
                    <a:cubicBezTo>
                      <a:pt x="671" y="95"/>
                      <a:pt x="673" y="94"/>
                      <a:pt x="674" y="94"/>
                    </a:cubicBezTo>
                    <a:cubicBezTo>
                      <a:pt x="678" y="95"/>
                      <a:pt x="682" y="95"/>
                      <a:pt x="685" y="96"/>
                    </a:cubicBezTo>
                    <a:cubicBezTo>
                      <a:pt x="687" y="99"/>
                      <a:pt x="688" y="102"/>
                      <a:pt x="692" y="100"/>
                    </a:cubicBezTo>
                    <a:cubicBezTo>
                      <a:pt x="693" y="100"/>
                      <a:pt x="696" y="98"/>
                      <a:pt x="696" y="98"/>
                    </a:cubicBezTo>
                    <a:cubicBezTo>
                      <a:pt x="700" y="99"/>
                      <a:pt x="704" y="100"/>
                      <a:pt x="707" y="101"/>
                    </a:cubicBezTo>
                    <a:cubicBezTo>
                      <a:pt x="707" y="101"/>
                      <a:pt x="707" y="101"/>
                      <a:pt x="707" y="101"/>
                    </a:cubicBezTo>
                    <a:cubicBezTo>
                      <a:pt x="708" y="102"/>
                      <a:pt x="714" y="105"/>
                      <a:pt x="717" y="104"/>
                    </a:cubicBezTo>
                    <a:cubicBezTo>
                      <a:pt x="726" y="100"/>
                      <a:pt x="731" y="96"/>
                      <a:pt x="743" y="100"/>
                    </a:cubicBezTo>
                    <a:cubicBezTo>
                      <a:pt x="755" y="104"/>
                      <a:pt x="757" y="97"/>
                      <a:pt x="774" y="99"/>
                    </a:cubicBezTo>
                    <a:cubicBezTo>
                      <a:pt x="791" y="101"/>
                      <a:pt x="796" y="104"/>
                      <a:pt x="814" y="108"/>
                    </a:cubicBezTo>
                    <a:cubicBezTo>
                      <a:pt x="834" y="113"/>
                      <a:pt x="861" y="128"/>
                      <a:pt x="882" y="126"/>
                    </a:cubicBezTo>
                    <a:cubicBezTo>
                      <a:pt x="896" y="124"/>
                      <a:pt x="904" y="120"/>
                      <a:pt x="916" y="117"/>
                    </a:cubicBezTo>
                    <a:cubicBezTo>
                      <a:pt x="930" y="113"/>
                      <a:pt x="949" y="102"/>
                      <a:pt x="964" y="100"/>
                    </a:cubicBezTo>
                    <a:cubicBezTo>
                      <a:pt x="983" y="99"/>
                      <a:pt x="996" y="101"/>
                      <a:pt x="1009" y="102"/>
                    </a:cubicBezTo>
                    <a:cubicBezTo>
                      <a:pt x="1017" y="103"/>
                      <a:pt x="1025" y="103"/>
                      <a:pt x="1033" y="103"/>
                    </a:cubicBezTo>
                    <a:cubicBezTo>
                      <a:pt x="1039" y="103"/>
                      <a:pt x="1046" y="102"/>
                      <a:pt x="1055" y="100"/>
                    </a:cubicBezTo>
                    <a:cubicBezTo>
                      <a:pt x="1080" y="94"/>
                      <a:pt x="1111" y="92"/>
                      <a:pt x="1135" y="117"/>
                    </a:cubicBezTo>
                    <a:cubicBezTo>
                      <a:pt x="1150" y="131"/>
                      <a:pt x="1157" y="151"/>
                      <a:pt x="1156" y="172"/>
                    </a:cubicBezTo>
                    <a:cubicBezTo>
                      <a:pt x="1155" y="198"/>
                      <a:pt x="1141" y="224"/>
                      <a:pt x="1117" y="245"/>
                    </a:cubicBezTo>
                    <a:cubicBezTo>
                      <a:pt x="1117" y="244"/>
                      <a:pt x="1117" y="244"/>
                      <a:pt x="1117" y="244"/>
                    </a:cubicBezTo>
                    <a:cubicBezTo>
                      <a:pt x="1107" y="252"/>
                      <a:pt x="1100" y="260"/>
                      <a:pt x="1098" y="270"/>
                    </a:cubicBezTo>
                    <a:cubicBezTo>
                      <a:pt x="1098" y="270"/>
                      <a:pt x="1098" y="270"/>
                      <a:pt x="1098" y="270"/>
                    </a:cubicBezTo>
                    <a:cubicBezTo>
                      <a:pt x="1097" y="274"/>
                      <a:pt x="1096" y="277"/>
                      <a:pt x="1095" y="280"/>
                    </a:cubicBezTo>
                    <a:cubicBezTo>
                      <a:pt x="1086" y="294"/>
                      <a:pt x="1111" y="296"/>
                      <a:pt x="1109" y="285"/>
                    </a:cubicBezTo>
                    <a:cubicBezTo>
                      <a:pt x="1106" y="275"/>
                      <a:pt x="1107" y="264"/>
                      <a:pt x="1123" y="252"/>
                    </a:cubicBezTo>
                    <a:cubicBezTo>
                      <a:pt x="1174" y="209"/>
                      <a:pt x="1179" y="147"/>
                      <a:pt x="1142" y="109"/>
                    </a:cubicBezTo>
                    <a:close/>
                    <a:moveTo>
                      <a:pt x="1117" y="156"/>
                    </a:moveTo>
                    <a:cubicBezTo>
                      <a:pt x="1117" y="157"/>
                      <a:pt x="1117" y="157"/>
                      <a:pt x="1117" y="157"/>
                    </a:cubicBezTo>
                    <a:cubicBezTo>
                      <a:pt x="1117" y="155"/>
                      <a:pt x="1117" y="155"/>
                      <a:pt x="1117" y="155"/>
                    </a:cubicBezTo>
                    <a:cubicBezTo>
                      <a:pt x="1117" y="155"/>
                      <a:pt x="1117" y="156"/>
                      <a:pt x="1117" y="156"/>
                    </a:cubicBezTo>
                    <a:cubicBezTo>
                      <a:pt x="1117" y="149"/>
                      <a:pt x="1113" y="139"/>
                      <a:pt x="1106" y="133"/>
                    </a:cubicBezTo>
                    <a:cubicBezTo>
                      <a:pt x="1097" y="126"/>
                      <a:pt x="1087" y="120"/>
                      <a:pt x="1073" y="124"/>
                    </a:cubicBezTo>
                    <a:cubicBezTo>
                      <a:pt x="1052" y="129"/>
                      <a:pt x="1042" y="129"/>
                      <a:pt x="1024" y="128"/>
                    </a:cubicBezTo>
                    <a:cubicBezTo>
                      <a:pt x="1018" y="127"/>
                      <a:pt x="1014" y="126"/>
                      <a:pt x="1008" y="125"/>
                    </a:cubicBezTo>
                    <a:cubicBezTo>
                      <a:pt x="997" y="122"/>
                      <a:pt x="984" y="119"/>
                      <a:pt x="959" y="121"/>
                    </a:cubicBezTo>
                    <a:cubicBezTo>
                      <a:pt x="940" y="122"/>
                      <a:pt x="922" y="130"/>
                      <a:pt x="911" y="135"/>
                    </a:cubicBezTo>
                    <a:cubicBezTo>
                      <a:pt x="900" y="139"/>
                      <a:pt x="893" y="147"/>
                      <a:pt x="878" y="146"/>
                    </a:cubicBezTo>
                    <a:cubicBezTo>
                      <a:pt x="863" y="146"/>
                      <a:pt x="851" y="140"/>
                      <a:pt x="840" y="135"/>
                    </a:cubicBezTo>
                    <a:cubicBezTo>
                      <a:pt x="831" y="131"/>
                      <a:pt x="818" y="122"/>
                      <a:pt x="800" y="118"/>
                    </a:cubicBezTo>
                    <a:cubicBezTo>
                      <a:pt x="779" y="116"/>
                      <a:pt x="770" y="117"/>
                      <a:pt x="758" y="114"/>
                    </a:cubicBezTo>
                    <a:cubicBezTo>
                      <a:pt x="746" y="111"/>
                      <a:pt x="740" y="117"/>
                      <a:pt x="731" y="117"/>
                    </a:cubicBezTo>
                    <a:cubicBezTo>
                      <a:pt x="722" y="117"/>
                      <a:pt x="721" y="121"/>
                      <a:pt x="712" y="124"/>
                    </a:cubicBezTo>
                    <a:cubicBezTo>
                      <a:pt x="710" y="126"/>
                      <a:pt x="709" y="127"/>
                      <a:pt x="708" y="126"/>
                    </a:cubicBezTo>
                    <a:cubicBezTo>
                      <a:pt x="707" y="126"/>
                      <a:pt x="706" y="126"/>
                      <a:pt x="705" y="126"/>
                    </a:cubicBezTo>
                    <a:cubicBezTo>
                      <a:pt x="704" y="126"/>
                      <a:pt x="704" y="126"/>
                      <a:pt x="703" y="127"/>
                    </a:cubicBezTo>
                    <a:cubicBezTo>
                      <a:pt x="703" y="127"/>
                      <a:pt x="703" y="127"/>
                      <a:pt x="703" y="128"/>
                    </a:cubicBezTo>
                    <a:cubicBezTo>
                      <a:pt x="702" y="130"/>
                      <a:pt x="705" y="135"/>
                      <a:pt x="700" y="135"/>
                    </a:cubicBezTo>
                    <a:cubicBezTo>
                      <a:pt x="699" y="135"/>
                      <a:pt x="697" y="134"/>
                      <a:pt x="695" y="133"/>
                    </a:cubicBezTo>
                    <a:cubicBezTo>
                      <a:pt x="694" y="134"/>
                      <a:pt x="693" y="135"/>
                      <a:pt x="692" y="136"/>
                    </a:cubicBezTo>
                    <a:cubicBezTo>
                      <a:pt x="692" y="138"/>
                      <a:pt x="694" y="140"/>
                      <a:pt x="692" y="141"/>
                    </a:cubicBezTo>
                    <a:cubicBezTo>
                      <a:pt x="690" y="143"/>
                      <a:pt x="688" y="142"/>
                      <a:pt x="686" y="141"/>
                    </a:cubicBezTo>
                    <a:cubicBezTo>
                      <a:pt x="685" y="142"/>
                      <a:pt x="684" y="144"/>
                      <a:pt x="682" y="145"/>
                    </a:cubicBezTo>
                    <a:cubicBezTo>
                      <a:pt x="683" y="146"/>
                      <a:pt x="684" y="147"/>
                      <a:pt x="684" y="148"/>
                    </a:cubicBezTo>
                    <a:cubicBezTo>
                      <a:pt x="681" y="152"/>
                      <a:pt x="677" y="148"/>
                      <a:pt x="676" y="151"/>
                    </a:cubicBezTo>
                    <a:cubicBezTo>
                      <a:pt x="674" y="153"/>
                      <a:pt x="675" y="156"/>
                      <a:pt x="674" y="159"/>
                    </a:cubicBezTo>
                    <a:cubicBezTo>
                      <a:pt x="672" y="162"/>
                      <a:pt x="667" y="161"/>
                      <a:pt x="667" y="165"/>
                    </a:cubicBezTo>
                    <a:cubicBezTo>
                      <a:pt x="666" y="169"/>
                      <a:pt x="667" y="172"/>
                      <a:pt x="665" y="176"/>
                    </a:cubicBezTo>
                    <a:cubicBezTo>
                      <a:pt x="662" y="180"/>
                      <a:pt x="659" y="176"/>
                      <a:pt x="657" y="180"/>
                    </a:cubicBezTo>
                    <a:cubicBezTo>
                      <a:pt x="655" y="185"/>
                      <a:pt x="658" y="186"/>
                      <a:pt x="656" y="191"/>
                    </a:cubicBezTo>
                    <a:cubicBezTo>
                      <a:pt x="655" y="196"/>
                      <a:pt x="649" y="194"/>
                      <a:pt x="648" y="197"/>
                    </a:cubicBezTo>
                    <a:cubicBezTo>
                      <a:pt x="647" y="199"/>
                      <a:pt x="651" y="202"/>
                      <a:pt x="650" y="206"/>
                    </a:cubicBezTo>
                    <a:cubicBezTo>
                      <a:pt x="649" y="210"/>
                      <a:pt x="644" y="209"/>
                      <a:pt x="643" y="213"/>
                    </a:cubicBezTo>
                    <a:cubicBezTo>
                      <a:pt x="643" y="217"/>
                      <a:pt x="648" y="221"/>
                      <a:pt x="646" y="224"/>
                    </a:cubicBezTo>
                    <a:cubicBezTo>
                      <a:pt x="644" y="228"/>
                      <a:pt x="642" y="226"/>
                      <a:pt x="641" y="228"/>
                    </a:cubicBezTo>
                    <a:cubicBezTo>
                      <a:pt x="638" y="230"/>
                      <a:pt x="643" y="236"/>
                      <a:pt x="640" y="236"/>
                    </a:cubicBezTo>
                    <a:cubicBezTo>
                      <a:pt x="639" y="235"/>
                      <a:pt x="634" y="234"/>
                      <a:pt x="634" y="236"/>
                    </a:cubicBezTo>
                    <a:cubicBezTo>
                      <a:pt x="634" y="237"/>
                      <a:pt x="633" y="239"/>
                      <a:pt x="633" y="241"/>
                    </a:cubicBezTo>
                    <a:cubicBezTo>
                      <a:pt x="634" y="241"/>
                      <a:pt x="635" y="242"/>
                      <a:pt x="635" y="244"/>
                    </a:cubicBezTo>
                    <a:cubicBezTo>
                      <a:pt x="636" y="246"/>
                      <a:pt x="637" y="252"/>
                      <a:pt x="636" y="254"/>
                    </a:cubicBezTo>
                    <a:cubicBezTo>
                      <a:pt x="635" y="255"/>
                      <a:pt x="635" y="255"/>
                      <a:pt x="634" y="256"/>
                    </a:cubicBezTo>
                    <a:cubicBezTo>
                      <a:pt x="634" y="256"/>
                      <a:pt x="634" y="256"/>
                      <a:pt x="634" y="256"/>
                    </a:cubicBezTo>
                    <a:cubicBezTo>
                      <a:pt x="632" y="261"/>
                      <a:pt x="626" y="262"/>
                      <a:pt x="626" y="267"/>
                    </a:cubicBezTo>
                    <a:cubicBezTo>
                      <a:pt x="626" y="273"/>
                      <a:pt x="626" y="275"/>
                      <a:pt x="625" y="279"/>
                    </a:cubicBezTo>
                    <a:cubicBezTo>
                      <a:pt x="624" y="283"/>
                      <a:pt x="620" y="284"/>
                      <a:pt x="621" y="288"/>
                    </a:cubicBezTo>
                    <a:cubicBezTo>
                      <a:pt x="621" y="292"/>
                      <a:pt x="624" y="295"/>
                      <a:pt x="621" y="299"/>
                    </a:cubicBezTo>
                    <a:cubicBezTo>
                      <a:pt x="618" y="302"/>
                      <a:pt x="616" y="300"/>
                      <a:pt x="615" y="304"/>
                    </a:cubicBezTo>
                    <a:cubicBezTo>
                      <a:pt x="615" y="308"/>
                      <a:pt x="616" y="315"/>
                      <a:pt x="614" y="318"/>
                    </a:cubicBezTo>
                    <a:cubicBezTo>
                      <a:pt x="613" y="320"/>
                      <a:pt x="608" y="323"/>
                      <a:pt x="607" y="327"/>
                    </a:cubicBezTo>
                    <a:cubicBezTo>
                      <a:pt x="606" y="331"/>
                      <a:pt x="609" y="331"/>
                      <a:pt x="609" y="336"/>
                    </a:cubicBezTo>
                    <a:cubicBezTo>
                      <a:pt x="608" y="340"/>
                      <a:pt x="603" y="340"/>
                      <a:pt x="602" y="343"/>
                    </a:cubicBezTo>
                    <a:cubicBezTo>
                      <a:pt x="600" y="347"/>
                      <a:pt x="603" y="349"/>
                      <a:pt x="603" y="353"/>
                    </a:cubicBezTo>
                    <a:cubicBezTo>
                      <a:pt x="603" y="357"/>
                      <a:pt x="601" y="361"/>
                      <a:pt x="601" y="364"/>
                    </a:cubicBezTo>
                    <a:cubicBezTo>
                      <a:pt x="601" y="367"/>
                      <a:pt x="603" y="372"/>
                      <a:pt x="602" y="375"/>
                    </a:cubicBezTo>
                    <a:cubicBezTo>
                      <a:pt x="602" y="379"/>
                      <a:pt x="600" y="379"/>
                      <a:pt x="599" y="382"/>
                    </a:cubicBezTo>
                    <a:cubicBezTo>
                      <a:pt x="599" y="380"/>
                      <a:pt x="599" y="380"/>
                      <a:pt x="599" y="380"/>
                    </a:cubicBezTo>
                    <a:cubicBezTo>
                      <a:pt x="597" y="385"/>
                      <a:pt x="598" y="387"/>
                      <a:pt x="598" y="392"/>
                    </a:cubicBezTo>
                    <a:cubicBezTo>
                      <a:pt x="599" y="399"/>
                      <a:pt x="597" y="396"/>
                      <a:pt x="597" y="403"/>
                    </a:cubicBezTo>
                    <a:cubicBezTo>
                      <a:pt x="598" y="409"/>
                      <a:pt x="597" y="413"/>
                      <a:pt x="599" y="414"/>
                    </a:cubicBezTo>
                    <a:cubicBezTo>
                      <a:pt x="601" y="415"/>
                      <a:pt x="600" y="419"/>
                      <a:pt x="599" y="422"/>
                    </a:cubicBezTo>
                    <a:cubicBezTo>
                      <a:pt x="598" y="425"/>
                      <a:pt x="601" y="424"/>
                      <a:pt x="601" y="427"/>
                    </a:cubicBezTo>
                    <a:cubicBezTo>
                      <a:pt x="602" y="431"/>
                      <a:pt x="605" y="430"/>
                      <a:pt x="603" y="435"/>
                    </a:cubicBezTo>
                    <a:cubicBezTo>
                      <a:pt x="602" y="439"/>
                      <a:pt x="602" y="440"/>
                      <a:pt x="602" y="445"/>
                    </a:cubicBezTo>
                    <a:cubicBezTo>
                      <a:pt x="602" y="449"/>
                      <a:pt x="603" y="453"/>
                      <a:pt x="602" y="458"/>
                    </a:cubicBezTo>
                    <a:cubicBezTo>
                      <a:pt x="602" y="462"/>
                      <a:pt x="604" y="465"/>
                      <a:pt x="602" y="469"/>
                    </a:cubicBezTo>
                    <a:cubicBezTo>
                      <a:pt x="600" y="472"/>
                      <a:pt x="602" y="475"/>
                      <a:pt x="599" y="479"/>
                    </a:cubicBezTo>
                    <a:cubicBezTo>
                      <a:pt x="595" y="483"/>
                      <a:pt x="595" y="487"/>
                      <a:pt x="595" y="490"/>
                    </a:cubicBezTo>
                    <a:cubicBezTo>
                      <a:pt x="591" y="500"/>
                      <a:pt x="602" y="529"/>
                      <a:pt x="627" y="529"/>
                    </a:cubicBezTo>
                    <a:cubicBezTo>
                      <a:pt x="653" y="529"/>
                      <a:pt x="674" y="521"/>
                      <a:pt x="685" y="495"/>
                    </a:cubicBezTo>
                    <a:cubicBezTo>
                      <a:pt x="701" y="453"/>
                      <a:pt x="677" y="392"/>
                      <a:pt x="701" y="347"/>
                    </a:cubicBezTo>
                    <a:cubicBezTo>
                      <a:pt x="724" y="304"/>
                      <a:pt x="756" y="279"/>
                      <a:pt x="766" y="223"/>
                    </a:cubicBezTo>
                    <a:cubicBezTo>
                      <a:pt x="776" y="167"/>
                      <a:pt x="789" y="133"/>
                      <a:pt x="809" y="136"/>
                    </a:cubicBezTo>
                    <a:cubicBezTo>
                      <a:pt x="831" y="137"/>
                      <a:pt x="846" y="155"/>
                      <a:pt x="878" y="156"/>
                    </a:cubicBezTo>
                    <a:cubicBezTo>
                      <a:pt x="910" y="157"/>
                      <a:pt x="923" y="133"/>
                      <a:pt x="959" y="131"/>
                    </a:cubicBezTo>
                    <a:cubicBezTo>
                      <a:pt x="995" y="128"/>
                      <a:pt x="1005" y="136"/>
                      <a:pt x="1023" y="137"/>
                    </a:cubicBezTo>
                    <a:cubicBezTo>
                      <a:pt x="1042" y="139"/>
                      <a:pt x="1053" y="139"/>
                      <a:pt x="1075" y="133"/>
                    </a:cubicBezTo>
                    <a:cubicBezTo>
                      <a:pt x="1098" y="128"/>
                      <a:pt x="1107" y="147"/>
                      <a:pt x="1107" y="157"/>
                    </a:cubicBezTo>
                    <a:cubicBezTo>
                      <a:pt x="1110" y="168"/>
                      <a:pt x="1099" y="195"/>
                      <a:pt x="1079" y="203"/>
                    </a:cubicBezTo>
                    <a:cubicBezTo>
                      <a:pt x="1059" y="211"/>
                      <a:pt x="1051" y="203"/>
                      <a:pt x="1041" y="207"/>
                    </a:cubicBezTo>
                    <a:cubicBezTo>
                      <a:pt x="1033" y="210"/>
                      <a:pt x="1034" y="214"/>
                      <a:pt x="1038" y="217"/>
                    </a:cubicBezTo>
                    <a:cubicBezTo>
                      <a:pt x="1045" y="216"/>
                      <a:pt x="1053" y="216"/>
                      <a:pt x="1060" y="216"/>
                    </a:cubicBezTo>
                    <a:cubicBezTo>
                      <a:pt x="1066" y="217"/>
                      <a:pt x="1073" y="216"/>
                      <a:pt x="1083" y="212"/>
                    </a:cubicBezTo>
                    <a:cubicBezTo>
                      <a:pt x="1107" y="203"/>
                      <a:pt x="1120" y="172"/>
                      <a:pt x="1117" y="156"/>
                    </a:cubicBezTo>
                    <a:close/>
                    <a:moveTo>
                      <a:pt x="581" y="479"/>
                    </a:moveTo>
                    <a:cubicBezTo>
                      <a:pt x="578" y="475"/>
                      <a:pt x="580" y="472"/>
                      <a:pt x="578" y="469"/>
                    </a:cubicBezTo>
                    <a:cubicBezTo>
                      <a:pt x="576" y="465"/>
                      <a:pt x="576" y="460"/>
                      <a:pt x="575" y="455"/>
                    </a:cubicBezTo>
                    <a:cubicBezTo>
                      <a:pt x="574" y="451"/>
                      <a:pt x="576" y="450"/>
                      <a:pt x="576" y="446"/>
                    </a:cubicBezTo>
                    <a:cubicBezTo>
                      <a:pt x="576" y="441"/>
                      <a:pt x="578" y="439"/>
                      <a:pt x="576" y="435"/>
                    </a:cubicBezTo>
                    <a:cubicBezTo>
                      <a:pt x="575" y="430"/>
                      <a:pt x="578" y="431"/>
                      <a:pt x="578" y="427"/>
                    </a:cubicBezTo>
                    <a:cubicBezTo>
                      <a:pt x="579" y="424"/>
                      <a:pt x="579" y="426"/>
                      <a:pt x="579" y="423"/>
                    </a:cubicBezTo>
                    <a:cubicBezTo>
                      <a:pt x="578" y="419"/>
                      <a:pt x="578" y="415"/>
                      <a:pt x="580" y="414"/>
                    </a:cubicBezTo>
                    <a:cubicBezTo>
                      <a:pt x="582" y="413"/>
                      <a:pt x="582" y="409"/>
                      <a:pt x="582" y="403"/>
                    </a:cubicBezTo>
                    <a:cubicBezTo>
                      <a:pt x="583" y="396"/>
                      <a:pt x="581" y="399"/>
                      <a:pt x="581" y="392"/>
                    </a:cubicBezTo>
                    <a:cubicBezTo>
                      <a:pt x="581" y="387"/>
                      <a:pt x="582" y="385"/>
                      <a:pt x="580" y="380"/>
                    </a:cubicBezTo>
                    <a:cubicBezTo>
                      <a:pt x="578" y="375"/>
                      <a:pt x="580" y="371"/>
                      <a:pt x="580" y="368"/>
                    </a:cubicBezTo>
                    <a:cubicBezTo>
                      <a:pt x="579" y="365"/>
                      <a:pt x="582" y="364"/>
                      <a:pt x="582" y="363"/>
                    </a:cubicBezTo>
                    <a:cubicBezTo>
                      <a:pt x="581" y="360"/>
                      <a:pt x="577" y="360"/>
                      <a:pt x="577" y="357"/>
                    </a:cubicBezTo>
                    <a:cubicBezTo>
                      <a:pt x="576" y="353"/>
                      <a:pt x="579" y="355"/>
                      <a:pt x="579" y="351"/>
                    </a:cubicBezTo>
                    <a:cubicBezTo>
                      <a:pt x="578" y="347"/>
                      <a:pt x="576" y="346"/>
                      <a:pt x="575" y="343"/>
                    </a:cubicBezTo>
                    <a:cubicBezTo>
                      <a:pt x="574" y="340"/>
                      <a:pt x="577" y="339"/>
                      <a:pt x="576" y="337"/>
                    </a:cubicBezTo>
                    <a:cubicBezTo>
                      <a:pt x="574" y="334"/>
                      <a:pt x="572" y="334"/>
                      <a:pt x="572" y="331"/>
                    </a:cubicBezTo>
                    <a:cubicBezTo>
                      <a:pt x="571" y="327"/>
                      <a:pt x="575" y="327"/>
                      <a:pt x="574" y="323"/>
                    </a:cubicBezTo>
                    <a:cubicBezTo>
                      <a:pt x="573" y="318"/>
                      <a:pt x="572" y="317"/>
                      <a:pt x="570" y="314"/>
                    </a:cubicBezTo>
                    <a:cubicBezTo>
                      <a:pt x="567" y="312"/>
                      <a:pt x="568" y="310"/>
                      <a:pt x="568" y="306"/>
                    </a:cubicBezTo>
                    <a:cubicBezTo>
                      <a:pt x="568" y="303"/>
                      <a:pt x="568" y="303"/>
                      <a:pt x="570" y="303"/>
                    </a:cubicBezTo>
                    <a:cubicBezTo>
                      <a:pt x="570" y="301"/>
                      <a:pt x="571" y="300"/>
                      <a:pt x="570" y="299"/>
                    </a:cubicBezTo>
                    <a:cubicBezTo>
                      <a:pt x="570" y="297"/>
                      <a:pt x="564" y="296"/>
                      <a:pt x="563" y="294"/>
                    </a:cubicBezTo>
                    <a:cubicBezTo>
                      <a:pt x="563" y="293"/>
                      <a:pt x="565" y="291"/>
                      <a:pt x="564" y="289"/>
                    </a:cubicBezTo>
                    <a:cubicBezTo>
                      <a:pt x="564" y="286"/>
                      <a:pt x="557" y="288"/>
                      <a:pt x="558" y="284"/>
                    </a:cubicBezTo>
                    <a:cubicBezTo>
                      <a:pt x="558" y="284"/>
                      <a:pt x="558" y="283"/>
                      <a:pt x="558" y="282"/>
                    </a:cubicBezTo>
                    <a:cubicBezTo>
                      <a:pt x="560" y="280"/>
                      <a:pt x="561" y="278"/>
                      <a:pt x="561" y="276"/>
                    </a:cubicBezTo>
                    <a:cubicBezTo>
                      <a:pt x="559" y="273"/>
                      <a:pt x="552" y="272"/>
                      <a:pt x="551" y="268"/>
                    </a:cubicBezTo>
                    <a:cubicBezTo>
                      <a:pt x="551" y="266"/>
                      <a:pt x="553" y="264"/>
                      <a:pt x="552" y="261"/>
                    </a:cubicBezTo>
                    <a:cubicBezTo>
                      <a:pt x="552" y="259"/>
                      <a:pt x="549" y="257"/>
                      <a:pt x="546" y="256"/>
                    </a:cubicBezTo>
                    <a:cubicBezTo>
                      <a:pt x="546" y="256"/>
                      <a:pt x="546" y="256"/>
                      <a:pt x="546" y="256"/>
                    </a:cubicBezTo>
                    <a:cubicBezTo>
                      <a:pt x="545" y="255"/>
                      <a:pt x="545" y="255"/>
                      <a:pt x="544" y="254"/>
                    </a:cubicBezTo>
                    <a:cubicBezTo>
                      <a:pt x="543" y="252"/>
                      <a:pt x="544" y="246"/>
                      <a:pt x="545" y="244"/>
                    </a:cubicBezTo>
                    <a:cubicBezTo>
                      <a:pt x="545" y="242"/>
                      <a:pt x="546" y="241"/>
                      <a:pt x="547" y="241"/>
                    </a:cubicBezTo>
                    <a:cubicBezTo>
                      <a:pt x="546" y="239"/>
                      <a:pt x="546" y="237"/>
                      <a:pt x="546" y="236"/>
                    </a:cubicBezTo>
                    <a:cubicBezTo>
                      <a:pt x="546" y="234"/>
                      <a:pt x="543" y="233"/>
                      <a:pt x="542" y="234"/>
                    </a:cubicBezTo>
                    <a:cubicBezTo>
                      <a:pt x="542" y="235"/>
                      <a:pt x="541" y="235"/>
                      <a:pt x="540" y="235"/>
                    </a:cubicBezTo>
                    <a:cubicBezTo>
                      <a:pt x="536" y="235"/>
                      <a:pt x="536" y="229"/>
                      <a:pt x="535" y="227"/>
                    </a:cubicBezTo>
                    <a:cubicBezTo>
                      <a:pt x="535" y="224"/>
                      <a:pt x="537" y="223"/>
                      <a:pt x="540" y="222"/>
                    </a:cubicBezTo>
                    <a:cubicBezTo>
                      <a:pt x="541" y="221"/>
                      <a:pt x="542" y="218"/>
                      <a:pt x="541" y="217"/>
                    </a:cubicBezTo>
                    <a:cubicBezTo>
                      <a:pt x="541" y="215"/>
                      <a:pt x="538" y="213"/>
                      <a:pt x="537" y="213"/>
                    </a:cubicBezTo>
                    <a:cubicBezTo>
                      <a:pt x="535" y="214"/>
                      <a:pt x="537" y="215"/>
                      <a:pt x="535" y="213"/>
                    </a:cubicBezTo>
                    <a:cubicBezTo>
                      <a:pt x="533" y="213"/>
                      <a:pt x="532" y="210"/>
                      <a:pt x="532" y="208"/>
                    </a:cubicBezTo>
                    <a:cubicBezTo>
                      <a:pt x="531" y="205"/>
                      <a:pt x="536" y="197"/>
                      <a:pt x="529" y="197"/>
                    </a:cubicBezTo>
                    <a:cubicBezTo>
                      <a:pt x="528" y="198"/>
                      <a:pt x="525" y="194"/>
                      <a:pt x="525" y="192"/>
                    </a:cubicBezTo>
                    <a:cubicBezTo>
                      <a:pt x="525" y="191"/>
                      <a:pt x="528" y="189"/>
                      <a:pt x="530" y="188"/>
                    </a:cubicBezTo>
                    <a:cubicBezTo>
                      <a:pt x="529" y="186"/>
                      <a:pt x="528" y="185"/>
                      <a:pt x="527" y="183"/>
                    </a:cubicBezTo>
                    <a:cubicBezTo>
                      <a:pt x="526" y="184"/>
                      <a:pt x="526" y="185"/>
                      <a:pt x="524" y="184"/>
                    </a:cubicBezTo>
                    <a:cubicBezTo>
                      <a:pt x="523" y="184"/>
                      <a:pt x="521" y="182"/>
                      <a:pt x="520" y="181"/>
                    </a:cubicBezTo>
                    <a:cubicBezTo>
                      <a:pt x="519" y="180"/>
                      <a:pt x="517" y="177"/>
                      <a:pt x="518" y="175"/>
                    </a:cubicBezTo>
                    <a:cubicBezTo>
                      <a:pt x="518" y="175"/>
                      <a:pt x="519" y="175"/>
                      <a:pt x="519" y="174"/>
                    </a:cubicBezTo>
                    <a:cubicBezTo>
                      <a:pt x="517" y="173"/>
                      <a:pt x="516" y="171"/>
                      <a:pt x="515" y="169"/>
                    </a:cubicBezTo>
                    <a:cubicBezTo>
                      <a:pt x="513" y="169"/>
                      <a:pt x="511" y="167"/>
                      <a:pt x="510" y="165"/>
                    </a:cubicBezTo>
                    <a:cubicBezTo>
                      <a:pt x="508" y="163"/>
                      <a:pt x="508" y="162"/>
                      <a:pt x="509" y="160"/>
                    </a:cubicBezTo>
                    <a:cubicBezTo>
                      <a:pt x="508" y="160"/>
                      <a:pt x="508" y="160"/>
                      <a:pt x="507" y="158"/>
                    </a:cubicBezTo>
                    <a:cubicBezTo>
                      <a:pt x="506" y="157"/>
                      <a:pt x="506" y="156"/>
                      <a:pt x="505" y="156"/>
                    </a:cubicBezTo>
                    <a:cubicBezTo>
                      <a:pt x="505" y="156"/>
                      <a:pt x="504" y="156"/>
                      <a:pt x="503" y="155"/>
                    </a:cubicBezTo>
                    <a:cubicBezTo>
                      <a:pt x="501" y="154"/>
                      <a:pt x="500" y="151"/>
                      <a:pt x="502" y="149"/>
                    </a:cubicBezTo>
                    <a:cubicBezTo>
                      <a:pt x="502" y="149"/>
                      <a:pt x="502" y="149"/>
                      <a:pt x="502" y="149"/>
                    </a:cubicBezTo>
                    <a:cubicBezTo>
                      <a:pt x="502" y="149"/>
                      <a:pt x="501" y="148"/>
                      <a:pt x="501" y="148"/>
                    </a:cubicBezTo>
                    <a:cubicBezTo>
                      <a:pt x="499" y="150"/>
                      <a:pt x="497" y="151"/>
                      <a:pt x="496" y="148"/>
                    </a:cubicBezTo>
                    <a:cubicBezTo>
                      <a:pt x="496" y="147"/>
                      <a:pt x="497" y="146"/>
                      <a:pt x="498" y="145"/>
                    </a:cubicBezTo>
                    <a:cubicBezTo>
                      <a:pt x="496" y="144"/>
                      <a:pt x="495" y="142"/>
                      <a:pt x="494" y="141"/>
                    </a:cubicBezTo>
                    <a:cubicBezTo>
                      <a:pt x="492" y="142"/>
                      <a:pt x="490" y="143"/>
                      <a:pt x="488" y="141"/>
                    </a:cubicBezTo>
                    <a:cubicBezTo>
                      <a:pt x="486" y="140"/>
                      <a:pt x="488" y="138"/>
                      <a:pt x="488" y="136"/>
                    </a:cubicBezTo>
                    <a:cubicBezTo>
                      <a:pt x="487" y="135"/>
                      <a:pt x="486" y="134"/>
                      <a:pt x="485" y="133"/>
                    </a:cubicBezTo>
                    <a:cubicBezTo>
                      <a:pt x="483" y="134"/>
                      <a:pt x="481" y="135"/>
                      <a:pt x="479" y="135"/>
                    </a:cubicBezTo>
                    <a:cubicBezTo>
                      <a:pt x="475" y="135"/>
                      <a:pt x="478" y="130"/>
                      <a:pt x="477" y="128"/>
                    </a:cubicBezTo>
                    <a:cubicBezTo>
                      <a:pt x="477" y="127"/>
                      <a:pt x="477" y="127"/>
                      <a:pt x="476" y="127"/>
                    </a:cubicBezTo>
                    <a:cubicBezTo>
                      <a:pt x="476" y="126"/>
                      <a:pt x="475" y="126"/>
                      <a:pt x="475" y="126"/>
                    </a:cubicBezTo>
                    <a:cubicBezTo>
                      <a:pt x="474" y="126"/>
                      <a:pt x="473" y="126"/>
                      <a:pt x="472" y="126"/>
                    </a:cubicBezTo>
                    <a:cubicBezTo>
                      <a:pt x="471" y="127"/>
                      <a:pt x="469" y="126"/>
                      <a:pt x="468" y="124"/>
                    </a:cubicBezTo>
                    <a:cubicBezTo>
                      <a:pt x="465" y="123"/>
                      <a:pt x="455" y="118"/>
                      <a:pt x="445" y="119"/>
                    </a:cubicBezTo>
                    <a:cubicBezTo>
                      <a:pt x="441" y="120"/>
                      <a:pt x="428" y="116"/>
                      <a:pt x="414" y="117"/>
                    </a:cubicBezTo>
                    <a:cubicBezTo>
                      <a:pt x="396" y="119"/>
                      <a:pt x="377" y="126"/>
                      <a:pt x="369" y="126"/>
                    </a:cubicBezTo>
                    <a:cubicBezTo>
                      <a:pt x="358" y="127"/>
                      <a:pt x="349" y="131"/>
                      <a:pt x="340" y="135"/>
                    </a:cubicBezTo>
                    <a:cubicBezTo>
                      <a:pt x="329" y="140"/>
                      <a:pt x="317" y="146"/>
                      <a:pt x="301" y="146"/>
                    </a:cubicBezTo>
                    <a:cubicBezTo>
                      <a:pt x="287" y="147"/>
                      <a:pt x="278" y="143"/>
                      <a:pt x="266" y="138"/>
                    </a:cubicBezTo>
                    <a:cubicBezTo>
                      <a:pt x="255" y="134"/>
                      <a:pt x="243" y="129"/>
                      <a:pt x="224" y="128"/>
                    </a:cubicBezTo>
                    <a:cubicBezTo>
                      <a:pt x="199" y="126"/>
                      <a:pt x="186" y="129"/>
                      <a:pt x="174" y="131"/>
                    </a:cubicBezTo>
                    <a:cubicBezTo>
                      <a:pt x="169" y="133"/>
                      <a:pt x="164" y="134"/>
                      <a:pt x="158" y="134"/>
                    </a:cubicBezTo>
                    <a:cubicBezTo>
                      <a:pt x="140" y="135"/>
                      <a:pt x="131" y="135"/>
                      <a:pt x="109" y="130"/>
                    </a:cubicBezTo>
                    <a:cubicBezTo>
                      <a:pt x="95" y="127"/>
                      <a:pt x="82" y="129"/>
                      <a:pt x="73" y="136"/>
                    </a:cubicBezTo>
                    <a:cubicBezTo>
                      <a:pt x="67" y="141"/>
                      <a:pt x="63" y="149"/>
                      <a:pt x="63" y="156"/>
                    </a:cubicBezTo>
                    <a:cubicBezTo>
                      <a:pt x="63" y="156"/>
                      <a:pt x="63" y="156"/>
                      <a:pt x="63" y="155"/>
                    </a:cubicBezTo>
                    <a:cubicBezTo>
                      <a:pt x="62" y="157"/>
                      <a:pt x="62" y="157"/>
                      <a:pt x="62" y="157"/>
                    </a:cubicBezTo>
                    <a:cubicBezTo>
                      <a:pt x="62" y="157"/>
                      <a:pt x="62" y="157"/>
                      <a:pt x="63" y="156"/>
                    </a:cubicBezTo>
                    <a:cubicBezTo>
                      <a:pt x="60" y="172"/>
                      <a:pt x="73" y="203"/>
                      <a:pt x="97" y="212"/>
                    </a:cubicBezTo>
                    <a:cubicBezTo>
                      <a:pt x="106" y="216"/>
                      <a:pt x="114" y="217"/>
                      <a:pt x="120" y="216"/>
                    </a:cubicBezTo>
                    <a:cubicBezTo>
                      <a:pt x="127" y="216"/>
                      <a:pt x="134" y="216"/>
                      <a:pt x="142" y="216"/>
                    </a:cubicBezTo>
                    <a:cubicBezTo>
                      <a:pt x="146" y="214"/>
                      <a:pt x="147" y="210"/>
                      <a:pt x="139" y="207"/>
                    </a:cubicBezTo>
                    <a:cubicBezTo>
                      <a:pt x="128" y="203"/>
                      <a:pt x="120" y="211"/>
                      <a:pt x="100" y="203"/>
                    </a:cubicBezTo>
                    <a:cubicBezTo>
                      <a:pt x="80" y="195"/>
                      <a:pt x="70" y="168"/>
                      <a:pt x="72" y="157"/>
                    </a:cubicBezTo>
                    <a:cubicBezTo>
                      <a:pt x="72" y="147"/>
                      <a:pt x="84" y="135"/>
                      <a:pt x="107" y="140"/>
                    </a:cubicBezTo>
                    <a:cubicBezTo>
                      <a:pt x="130" y="145"/>
                      <a:pt x="140" y="145"/>
                      <a:pt x="159" y="144"/>
                    </a:cubicBezTo>
                    <a:cubicBezTo>
                      <a:pt x="178" y="143"/>
                      <a:pt x="187" y="135"/>
                      <a:pt x="223" y="137"/>
                    </a:cubicBezTo>
                    <a:cubicBezTo>
                      <a:pt x="259" y="140"/>
                      <a:pt x="270" y="157"/>
                      <a:pt x="302" y="156"/>
                    </a:cubicBezTo>
                    <a:cubicBezTo>
                      <a:pt x="334" y="155"/>
                      <a:pt x="349" y="137"/>
                      <a:pt x="370" y="136"/>
                    </a:cubicBezTo>
                    <a:cubicBezTo>
                      <a:pt x="391" y="133"/>
                      <a:pt x="404" y="167"/>
                      <a:pt x="414" y="223"/>
                    </a:cubicBezTo>
                    <a:cubicBezTo>
                      <a:pt x="424" y="279"/>
                      <a:pt x="456" y="304"/>
                      <a:pt x="479" y="347"/>
                    </a:cubicBezTo>
                    <a:cubicBezTo>
                      <a:pt x="503" y="392"/>
                      <a:pt x="478" y="453"/>
                      <a:pt x="495" y="495"/>
                    </a:cubicBezTo>
                    <a:cubicBezTo>
                      <a:pt x="506" y="521"/>
                      <a:pt x="527" y="529"/>
                      <a:pt x="552" y="529"/>
                    </a:cubicBezTo>
                    <a:cubicBezTo>
                      <a:pt x="578" y="529"/>
                      <a:pt x="589" y="500"/>
                      <a:pt x="584" y="490"/>
                    </a:cubicBezTo>
                    <a:cubicBezTo>
                      <a:pt x="584" y="487"/>
                      <a:pt x="584" y="483"/>
                      <a:pt x="581" y="479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4" name="Freeform 102"/>
              <p:cNvSpPr>
                <a:spLocks/>
              </p:cNvSpPr>
              <p:nvPr/>
            </p:nvSpPr>
            <p:spPr bwMode="auto">
              <a:xfrm>
                <a:off x="3330" y="1792"/>
                <a:ext cx="402" cy="312"/>
              </a:xfrm>
              <a:custGeom>
                <a:avLst/>
                <a:gdLst/>
                <a:ahLst/>
                <a:cxnLst>
                  <a:cxn ang="0">
                    <a:pos x="162" y="104"/>
                  </a:cxn>
                  <a:cxn ang="0">
                    <a:pos x="167" y="94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0" y="28"/>
                  </a:cxn>
                  <a:cxn ang="0">
                    <a:pos x="156" y="129"/>
                  </a:cxn>
                  <a:cxn ang="0">
                    <a:pos x="162" y="104"/>
                  </a:cxn>
                </a:cxnLst>
                <a:rect l="0" t="0" r="r" b="b"/>
                <a:pathLst>
                  <a:path w="167" h="129">
                    <a:moveTo>
                      <a:pt x="162" y="104"/>
                    </a:moveTo>
                    <a:cubicBezTo>
                      <a:pt x="163" y="100"/>
                      <a:pt x="165" y="97"/>
                      <a:pt x="167" y="94"/>
                    </a:cubicBezTo>
                    <a:cubicBezTo>
                      <a:pt x="115" y="89"/>
                      <a:pt x="27" y="26"/>
                      <a:pt x="11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7" y="7"/>
                      <a:pt x="3" y="17"/>
                      <a:pt x="0" y="28"/>
                    </a:cubicBezTo>
                    <a:cubicBezTo>
                      <a:pt x="38" y="62"/>
                      <a:pt x="134" y="116"/>
                      <a:pt x="156" y="129"/>
                    </a:cubicBezTo>
                    <a:cubicBezTo>
                      <a:pt x="157" y="120"/>
                      <a:pt x="160" y="110"/>
                      <a:pt x="162" y="104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5" name="Freeform 103"/>
              <p:cNvSpPr>
                <a:spLocks/>
              </p:cNvSpPr>
              <p:nvPr/>
            </p:nvSpPr>
            <p:spPr bwMode="auto">
              <a:xfrm>
                <a:off x="2982" y="2578"/>
                <a:ext cx="138" cy="854"/>
              </a:xfrm>
              <a:custGeom>
                <a:avLst/>
                <a:gdLst/>
                <a:ahLst/>
                <a:cxnLst>
                  <a:cxn ang="0">
                    <a:pos x="6" y="259"/>
                  </a:cxn>
                  <a:cxn ang="0">
                    <a:pos x="7" y="250"/>
                  </a:cxn>
                  <a:cxn ang="0">
                    <a:pos x="7" y="236"/>
                  </a:cxn>
                  <a:cxn ang="0">
                    <a:pos x="11" y="219"/>
                  </a:cxn>
                  <a:cxn ang="0">
                    <a:pos x="12" y="209"/>
                  </a:cxn>
                  <a:cxn ang="0">
                    <a:pos x="11" y="197"/>
                  </a:cxn>
                  <a:cxn ang="0">
                    <a:pos x="14" y="189"/>
                  </a:cxn>
                  <a:cxn ang="0">
                    <a:pos x="13" y="180"/>
                  </a:cxn>
                  <a:cxn ang="0">
                    <a:pos x="14" y="171"/>
                  </a:cxn>
                  <a:cxn ang="0">
                    <a:pos x="14" y="160"/>
                  </a:cxn>
                  <a:cxn ang="0">
                    <a:pos x="16" y="147"/>
                  </a:cxn>
                  <a:cxn ang="0">
                    <a:pos x="15" y="135"/>
                  </a:cxn>
                  <a:cxn ang="0">
                    <a:pos x="19" y="123"/>
                  </a:cxn>
                  <a:cxn ang="0">
                    <a:pos x="19" y="111"/>
                  </a:cxn>
                  <a:cxn ang="0">
                    <a:pos x="23" y="99"/>
                  </a:cxn>
                  <a:cxn ang="0">
                    <a:pos x="24" y="85"/>
                  </a:cxn>
                  <a:cxn ang="0">
                    <a:pos x="27" y="70"/>
                  </a:cxn>
                  <a:cxn ang="0">
                    <a:pos x="30" y="52"/>
                  </a:cxn>
                  <a:cxn ang="0">
                    <a:pos x="17" y="50"/>
                  </a:cxn>
                  <a:cxn ang="0">
                    <a:pos x="53" y="18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26" y="146"/>
                  </a:cxn>
                  <a:cxn ang="0">
                    <a:pos x="14" y="271"/>
                  </a:cxn>
                  <a:cxn ang="0">
                    <a:pos x="20" y="337"/>
                  </a:cxn>
                  <a:cxn ang="0">
                    <a:pos x="10" y="342"/>
                  </a:cxn>
                  <a:cxn ang="0">
                    <a:pos x="7" y="332"/>
                  </a:cxn>
                  <a:cxn ang="0">
                    <a:pos x="4" y="322"/>
                  </a:cxn>
                  <a:cxn ang="0">
                    <a:pos x="2" y="309"/>
                  </a:cxn>
                  <a:cxn ang="0">
                    <a:pos x="0" y="299"/>
                  </a:cxn>
                  <a:cxn ang="0">
                    <a:pos x="5" y="281"/>
                  </a:cxn>
                  <a:cxn ang="0">
                    <a:pos x="4" y="266"/>
                  </a:cxn>
                  <a:cxn ang="0">
                    <a:pos x="6" y="259"/>
                  </a:cxn>
                </a:cxnLst>
                <a:rect l="0" t="0" r="r" b="b"/>
                <a:pathLst>
                  <a:path w="57" h="354">
                    <a:moveTo>
                      <a:pt x="6" y="259"/>
                    </a:moveTo>
                    <a:cubicBezTo>
                      <a:pt x="6" y="256"/>
                      <a:pt x="5" y="253"/>
                      <a:pt x="7" y="250"/>
                    </a:cubicBezTo>
                    <a:cubicBezTo>
                      <a:pt x="10" y="245"/>
                      <a:pt x="6" y="239"/>
                      <a:pt x="7" y="236"/>
                    </a:cubicBezTo>
                    <a:cubicBezTo>
                      <a:pt x="7" y="233"/>
                      <a:pt x="11" y="227"/>
                      <a:pt x="11" y="219"/>
                    </a:cubicBezTo>
                    <a:cubicBezTo>
                      <a:pt x="11" y="215"/>
                      <a:pt x="11" y="212"/>
                      <a:pt x="12" y="209"/>
                    </a:cubicBezTo>
                    <a:cubicBezTo>
                      <a:pt x="13" y="205"/>
                      <a:pt x="11" y="200"/>
                      <a:pt x="11" y="197"/>
                    </a:cubicBezTo>
                    <a:cubicBezTo>
                      <a:pt x="11" y="193"/>
                      <a:pt x="13" y="191"/>
                      <a:pt x="14" y="189"/>
                    </a:cubicBezTo>
                    <a:cubicBezTo>
                      <a:pt x="14" y="186"/>
                      <a:pt x="13" y="183"/>
                      <a:pt x="13" y="180"/>
                    </a:cubicBezTo>
                    <a:cubicBezTo>
                      <a:pt x="14" y="178"/>
                      <a:pt x="13" y="174"/>
                      <a:pt x="14" y="171"/>
                    </a:cubicBezTo>
                    <a:cubicBezTo>
                      <a:pt x="15" y="167"/>
                      <a:pt x="14" y="162"/>
                      <a:pt x="14" y="160"/>
                    </a:cubicBezTo>
                    <a:cubicBezTo>
                      <a:pt x="14" y="157"/>
                      <a:pt x="15" y="153"/>
                      <a:pt x="16" y="147"/>
                    </a:cubicBezTo>
                    <a:cubicBezTo>
                      <a:pt x="17" y="144"/>
                      <a:pt x="15" y="139"/>
                      <a:pt x="15" y="135"/>
                    </a:cubicBezTo>
                    <a:cubicBezTo>
                      <a:pt x="16" y="129"/>
                      <a:pt x="18" y="126"/>
                      <a:pt x="19" y="123"/>
                    </a:cubicBezTo>
                    <a:cubicBezTo>
                      <a:pt x="19" y="120"/>
                      <a:pt x="18" y="116"/>
                      <a:pt x="19" y="111"/>
                    </a:cubicBezTo>
                    <a:cubicBezTo>
                      <a:pt x="20" y="107"/>
                      <a:pt x="23" y="103"/>
                      <a:pt x="23" y="99"/>
                    </a:cubicBezTo>
                    <a:cubicBezTo>
                      <a:pt x="24" y="94"/>
                      <a:pt x="22" y="87"/>
                      <a:pt x="24" y="85"/>
                    </a:cubicBezTo>
                    <a:cubicBezTo>
                      <a:pt x="26" y="81"/>
                      <a:pt x="28" y="77"/>
                      <a:pt x="27" y="70"/>
                    </a:cubicBezTo>
                    <a:cubicBezTo>
                      <a:pt x="26" y="64"/>
                      <a:pt x="33" y="58"/>
                      <a:pt x="30" y="52"/>
                    </a:cubicBezTo>
                    <a:cubicBezTo>
                      <a:pt x="27" y="46"/>
                      <a:pt x="18" y="50"/>
                      <a:pt x="17" y="50"/>
                    </a:cubicBezTo>
                    <a:cubicBezTo>
                      <a:pt x="33" y="46"/>
                      <a:pt x="45" y="36"/>
                      <a:pt x="53" y="18"/>
                    </a:cubicBezTo>
                    <a:cubicBezTo>
                      <a:pt x="55" y="12"/>
                      <a:pt x="56" y="6"/>
                      <a:pt x="57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47" y="76"/>
                      <a:pt x="30" y="98"/>
                      <a:pt x="26" y="146"/>
                    </a:cubicBezTo>
                    <a:cubicBezTo>
                      <a:pt x="22" y="194"/>
                      <a:pt x="18" y="233"/>
                      <a:pt x="14" y="271"/>
                    </a:cubicBezTo>
                    <a:cubicBezTo>
                      <a:pt x="10" y="309"/>
                      <a:pt x="16" y="321"/>
                      <a:pt x="20" y="337"/>
                    </a:cubicBezTo>
                    <a:cubicBezTo>
                      <a:pt x="25" y="350"/>
                      <a:pt x="15" y="354"/>
                      <a:pt x="10" y="342"/>
                    </a:cubicBezTo>
                    <a:cubicBezTo>
                      <a:pt x="8" y="340"/>
                      <a:pt x="8" y="334"/>
                      <a:pt x="7" y="332"/>
                    </a:cubicBezTo>
                    <a:cubicBezTo>
                      <a:pt x="6" y="325"/>
                      <a:pt x="5" y="327"/>
                      <a:pt x="4" y="322"/>
                    </a:cubicBezTo>
                    <a:cubicBezTo>
                      <a:pt x="2" y="317"/>
                      <a:pt x="3" y="312"/>
                      <a:pt x="2" y="309"/>
                    </a:cubicBezTo>
                    <a:cubicBezTo>
                      <a:pt x="2" y="305"/>
                      <a:pt x="0" y="303"/>
                      <a:pt x="0" y="299"/>
                    </a:cubicBezTo>
                    <a:cubicBezTo>
                      <a:pt x="0" y="292"/>
                      <a:pt x="5" y="287"/>
                      <a:pt x="5" y="281"/>
                    </a:cubicBezTo>
                    <a:cubicBezTo>
                      <a:pt x="5" y="276"/>
                      <a:pt x="4" y="273"/>
                      <a:pt x="4" y="266"/>
                    </a:cubicBezTo>
                    <a:cubicBezTo>
                      <a:pt x="4" y="263"/>
                      <a:pt x="5" y="261"/>
                      <a:pt x="6" y="259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6" name="Freeform 104"/>
              <p:cNvSpPr>
                <a:spLocks/>
              </p:cNvSpPr>
              <p:nvPr/>
            </p:nvSpPr>
            <p:spPr bwMode="auto">
              <a:xfrm>
                <a:off x="1608" y="1802"/>
                <a:ext cx="3" cy="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1" y="0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7" name="Freeform 105"/>
              <p:cNvSpPr>
                <a:spLocks/>
              </p:cNvSpPr>
              <p:nvPr/>
            </p:nvSpPr>
            <p:spPr bwMode="auto">
              <a:xfrm>
                <a:off x="2744" y="3418"/>
                <a:ext cx="1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8" name="Freeform 106"/>
              <p:cNvSpPr>
                <a:spLocks/>
              </p:cNvSpPr>
              <p:nvPr/>
            </p:nvSpPr>
            <p:spPr bwMode="auto">
              <a:xfrm>
                <a:off x="4152" y="1802"/>
                <a:ext cx="1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2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9" name="Freeform 107"/>
              <p:cNvSpPr>
                <a:spLocks/>
              </p:cNvSpPr>
              <p:nvPr/>
            </p:nvSpPr>
            <p:spPr bwMode="auto">
              <a:xfrm>
                <a:off x="4152" y="2017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0" name="Freeform 108"/>
              <p:cNvSpPr>
                <a:spLocks/>
              </p:cNvSpPr>
              <p:nvPr/>
            </p:nvSpPr>
            <p:spPr bwMode="auto">
              <a:xfrm>
                <a:off x="1608" y="2017"/>
                <a:ext cx="3" cy="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lnTo>
                      <a:pt x="1" y="1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1" name="Freeform 109"/>
              <p:cNvSpPr>
                <a:spLocks/>
              </p:cNvSpPr>
              <p:nvPr/>
            </p:nvSpPr>
            <p:spPr bwMode="auto">
              <a:xfrm>
                <a:off x="2028" y="1792"/>
                <a:ext cx="405" cy="312"/>
              </a:xfrm>
              <a:custGeom>
                <a:avLst/>
                <a:gdLst/>
                <a:ahLst/>
                <a:cxnLst>
                  <a:cxn ang="0">
                    <a:pos x="6" y="104"/>
                  </a:cxn>
                  <a:cxn ang="0">
                    <a:pos x="11" y="129"/>
                  </a:cxn>
                  <a:cxn ang="0">
                    <a:pos x="168" y="28"/>
                  </a:cxn>
                  <a:cxn ang="0">
                    <a:pos x="157" y="0"/>
                  </a:cxn>
                  <a:cxn ang="0">
                    <a:pos x="156" y="0"/>
                  </a:cxn>
                  <a:cxn ang="0">
                    <a:pos x="0" y="94"/>
                  </a:cxn>
                  <a:cxn ang="0">
                    <a:pos x="6" y="104"/>
                  </a:cxn>
                </a:cxnLst>
                <a:rect l="0" t="0" r="r" b="b"/>
                <a:pathLst>
                  <a:path w="168" h="129">
                    <a:moveTo>
                      <a:pt x="6" y="104"/>
                    </a:moveTo>
                    <a:cubicBezTo>
                      <a:pt x="8" y="110"/>
                      <a:pt x="11" y="120"/>
                      <a:pt x="11" y="129"/>
                    </a:cubicBezTo>
                    <a:cubicBezTo>
                      <a:pt x="34" y="116"/>
                      <a:pt x="130" y="62"/>
                      <a:pt x="168" y="28"/>
                    </a:cubicBezTo>
                    <a:cubicBezTo>
                      <a:pt x="165" y="17"/>
                      <a:pt x="161" y="7"/>
                      <a:pt x="157" y="0"/>
                    </a:cubicBezTo>
                    <a:cubicBezTo>
                      <a:pt x="156" y="0"/>
                      <a:pt x="156" y="0"/>
                      <a:pt x="156" y="0"/>
                    </a:cubicBezTo>
                    <a:cubicBezTo>
                      <a:pt x="141" y="26"/>
                      <a:pt x="47" y="94"/>
                      <a:pt x="0" y="94"/>
                    </a:cubicBezTo>
                    <a:cubicBezTo>
                      <a:pt x="3" y="97"/>
                      <a:pt x="5" y="100"/>
                      <a:pt x="6" y="104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2" name="Freeform 110"/>
              <p:cNvSpPr>
                <a:spLocks/>
              </p:cNvSpPr>
              <p:nvPr/>
            </p:nvSpPr>
            <p:spPr bwMode="auto">
              <a:xfrm>
                <a:off x="1676" y="1985"/>
                <a:ext cx="14" cy="20"/>
              </a:xfrm>
              <a:custGeom>
                <a:avLst/>
                <a:gdLst/>
                <a:ahLst/>
                <a:cxnLst>
                  <a:cxn ang="0">
                    <a:pos x="6" y="1"/>
                  </a:cxn>
                  <a:cxn ang="0">
                    <a:pos x="0" y="2"/>
                  </a:cxn>
                  <a:cxn ang="0">
                    <a:pos x="2" y="8"/>
                  </a:cxn>
                  <a:cxn ang="0">
                    <a:pos x="6" y="1"/>
                  </a:cxn>
                </a:cxnLst>
                <a:rect l="0" t="0" r="r" b="b"/>
                <a:pathLst>
                  <a:path w="6" h="8">
                    <a:moveTo>
                      <a:pt x="6" y="1"/>
                    </a:moveTo>
                    <a:cubicBezTo>
                      <a:pt x="3" y="0"/>
                      <a:pt x="1" y="0"/>
                      <a:pt x="0" y="2"/>
                    </a:cubicBezTo>
                    <a:cubicBezTo>
                      <a:pt x="0" y="4"/>
                      <a:pt x="2" y="6"/>
                      <a:pt x="2" y="8"/>
                    </a:cubicBezTo>
                    <a:cubicBezTo>
                      <a:pt x="3" y="6"/>
                      <a:pt x="5" y="4"/>
                      <a:pt x="6" y="1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" name="Freeform 111"/>
              <p:cNvSpPr>
                <a:spLocks/>
              </p:cNvSpPr>
              <p:nvPr/>
            </p:nvSpPr>
            <p:spPr bwMode="auto">
              <a:xfrm>
                <a:off x="1657" y="2002"/>
                <a:ext cx="21" cy="24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9" y="4"/>
                  </a:cxn>
                  <a:cxn ang="0">
                    <a:pos x="0" y="2"/>
                  </a:cxn>
                  <a:cxn ang="0">
                    <a:pos x="6" y="10"/>
                  </a:cxn>
                </a:cxnLst>
                <a:rect l="0" t="0" r="r" b="b"/>
                <a:pathLst>
                  <a:path w="9" h="10">
                    <a:moveTo>
                      <a:pt x="6" y="10"/>
                    </a:moveTo>
                    <a:cubicBezTo>
                      <a:pt x="7" y="8"/>
                      <a:pt x="8" y="6"/>
                      <a:pt x="9" y="4"/>
                    </a:cubicBezTo>
                    <a:cubicBezTo>
                      <a:pt x="6" y="5"/>
                      <a:pt x="1" y="0"/>
                      <a:pt x="0" y="2"/>
                    </a:cubicBezTo>
                    <a:cubicBezTo>
                      <a:pt x="0" y="4"/>
                      <a:pt x="2" y="6"/>
                      <a:pt x="6" y="10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4" name="Freeform 112"/>
              <p:cNvSpPr>
                <a:spLocks/>
              </p:cNvSpPr>
              <p:nvPr/>
            </p:nvSpPr>
            <p:spPr bwMode="auto">
              <a:xfrm>
                <a:off x="4062" y="1954"/>
                <a:ext cx="24" cy="24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9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6" y="10"/>
                  </a:cxn>
                </a:cxnLst>
                <a:rect l="0" t="0" r="r" b="b"/>
                <a:pathLst>
                  <a:path w="10" h="10">
                    <a:moveTo>
                      <a:pt x="6" y="10"/>
                    </a:moveTo>
                    <a:cubicBezTo>
                      <a:pt x="7" y="8"/>
                      <a:pt x="10" y="6"/>
                      <a:pt x="9" y="3"/>
                    </a:cubicBezTo>
                    <a:cubicBezTo>
                      <a:pt x="8" y="0"/>
                      <a:pt x="2" y="6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2" y="6"/>
                      <a:pt x="4" y="8"/>
                      <a:pt x="6" y="10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5" name="Freeform 113"/>
              <p:cNvSpPr>
                <a:spLocks/>
              </p:cNvSpPr>
              <p:nvPr/>
            </p:nvSpPr>
            <p:spPr bwMode="auto">
              <a:xfrm>
                <a:off x="4091" y="2000"/>
                <a:ext cx="32" cy="43"/>
              </a:xfrm>
              <a:custGeom>
                <a:avLst/>
                <a:gdLst/>
                <a:ahLst/>
                <a:cxnLst>
                  <a:cxn ang="0">
                    <a:pos x="3" y="9"/>
                  </a:cxn>
                  <a:cxn ang="0">
                    <a:pos x="5" y="1"/>
                  </a:cxn>
                  <a:cxn ang="0">
                    <a:pos x="0" y="1"/>
                  </a:cxn>
                  <a:cxn ang="0">
                    <a:pos x="6" y="18"/>
                  </a:cxn>
                  <a:cxn ang="0">
                    <a:pos x="11" y="12"/>
                  </a:cxn>
                  <a:cxn ang="0">
                    <a:pos x="3" y="9"/>
                  </a:cxn>
                </a:cxnLst>
                <a:rect l="0" t="0" r="r" b="b"/>
                <a:pathLst>
                  <a:path w="13" h="18">
                    <a:moveTo>
                      <a:pt x="3" y="9"/>
                    </a:moveTo>
                    <a:cubicBezTo>
                      <a:pt x="3" y="7"/>
                      <a:pt x="9" y="3"/>
                      <a:pt x="5" y="1"/>
                    </a:cubicBezTo>
                    <a:cubicBezTo>
                      <a:pt x="4" y="0"/>
                      <a:pt x="2" y="1"/>
                      <a:pt x="0" y="1"/>
                    </a:cubicBezTo>
                    <a:cubicBezTo>
                      <a:pt x="3" y="7"/>
                      <a:pt x="5" y="13"/>
                      <a:pt x="6" y="18"/>
                    </a:cubicBezTo>
                    <a:cubicBezTo>
                      <a:pt x="7" y="16"/>
                      <a:pt x="10" y="14"/>
                      <a:pt x="11" y="12"/>
                    </a:cubicBezTo>
                    <a:cubicBezTo>
                      <a:pt x="13" y="6"/>
                      <a:pt x="5" y="12"/>
                      <a:pt x="3" y="9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6" name="Freeform 114"/>
              <p:cNvSpPr>
                <a:spLocks/>
              </p:cNvSpPr>
              <p:nvPr/>
            </p:nvSpPr>
            <p:spPr bwMode="auto">
              <a:xfrm>
                <a:off x="2778" y="2745"/>
                <a:ext cx="270" cy="2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112" y="0"/>
                  </a:cxn>
                </a:cxnLst>
                <a:rect l="0" t="0" r="r" b="b"/>
                <a:pathLst>
                  <a:path w="112" h="11">
                    <a:moveTo>
                      <a:pt x="0" y="6"/>
                    </a:moveTo>
                    <a:cubicBezTo>
                      <a:pt x="31" y="11"/>
                      <a:pt x="84" y="8"/>
                      <a:pt x="112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7" name="Freeform 115"/>
              <p:cNvSpPr>
                <a:spLocks/>
              </p:cNvSpPr>
              <p:nvPr/>
            </p:nvSpPr>
            <p:spPr bwMode="auto">
              <a:xfrm>
                <a:off x="2775" y="2776"/>
                <a:ext cx="265" cy="24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110" y="0"/>
                  </a:cxn>
                </a:cxnLst>
                <a:rect l="0" t="0" r="r" b="b"/>
                <a:pathLst>
                  <a:path w="110" h="10">
                    <a:moveTo>
                      <a:pt x="0" y="4"/>
                    </a:moveTo>
                    <a:cubicBezTo>
                      <a:pt x="30" y="10"/>
                      <a:pt x="81" y="9"/>
                      <a:pt x="110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8" name="Freeform 116"/>
              <p:cNvSpPr>
                <a:spLocks/>
              </p:cNvSpPr>
              <p:nvPr/>
            </p:nvSpPr>
            <p:spPr bwMode="auto">
              <a:xfrm>
                <a:off x="2843" y="2805"/>
                <a:ext cx="195" cy="24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81" y="0"/>
                  </a:cxn>
                </a:cxnLst>
                <a:rect l="0" t="0" r="r" b="b"/>
                <a:pathLst>
                  <a:path w="81" h="10">
                    <a:moveTo>
                      <a:pt x="0" y="8"/>
                    </a:moveTo>
                    <a:cubicBezTo>
                      <a:pt x="26" y="10"/>
                      <a:pt x="60" y="7"/>
                      <a:pt x="81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9" name="Freeform 117"/>
              <p:cNvSpPr>
                <a:spLocks/>
              </p:cNvSpPr>
              <p:nvPr/>
            </p:nvSpPr>
            <p:spPr bwMode="auto">
              <a:xfrm>
                <a:off x="2802" y="2836"/>
                <a:ext cx="229" cy="22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95" y="0"/>
                  </a:cxn>
                </a:cxnLst>
                <a:rect l="0" t="0" r="r" b="b"/>
                <a:pathLst>
                  <a:path w="95" h="9">
                    <a:moveTo>
                      <a:pt x="0" y="5"/>
                    </a:moveTo>
                    <a:cubicBezTo>
                      <a:pt x="29" y="9"/>
                      <a:pt x="68" y="9"/>
                      <a:pt x="95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0" name="Freeform 118"/>
              <p:cNvSpPr>
                <a:spLocks/>
              </p:cNvSpPr>
              <p:nvPr/>
            </p:nvSpPr>
            <p:spPr bwMode="auto">
              <a:xfrm>
                <a:off x="2838" y="2870"/>
                <a:ext cx="188" cy="2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78" y="0"/>
                  </a:cxn>
                </a:cxnLst>
                <a:rect l="0" t="0" r="r" b="b"/>
                <a:pathLst>
                  <a:path w="78" h="8">
                    <a:moveTo>
                      <a:pt x="0" y="6"/>
                    </a:moveTo>
                    <a:cubicBezTo>
                      <a:pt x="24" y="8"/>
                      <a:pt x="54" y="7"/>
                      <a:pt x="78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1" name="Freeform 119"/>
              <p:cNvSpPr>
                <a:spLocks/>
              </p:cNvSpPr>
              <p:nvPr/>
            </p:nvSpPr>
            <p:spPr bwMode="auto">
              <a:xfrm>
                <a:off x="2804" y="2904"/>
                <a:ext cx="212" cy="19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88" y="0"/>
                  </a:cxn>
                </a:cxnLst>
                <a:rect l="0" t="0" r="r" b="b"/>
                <a:pathLst>
                  <a:path w="88" h="8">
                    <a:moveTo>
                      <a:pt x="0" y="3"/>
                    </a:moveTo>
                    <a:cubicBezTo>
                      <a:pt x="24" y="7"/>
                      <a:pt x="58" y="8"/>
                      <a:pt x="88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2" name="Freeform 120"/>
              <p:cNvSpPr>
                <a:spLocks/>
              </p:cNvSpPr>
              <p:nvPr/>
            </p:nvSpPr>
            <p:spPr bwMode="auto">
              <a:xfrm>
                <a:off x="2758" y="2933"/>
                <a:ext cx="261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8" y="1"/>
                  </a:cxn>
                </a:cxnLst>
                <a:rect l="0" t="0" r="r" b="b"/>
                <a:pathLst>
                  <a:path w="108" h="11">
                    <a:moveTo>
                      <a:pt x="0" y="0"/>
                    </a:moveTo>
                    <a:cubicBezTo>
                      <a:pt x="21" y="7"/>
                      <a:pt x="65" y="11"/>
                      <a:pt x="108" y="1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" name="Freeform 121"/>
              <p:cNvSpPr>
                <a:spLocks/>
              </p:cNvSpPr>
              <p:nvPr/>
            </p:nvSpPr>
            <p:spPr bwMode="auto">
              <a:xfrm>
                <a:off x="2763" y="2967"/>
                <a:ext cx="253" cy="21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05" y="0"/>
                  </a:cxn>
                </a:cxnLst>
                <a:rect l="0" t="0" r="r" b="b"/>
                <a:pathLst>
                  <a:path w="105" h="9">
                    <a:moveTo>
                      <a:pt x="0" y="1"/>
                    </a:moveTo>
                    <a:cubicBezTo>
                      <a:pt x="20" y="7"/>
                      <a:pt x="67" y="9"/>
                      <a:pt x="105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" name="Freeform 122"/>
              <p:cNvSpPr>
                <a:spLocks/>
              </p:cNvSpPr>
              <p:nvPr/>
            </p:nvSpPr>
            <p:spPr bwMode="auto">
              <a:xfrm>
                <a:off x="2768" y="3003"/>
                <a:ext cx="246" cy="1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02" y="0"/>
                  </a:cxn>
                </a:cxnLst>
                <a:rect l="0" t="0" r="r" b="b"/>
                <a:pathLst>
                  <a:path w="102" h="8">
                    <a:moveTo>
                      <a:pt x="0" y="1"/>
                    </a:moveTo>
                    <a:cubicBezTo>
                      <a:pt x="19" y="7"/>
                      <a:pt x="70" y="8"/>
                      <a:pt x="102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" name="Freeform 123"/>
              <p:cNvSpPr>
                <a:spLocks/>
              </p:cNvSpPr>
              <p:nvPr/>
            </p:nvSpPr>
            <p:spPr bwMode="auto">
              <a:xfrm>
                <a:off x="2773" y="3039"/>
                <a:ext cx="241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00" y="0"/>
                  </a:cxn>
                </a:cxnLst>
                <a:rect l="0" t="0" r="r" b="b"/>
                <a:pathLst>
                  <a:path w="100" h="7">
                    <a:moveTo>
                      <a:pt x="0" y="1"/>
                    </a:moveTo>
                    <a:cubicBezTo>
                      <a:pt x="18" y="7"/>
                      <a:pt x="73" y="6"/>
                      <a:pt x="100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6" name="Freeform 124"/>
              <p:cNvSpPr>
                <a:spLocks/>
              </p:cNvSpPr>
              <p:nvPr/>
            </p:nvSpPr>
            <p:spPr bwMode="auto">
              <a:xfrm>
                <a:off x="2778" y="3075"/>
                <a:ext cx="231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96" y="0"/>
                  </a:cxn>
                </a:cxnLst>
                <a:rect l="0" t="0" r="r" b="b"/>
                <a:pathLst>
                  <a:path w="96" h="7">
                    <a:moveTo>
                      <a:pt x="0" y="1"/>
                    </a:moveTo>
                    <a:cubicBezTo>
                      <a:pt x="17" y="7"/>
                      <a:pt x="75" y="5"/>
                      <a:pt x="96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7" name="Freeform 125"/>
              <p:cNvSpPr>
                <a:spLocks/>
              </p:cNvSpPr>
              <p:nvPr/>
            </p:nvSpPr>
            <p:spPr bwMode="auto">
              <a:xfrm>
                <a:off x="2782" y="3111"/>
                <a:ext cx="225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93" y="0"/>
                  </a:cxn>
                </a:cxnLst>
                <a:rect l="0" t="0" r="r" b="b"/>
                <a:pathLst>
                  <a:path w="93" h="7">
                    <a:moveTo>
                      <a:pt x="0" y="1"/>
                    </a:moveTo>
                    <a:cubicBezTo>
                      <a:pt x="16" y="7"/>
                      <a:pt x="78" y="4"/>
                      <a:pt x="93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8" name="Freeform 126"/>
              <p:cNvSpPr>
                <a:spLocks/>
              </p:cNvSpPr>
              <p:nvPr/>
            </p:nvSpPr>
            <p:spPr bwMode="auto">
              <a:xfrm>
                <a:off x="2787" y="3148"/>
                <a:ext cx="212" cy="1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88" y="0"/>
                  </a:cxn>
                </a:cxnLst>
                <a:rect l="0" t="0" r="r" b="b"/>
                <a:pathLst>
                  <a:path w="88" h="7">
                    <a:moveTo>
                      <a:pt x="0" y="1"/>
                    </a:moveTo>
                    <a:cubicBezTo>
                      <a:pt x="15" y="7"/>
                      <a:pt x="78" y="3"/>
                      <a:pt x="88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9" name="Freeform 127"/>
              <p:cNvSpPr>
                <a:spLocks/>
              </p:cNvSpPr>
              <p:nvPr/>
            </p:nvSpPr>
            <p:spPr bwMode="auto">
              <a:xfrm>
                <a:off x="2787" y="3186"/>
                <a:ext cx="208" cy="12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86" y="0"/>
                  </a:cxn>
                </a:cxnLst>
                <a:rect l="0" t="0" r="r" b="b"/>
                <a:pathLst>
                  <a:path w="86" h="5">
                    <a:moveTo>
                      <a:pt x="0" y="2"/>
                    </a:moveTo>
                    <a:cubicBezTo>
                      <a:pt x="15" y="5"/>
                      <a:pt x="76" y="2"/>
                      <a:pt x="86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0" name="Freeform 128"/>
              <p:cNvSpPr>
                <a:spLocks/>
              </p:cNvSpPr>
              <p:nvPr/>
            </p:nvSpPr>
            <p:spPr bwMode="auto">
              <a:xfrm>
                <a:off x="2785" y="3225"/>
                <a:ext cx="205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85" y="0"/>
                  </a:cxn>
                </a:cxnLst>
                <a:rect l="0" t="0" r="r" b="b"/>
                <a:pathLst>
                  <a:path w="85" h="2">
                    <a:moveTo>
                      <a:pt x="0" y="2"/>
                    </a:moveTo>
                    <a:cubicBezTo>
                      <a:pt x="15" y="2"/>
                      <a:pt x="75" y="1"/>
                      <a:pt x="85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1" name="Freeform 129"/>
              <p:cNvSpPr>
                <a:spLocks/>
              </p:cNvSpPr>
              <p:nvPr/>
            </p:nvSpPr>
            <p:spPr bwMode="auto">
              <a:xfrm>
                <a:off x="2782" y="3258"/>
                <a:ext cx="210" cy="8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87" y="2"/>
                  </a:cxn>
                </a:cxnLst>
                <a:rect l="0" t="0" r="r" b="b"/>
                <a:pathLst>
                  <a:path w="87" h="3">
                    <a:moveTo>
                      <a:pt x="0" y="3"/>
                    </a:moveTo>
                    <a:cubicBezTo>
                      <a:pt x="15" y="0"/>
                      <a:pt x="77" y="1"/>
                      <a:pt x="87" y="2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2" name="Freeform 130"/>
              <p:cNvSpPr>
                <a:spLocks/>
              </p:cNvSpPr>
              <p:nvPr/>
            </p:nvSpPr>
            <p:spPr bwMode="auto">
              <a:xfrm>
                <a:off x="2782" y="3295"/>
                <a:ext cx="198" cy="12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82" y="2"/>
                  </a:cxn>
                </a:cxnLst>
                <a:rect l="0" t="0" r="r" b="b"/>
                <a:pathLst>
                  <a:path w="82" h="5">
                    <a:moveTo>
                      <a:pt x="0" y="5"/>
                    </a:moveTo>
                    <a:cubicBezTo>
                      <a:pt x="12" y="0"/>
                      <a:pt x="61" y="0"/>
                      <a:pt x="82" y="2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3" name="Freeform 131"/>
              <p:cNvSpPr>
                <a:spLocks/>
              </p:cNvSpPr>
              <p:nvPr/>
            </p:nvSpPr>
            <p:spPr bwMode="auto">
              <a:xfrm>
                <a:off x="2780" y="3328"/>
                <a:ext cx="210" cy="17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87" y="4"/>
                  </a:cxn>
                </a:cxnLst>
                <a:rect l="0" t="0" r="r" b="b"/>
                <a:pathLst>
                  <a:path w="87" h="7">
                    <a:moveTo>
                      <a:pt x="0" y="7"/>
                    </a:moveTo>
                    <a:cubicBezTo>
                      <a:pt x="14" y="0"/>
                      <a:pt x="69" y="1"/>
                      <a:pt x="87" y="4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" name="Freeform 132"/>
              <p:cNvSpPr>
                <a:spLocks/>
              </p:cNvSpPr>
              <p:nvPr/>
            </p:nvSpPr>
            <p:spPr bwMode="auto">
              <a:xfrm>
                <a:off x="2778" y="3357"/>
                <a:ext cx="221" cy="27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92" y="9"/>
                  </a:cxn>
                </a:cxnLst>
                <a:rect l="0" t="0" r="r" b="b"/>
                <a:pathLst>
                  <a:path w="92" h="11">
                    <a:moveTo>
                      <a:pt x="0" y="11"/>
                    </a:moveTo>
                    <a:cubicBezTo>
                      <a:pt x="15" y="0"/>
                      <a:pt x="82" y="4"/>
                      <a:pt x="92" y="9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5" name="Freeform 133"/>
              <p:cNvSpPr>
                <a:spLocks/>
              </p:cNvSpPr>
              <p:nvPr/>
            </p:nvSpPr>
            <p:spPr bwMode="auto">
              <a:xfrm>
                <a:off x="2780" y="2781"/>
                <a:ext cx="2" cy="12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5"/>
                  </a:cxn>
                </a:cxnLst>
                <a:rect l="0" t="0" r="r" b="b"/>
                <a:pathLst>
                  <a:path w="1" h="5">
                    <a:moveTo>
                      <a:pt x="1" y="0"/>
                    </a:moveTo>
                    <a:cubicBezTo>
                      <a:pt x="1" y="2"/>
                      <a:pt x="0" y="4"/>
                      <a:pt x="0" y="5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6" name="Freeform 134"/>
              <p:cNvSpPr>
                <a:spLocks/>
              </p:cNvSpPr>
              <p:nvPr/>
            </p:nvSpPr>
            <p:spPr bwMode="auto">
              <a:xfrm>
                <a:off x="2756" y="2923"/>
                <a:ext cx="19" cy="22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" y="0"/>
                  </a:cxn>
                  <a:cxn ang="0">
                    <a:pos x="5" y="9"/>
                  </a:cxn>
                  <a:cxn ang="0">
                    <a:pos x="8" y="2"/>
                  </a:cxn>
                </a:cxnLst>
                <a:rect l="0" t="0" r="r" b="b"/>
                <a:pathLst>
                  <a:path w="8" h="9">
                    <a:moveTo>
                      <a:pt x="0" y="5"/>
                    </a:moveTo>
                    <a:cubicBezTo>
                      <a:pt x="0" y="3"/>
                      <a:pt x="0" y="1"/>
                      <a:pt x="2" y="0"/>
                    </a:cubicBezTo>
                    <a:cubicBezTo>
                      <a:pt x="4" y="2"/>
                      <a:pt x="3" y="9"/>
                      <a:pt x="5" y="9"/>
                    </a:cubicBezTo>
                    <a:cubicBezTo>
                      <a:pt x="8" y="9"/>
                      <a:pt x="8" y="3"/>
                      <a:pt x="8" y="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7" name="Freeform 135"/>
              <p:cNvSpPr>
                <a:spLocks/>
              </p:cNvSpPr>
              <p:nvPr/>
            </p:nvSpPr>
            <p:spPr bwMode="auto">
              <a:xfrm>
                <a:off x="2761" y="2962"/>
                <a:ext cx="24" cy="22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" y="0"/>
                  </a:cxn>
                  <a:cxn ang="0">
                    <a:pos x="7" y="9"/>
                  </a:cxn>
                  <a:cxn ang="0">
                    <a:pos x="9" y="1"/>
                  </a:cxn>
                </a:cxnLst>
                <a:rect l="0" t="0" r="r" b="b"/>
                <a:pathLst>
                  <a:path w="10" h="9">
                    <a:moveTo>
                      <a:pt x="0" y="4"/>
                    </a:moveTo>
                    <a:cubicBezTo>
                      <a:pt x="0" y="2"/>
                      <a:pt x="1" y="1"/>
                      <a:pt x="3" y="0"/>
                    </a:cubicBezTo>
                    <a:cubicBezTo>
                      <a:pt x="5" y="2"/>
                      <a:pt x="3" y="9"/>
                      <a:pt x="7" y="9"/>
                    </a:cubicBezTo>
                    <a:cubicBezTo>
                      <a:pt x="10" y="9"/>
                      <a:pt x="9" y="4"/>
                      <a:pt x="9" y="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8" name="Freeform 136"/>
              <p:cNvSpPr>
                <a:spLocks/>
              </p:cNvSpPr>
              <p:nvPr/>
            </p:nvSpPr>
            <p:spPr bwMode="auto">
              <a:xfrm>
                <a:off x="2766" y="2996"/>
                <a:ext cx="21" cy="29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2" y="1"/>
                  </a:cxn>
                  <a:cxn ang="0">
                    <a:pos x="6" y="8"/>
                  </a:cxn>
                  <a:cxn ang="0">
                    <a:pos x="9" y="2"/>
                  </a:cxn>
                </a:cxnLst>
                <a:rect l="0" t="0" r="r" b="b"/>
                <a:pathLst>
                  <a:path w="9" h="12">
                    <a:moveTo>
                      <a:pt x="1" y="6"/>
                    </a:moveTo>
                    <a:cubicBezTo>
                      <a:pt x="1" y="5"/>
                      <a:pt x="0" y="2"/>
                      <a:pt x="2" y="1"/>
                    </a:cubicBezTo>
                    <a:cubicBezTo>
                      <a:pt x="6" y="0"/>
                      <a:pt x="5" y="7"/>
                      <a:pt x="6" y="8"/>
                    </a:cubicBezTo>
                    <a:cubicBezTo>
                      <a:pt x="9" y="12"/>
                      <a:pt x="9" y="5"/>
                      <a:pt x="9" y="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9" name="Freeform 137"/>
              <p:cNvSpPr>
                <a:spLocks/>
              </p:cNvSpPr>
              <p:nvPr/>
            </p:nvSpPr>
            <p:spPr bwMode="auto">
              <a:xfrm>
                <a:off x="2768" y="3034"/>
                <a:ext cx="26" cy="29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7" y="5"/>
                  </a:cxn>
                  <a:cxn ang="0">
                    <a:pos x="9" y="2"/>
                  </a:cxn>
                  <a:cxn ang="0">
                    <a:pos x="10" y="6"/>
                  </a:cxn>
                </a:cxnLst>
                <a:rect l="0" t="0" r="r" b="b"/>
                <a:pathLst>
                  <a:path w="11" h="12">
                    <a:moveTo>
                      <a:pt x="3" y="0"/>
                    </a:moveTo>
                    <a:cubicBezTo>
                      <a:pt x="0" y="4"/>
                      <a:pt x="4" y="12"/>
                      <a:pt x="7" y="5"/>
                    </a:cubicBezTo>
                    <a:cubicBezTo>
                      <a:pt x="8" y="4"/>
                      <a:pt x="6" y="1"/>
                      <a:pt x="9" y="2"/>
                    </a:cubicBezTo>
                    <a:cubicBezTo>
                      <a:pt x="11" y="3"/>
                      <a:pt x="11" y="5"/>
                      <a:pt x="10" y="6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0" name="Freeform 138"/>
              <p:cNvSpPr>
                <a:spLocks/>
              </p:cNvSpPr>
              <p:nvPr/>
            </p:nvSpPr>
            <p:spPr bwMode="auto">
              <a:xfrm>
                <a:off x="2778" y="3070"/>
                <a:ext cx="12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8"/>
                  </a:cxn>
                  <a:cxn ang="0">
                    <a:pos x="4" y="0"/>
                  </a:cxn>
                </a:cxnLst>
                <a:rect l="0" t="0" r="r" b="b"/>
                <a:pathLst>
                  <a:path w="5" h="8">
                    <a:moveTo>
                      <a:pt x="0" y="0"/>
                    </a:moveTo>
                    <a:cubicBezTo>
                      <a:pt x="0" y="3"/>
                      <a:pt x="0" y="6"/>
                      <a:pt x="1" y="8"/>
                    </a:cubicBezTo>
                    <a:cubicBezTo>
                      <a:pt x="4" y="7"/>
                      <a:pt x="5" y="3"/>
                      <a:pt x="4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1" name="Freeform 139"/>
              <p:cNvSpPr>
                <a:spLocks/>
              </p:cNvSpPr>
              <p:nvPr/>
            </p:nvSpPr>
            <p:spPr bwMode="auto">
              <a:xfrm>
                <a:off x="2778" y="3107"/>
                <a:ext cx="14" cy="19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4" y="8"/>
                  </a:cxn>
                  <a:cxn ang="0">
                    <a:pos x="6" y="2"/>
                  </a:cxn>
                </a:cxnLst>
                <a:rect l="0" t="0" r="r" b="b"/>
                <a:pathLst>
                  <a:path w="6" h="8">
                    <a:moveTo>
                      <a:pt x="2" y="0"/>
                    </a:moveTo>
                    <a:cubicBezTo>
                      <a:pt x="0" y="2"/>
                      <a:pt x="1" y="7"/>
                      <a:pt x="4" y="8"/>
                    </a:cubicBezTo>
                    <a:cubicBezTo>
                      <a:pt x="5" y="6"/>
                      <a:pt x="6" y="4"/>
                      <a:pt x="6" y="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2" name="Freeform 140"/>
              <p:cNvSpPr>
                <a:spLocks/>
              </p:cNvSpPr>
              <p:nvPr/>
            </p:nvSpPr>
            <p:spPr bwMode="auto">
              <a:xfrm>
                <a:off x="2782" y="3138"/>
                <a:ext cx="15" cy="2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4" y="10"/>
                  </a:cxn>
                  <a:cxn ang="0">
                    <a:pos x="6" y="3"/>
                  </a:cxn>
                </a:cxnLst>
                <a:rect l="0" t="0" r="r" b="b"/>
                <a:pathLst>
                  <a:path w="6" h="11">
                    <a:moveTo>
                      <a:pt x="3" y="0"/>
                    </a:moveTo>
                    <a:cubicBezTo>
                      <a:pt x="2" y="2"/>
                      <a:pt x="0" y="11"/>
                      <a:pt x="4" y="10"/>
                    </a:cubicBezTo>
                    <a:cubicBezTo>
                      <a:pt x="6" y="10"/>
                      <a:pt x="6" y="5"/>
                      <a:pt x="6" y="3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3" name="Freeform 141"/>
              <p:cNvSpPr>
                <a:spLocks/>
              </p:cNvSpPr>
              <p:nvPr/>
            </p:nvSpPr>
            <p:spPr bwMode="auto">
              <a:xfrm>
                <a:off x="2782" y="3217"/>
                <a:ext cx="22" cy="22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3" y="8"/>
                  </a:cxn>
                  <a:cxn ang="0">
                    <a:pos x="6" y="1"/>
                  </a:cxn>
                  <a:cxn ang="0">
                    <a:pos x="9" y="9"/>
                  </a:cxn>
                </a:cxnLst>
                <a:rect l="0" t="0" r="r" b="b"/>
                <a:pathLst>
                  <a:path w="9" h="9">
                    <a:moveTo>
                      <a:pt x="2" y="0"/>
                    </a:moveTo>
                    <a:cubicBezTo>
                      <a:pt x="1" y="2"/>
                      <a:pt x="0" y="9"/>
                      <a:pt x="3" y="8"/>
                    </a:cubicBezTo>
                    <a:cubicBezTo>
                      <a:pt x="6" y="8"/>
                      <a:pt x="4" y="2"/>
                      <a:pt x="6" y="1"/>
                    </a:cubicBezTo>
                    <a:cubicBezTo>
                      <a:pt x="9" y="2"/>
                      <a:pt x="9" y="7"/>
                      <a:pt x="9" y="9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4" name="Freeform 142"/>
              <p:cNvSpPr>
                <a:spLocks/>
              </p:cNvSpPr>
              <p:nvPr/>
            </p:nvSpPr>
            <p:spPr bwMode="auto">
              <a:xfrm>
                <a:off x="2785" y="3181"/>
                <a:ext cx="19" cy="27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4" y="11"/>
                  </a:cxn>
                  <a:cxn ang="0">
                    <a:pos x="7" y="1"/>
                  </a:cxn>
                </a:cxnLst>
                <a:rect l="0" t="0" r="r" b="b"/>
                <a:pathLst>
                  <a:path w="8" h="11">
                    <a:moveTo>
                      <a:pt x="2" y="0"/>
                    </a:moveTo>
                    <a:cubicBezTo>
                      <a:pt x="2" y="3"/>
                      <a:pt x="0" y="11"/>
                      <a:pt x="4" y="11"/>
                    </a:cubicBezTo>
                    <a:cubicBezTo>
                      <a:pt x="8" y="10"/>
                      <a:pt x="8" y="3"/>
                      <a:pt x="7" y="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" name="Freeform 143"/>
              <p:cNvSpPr>
                <a:spLocks/>
              </p:cNvSpPr>
              <p:nvPr/>
            </p:nvSpPr>
            <p:spPr bwMode="auto">
              <a:xfrm>
                <a:off x="2780" y="3249"/>
                <a:ext cx="29" cy="29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4" y="10"/>
                  </a:cxn>
                  <a:cxn ang="0">
                    <a:pos x="7" y="0"/>
                  </a:cxn>
                  <a:cxn ang="0">
                    <a:pos x="10" y="12"/>
                  </a:cxn>
                </a:cxnLst>
                <a:rect l="0" t="0" r="r" b="b"/>
                <a:pathLst>
                  <a:path w="12" h="12">
                    <a:moveTo>
                      <a:pt x="1" y="2"/>
                    </a:moveTo>
                    <a:cubicBezTo>
                      <a:pt x="2" y="4"/>
                      <a:pt x="0" y="10"/>
                      <a:pt x="4" y="10"/>
                    </a:cubicBezTo>
                    <a:cubicBezTo>
                      <a:pt x="7" y="10"/>
                      <a:pt x="6" y="2"/>
                      <a:pt x="7" y="0"/>
                    </a:cubicBezTo>
                    <a:cubicBezTo>
                      <a:pt x="12" y="1"/>
                      <a:pt x="10" y="9"/>
                      <a:pt x="10" y="1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6" name="Freeform 144"/>
              <p:cNvSpPr>
                <a:spLocks/>
              </p:cNvSpPr>
              <p:nvPr/>
            </p:nvSpPr>
            <p:spPr bwMode="auto">
              <a:xfrm>
                <a:off x="2782" y="3287"/>
                <a:ext cx="22" cy="27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4" y="11"/>
                  </a:cxn>
                  <a:cxn ang="0">
                    <a:pos x="6" y="0"/>
                  </a:cxn>
                </a:cxnLst>
                <a:rect l="0" t="0" r="r" b="b"/>
                <a:pathLst>
                  <a:path w="9" h="11">
                    <a:moveTo>
                      <a:pt x="0" y="5"/>
                    </a:moveTo>
                    <a:cubicBezTo>
                      <a:pt x="0" y="6"/>
                      <a:pt x="1" y="11"/>
                      <a:pt x="4" y="11"/>
                    </a:cubicBezTo>
                    <a:cubicBezTo>
                      <a:pt x="9" y="11"/>
                      <a:pt x="7" y="2"/>
                      <a:pt x="6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7" name="Freeform 145"/>
              <p:cNvSpPr>
                <a:spLocks/>
              </p:cNvSpPr>
              <p:nvPr/>
            </p:nvSpPr>
            <p:spPr bwMode="auto">
              <a:xfrm>
                <a:off x="2778" y="3321"/>
                <a:ext cx="26" cy="29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4" y="12"/>
                  </a:cxn>
                  <a:cxn ang="0">
                    <a:pos x="6" y="2"/>
                  </a:cxn>
                  <a:cxn ang="0">
                    <a:pos x="11" y="11"/>
                  </a:cxn>
                </a:cxnLst>
                <a:rect l="0" t="0" r="r" b="b"/>
                <a:pathLst>
                  <a:path w="11" h="12">
                    <a:moveTo>
                      <a:pt x="1" y="4"/>
                    </a:moveTo>
                    <a:cubicBezTo>
                      <a:pt x="0" y="6"/>
                      <a:pt x="2" y="11"/>
                      <a:pt x="4" y="12"/>
                    </a:cubicBezTo>
                    <a:cubicBezTo>
                      <a:pt x="7" y="9"/>
                      <a:pt x="3" y="3"/>
                      <a:pt x="6" y="2"/>
                    </a:cubicBezTo>
                    <a:cubicBezTo>
                      <a:pt x="11" y="0"/>
                      <a:pt x="11" y="9"/>
                      <a:pt x="11" y="1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8" name="Freeform 146"/>
              <p:cNvSpPr>
                <a:spLocks/>
              </p:cNvSpPr>
              <p:nvPr/>
            </p:nvSpPr>
            <p:spPr bwMode="auto">
              <a:xfrm>
                <a:off x="2775" y="3365"/>
                <a:ext cx="36" cy="2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5" y="9"/>
                  </a:cxn>
                  <a:cxn ang="0">
                    <a:pos x="6" y="0"/>
                  </a:cxn>
                  <a:cxn ang="0">
                    <a:pos x="12" y="7"/>
                  </a:cxn>
                  <a:cxn ang="0">
                    <a:pos x="13" y="0"/>
                  </a:cxn>
                </a:cxnLst>
                <a:rect l="0" t="0" r="r" b="b"/>
                <a:pathLst>
                  <a:path w="15" h="12">
                    <a:moveTo>
                      <a:pt x="0" y="4"/>
                    </a:moveTo>
                    <a:cubicBezTo>
                      <a:pt x="1" y="7"/>
                      <a:pt x="2" y="12"/>
                      <a:pt x="5" y="9"/>
                    </a:cubicBezTo>
                    <a:cubicBezTo>
                      <a:pt x="7" y="8"/>
                      <a:pt x="7" y="3"/>
                      <a:pt x="6" y="0"/>
                    </a:cubicBezTo>
                    <a:cubicBezTo>
                      <a:pt x="8" y="2"/>
                      <a:pt x="10" y="8"/>
                      <a:pt x="12" y="7"/>
                    </a:cubicBezTo>
                    <a:cubicBezTo>
                      <a:pt x="15" y="6"/>
                      <a:pt x="14" y="2"/>
                      <a:pt x="13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9" name="Freeform 147"/>
              <p:cNvSpPr>
                <a:spLocks/>
              </p:cNvSpPr>
              <p:nvPr/>
            </p:nvSpPr>
            <p:spPr bwMode="auto">
              <a:xfrm>
                <a:off x="2966" y="3365"/>
                <a:ext cx="24" cy="21"/>
              </a:xfrm>
              <a:custGeom>
                <a:avLst/>
                <a:gdLst/>
                <a:ahLst/>
                <a:cxnLst>
                  <a:cxn ang="0">
                    <a:pos x="10" y="7"/>
                  </a:cxn>
                  <a:cxn ang="0">
                    <a:pos x="8" y="1"/>
                  </a:cxn>
                  <a:cxn ang="0">
                    <a:pos x="4" y="9"/>
                  </a:cxn>
                  <a:cxn ang="0">
                    <a:pos x="0" y="0"/>
                  </a:cxn>
                </a:cxnLst>
                <a:rect l="0" t="0" r="r" b="b"/>
                <a:pathLst>
                  <a:path w="10" h="9">
                    <a:moveTo>
                      <a:pt x="10" y="7"/>
                    </a:moveTo>
                    <a:cubicBezTo>
                      <a:pt x="10" y="5"/>
                      <a:pt x="10" y="1"/>
                      <a:pt x="8" y="1"/>
                    </a:cubicBezTo>
                    <a:cubicBezTo>
                      <a:pt x="6" y="3"/>
                      <a:pt x="8" y="8"/>
                      <a:pt x="4" y="9"/>
                    </a:cubicBezTo>
                    <a:cubicBezTo>
                      <a:pt x="0" y="9"/>
                      <a:pt x="2" y="1"/>
                      <a:pt x="0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0" name="Freeform 148"/>
              <p:cNvSpPr>
                <a:spLocks/>
              </p:cNvSpPr>
              <p:nvPr/>
            </p:nvSpPr>
            <p:spPr bwMode="auto">
              <a:xfrm>
                <a:off x="2958" y="3328"/>
                <a:ext cx="24" cy="22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7" y="1"/>
                  </a:cxn>
                </a:cxnLst>
                <a:rect l="0" t="0" r="r" b="b"/>
                <a:pathLst>
                  <a:path w="10" h="9">
                    <a:moveTo>
                      <a:pt x="3" y="0"/>
                    </a:moveTo>
                    <a:cubicBezTo>
                      <a:pt x="0" y="9"/>
                      <a:pt x="10" y="6"/>
                      <a:pt x="7" y="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1" name="Freeform 149"/>
              <p:cNvSpPr>
                <a:spLocks/>
              </p:cNvSpPr>
              <p:nvPr/>
            </p:nvSpPr>
            <p:spPr bwMode="auto">
              <a:xfrm>
                <a:off x="2966" y="3287"/>
                <a:ext cx="4" cy="2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8"/>
                  </a:cxn>
                </a:cxnLst>
                <a:rect l="0" t="0" r="r" b="b"/>
                <a:pathLst>
                  <a:path w="2" h="8">
                    <a:moveTo>
                      <a:pt x="2" y="0"/>
                    </a:moveTo>
                    <a:cubicBezTo>
                      <a:pt x="1" y="3"/>
                      <a:pt x="0" y="6"/>
                      <a:pt x="2" y="8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2" name="Freeform 150"/>
              <p:cNvSpPr>
                <a:spLocks/>
              </p:cNvSpPr>
              <p:nvPr/>
            </p:nvSpPr>
            <p:spPr bwMode="auto">
              <a:xfrm>
                <a:off x="2973" y="3251"/>
                <a:ext cx="12" cy="22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2" y="9"/>
                  </a:cxn>
                  <a:cxn ang="0">
                    <a:pos x="5" y="0"/>
                  </a:cxn>
                </a:cxnLst>
                <a:rect l="0" t="0" r="r" b="b"/>
                <a:pathLst>
                  <a:path w="5" h="9">
                    <a:moveTo>
                      <a:pt x="1" y="2"/>
                    </a:moveTo>
                    <a:cubicBezTo>
                      <a:pt x="1" y="4"/>
                      <a:pt x="0" y="8"/>
                      <a:pt x="2" y="9"/>
                    </a:cubicBezTo>
                    <a:cubicBezTo>
                      <a:pt x="5" y="7"/>
                      <a:pt x="5" y="3"/>
                      <a:pt x="5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3" name="Freeform 151"/>
              <p:cNvSpPr>
                <a:spLocks/>
              </p:cNvSpPr>
              <p:nvPr/>
            </p:nvSpPr>
            <p:spPr bwMode="auto">
              <a:xfrm>
                <a:off x="2985" y="3140"/>
                <a:ext cx="2" cy="20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8"/>
                  </a:cxn>
                </a:cxnLst>
                <a:rect l="0" t="0" r="r" b="b"/>
                <a:pathLst>
                  <a:path w="1" h="8">
                    <a:moveTo>
                      <a:pt x="1" y="0"/>
                    </a:moveTo>
                    <a:cubicBezTo>
                      <a:pt x="1" y="3"/>
                      <a:pt x="0" y="5"/>
                      <a:pt x="0" y="8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4" name="Freeform 152"/>
              <p:cNvSpPr>
                <a:spLocks/>
              </p:cNvSpPr>
              <p:nvPr/>
            </p:nvSpPr>
            <p:spPr bwMode="auto">
              <a:xfrm>
                <a:off x="2982" y="3179"/>
                <a:ext cx="1" cy="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"/>
                  </a:cxn>
                </a:cxnLst>
                <a:rect l="0" t="0" r="r" b="b"/>
                <a:pathLst>
                  <a:path h="8">
                    <a:moveTo>
                      <a:pt x="0" y="0"/>
                    </a:moveTo>
                    <a:cubicBezTo>
                      <a:pt x="0" y="3"/>
                      <a:pt x="0" y="6"/>
                      <a:pt x="0" y="8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5" name="Freeform 153"/>
              <p:cNvSpPr>
                <a:spLocks/>
              </p:cNvSpPr>
              <p:nvPr/>
            </p:nvSpPr>
            <p:spPr bwMode="auto">
              <a:xfrm>
                <a:off x="2987" y="2957"/>
                <a:ext cx="20" cy="24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10"/>
                  </a:cxn>
                  <a:cxn ang="0">
                    <a:pos x="2" y="3"/>
                  </a:cxn>
                </a:cxnLst>
                <a:rect l="0" t="0" r="r" b="b"/>
                <a:pathLst>
                  <a:path w="8" h="10">
                    <a:moveTo>
                      <a:pt x="7" y="0"/>
                    </a:moveTo>
                    <a:cubicBezTo>
                      <a:pt x="6" y="3"/>
                      <a:pt x="8" y="6"/>
                      <a:pt x="7" y="10"/>
                    </a:cubicBezTo>
                    <a:cubicBezTo>
                      <a:pt x="5" y="9"/>
                      <a:pt x="0" y="6"/>
                      <a:pt x="2" y="3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6" name="Freeform 154"/>
              <p:cNvSpPr>
                <a:spLocks/>
              </p:cNvSpPr>
              <p:nvPr/>
            </p:nvSpPr>
            <p:spPr bwMode="auto">
              <a:xfrm>
                <a:off x="2792" y="2747"/>
                <a:ext cx="63" cy="32"/>
              </a:xfrm>
              <a:custGeom>
                <a:avLst/>
                <a:gdLst/>
                <a:ahLst/>
                <a:cxnLst>
                  <a:cxn ang="0">
                    <a:pos x="2" y="9"/>
                  </a:cxn>
                  <a:cxn ang="0">
                    <a:pos x="5" y="4"/>
                  </a:cxn>
                  <a:cxn ang="0">
                    <a:pos x="10" y="11"/>
                  </a:cxn>
                  <a:cxn ang="0">
                    <a:pos x="15" y="3"/>
                  </a:cxn>
                  <a:cxn ang="0">
                    <a:pos x="21" y="11"/>
                  </a:cxn>
                  <a:cxn ang="0">
                    <a:pos x="25" y="0"/>
                  </a:cxn>
                </a:cxnLst>
                <a:rect l="0" t="0" r="r" b="b"/>
                <a:pathLst>
                  <a:path w="26" h="13">
                    <a:moveTo>
                      <a:pt x="2" y="9"/>
                    </a:moveTo>
                    <a:cubicBezTo>
                      <a:pt x="0" y="7"/>
                      <a:pt x="3" y="4"/>
                      <a:pt x="5" y="4"/>
                    </a:cubicBezTo>
                    <a:cubicBezTo>
                      <a:pt x="7" y="6"/>
                      <a:pt x="5" y="13"/>
                      <a:pt x="10" y="11"/>
                    </a:cubicBezTo>
                    <a:cubicBezTo>
                      <a:pt x="13" y="9"/>
                      <a:pt x="10" y="2"/>
                      <a:pt x="15" y="3"/>
                    </a:cubicBezTo>
                    <a:cubicBezTo>
                      <a:pt x="20" y="3"/>
                      <a:pt x="18" y="10"/>
                      <a:pt x="21" y="11"/>
                    </a:cubicBezTo>
                    <a:cubicBezTo>
                      <a:pt x="26" y="11"/>
                      <a:pt x="25" y="3"/>
                      <a:pt x="25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7" name="Freeform 155"/>
              <p:cNvSpPr>
                <a:spLocks/>
              </p:cNvSpPr>
              <p:nvPr/>
            </p:nvSpPr>
            <p:spPr bwMode="auto">
              <a:xfrm>
                <a:off x="2811" y="2779"/>
                <a:ext cx="32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1" y="1"/>
                  </a:cxn>
                  <a:cxn ang="0">
                    <a:pos x="5" y="7"/>
                  </a:cxn>
                  <a:cxn ang="0">
                    <a:pos x="8" y="11"/>
                  </a:cxn>
                  <a:cxn ang="0">
                    <a:pos x="13" y="1"/>
                  </a:cxn>
                </a:cxnLst>
                <a:rect l="0" t="0" r="r" b="b"/>
                <a:pathLst>
                  <a:path w="13" h="13">
                    <a:moveTo>
                      <a:pt x="0" y="9"/>
                    </a:moveTo>
                    <a:cubicBezTo>
                      <a:pt x="0" y="7"/>
                      <a:pt x="0" y="2"/>
                      <a:pt x="1" y="1"/>
                    </a:cubicBezTo>
                    <a:cubicBezTo>
                      <a:pt x="4" y="0"/>
                      <a:pt x="5" y="5"/>
                      <a:pt x="5" y="7"/>
                    </a:cubicBezTo>
                    <a:cubicBezTo>
                      <a:pt x="6" y="9"/>
                      <a:pt x="5" y="13"/>
                      <a:pt x="8" y="11"/>
                    </a:cubicBezTo>
                    <a:cubicBezTo>
                      <a:pt x="12" y="10"/>
                      <a:pt x="12" y="4"/>
                      <a:pt x="13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8" name="Freeform 156"/>
              <p:cNvSpPr>
                <a:spLocks/>
              </p:cNvSpPr>
              <p:nvPr/>
            </p:nvSpPr>
            <p:spPr bwMode="auto">
              <a:xfrm>
                <a:off x="2855" y="2798"/>
                <a:ext cx="2" cy="10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</a:cxnLst>
                <a:rect l="0" t="0" r="r" b="b"/>
                <a:pathLst>
                  <a:path w="1" h="4">
                    <a:moveTo>
                      <a:pt x="1" y="0"/>
                    </a:moveTo>
                    <a:cubicBezTo>
                      <a:pt x="0" y="2"/>
                      <a:pt x="0" y="3"/>
                      <a:pt x="0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9" name="Freeform 157"/>
              <p:cNvSpPr>
                <a:spLocks/>
              </p:cNvSpPr>
              <p:nvPr/>
            </p:nvSpPr>
            <p:spPr bwMode="auto">
              <a:xfrm>
                <a:off x="2893" y="2769"/>
                <a:ext cx="12" cy="14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3" y="6"/>
                  </a:cxn>
                  <a:cxn ang="0">
                    <a:pos x="5" y="0"/>
                  </a:cxn>
                </a:cxnLst>
                <a:rect l="0" t="0" r="r" b="b"/>
                <a:pathLst>
                  <a:path w="5" h="6">
                    <a:moveTo>
                      <a:pt x="1" y="1"/>
                    </a:moveTo>
                    <a:cubicBezTo>
                      <a:pt x="0" y="2"/>
                      <a:pt x="1" y="5"/>
                      <a:pt x="3" y="6"/>
                    </a:cubicBezTo>
                    <a:cubicBezTo>
                      <a:pt x="5" y="6"/>
                      <a:pt x="5" y="2"/>
                      <a:pt x="5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0" name="Freeform 158"/>
              <p:cNvSpPr>
                <a:spLocks/>
              </p:cNvSpPr>
              <p:nvPr/>
            </p:nvSpPr>
            <p:spPr bwMode="auto">
              <a:xfrm>
                <a:off x="2949" y="2767"/>
                <a:ext cx="2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0" y="2"/>
                      <a:pt x="1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1" name="Freeform 159"/>
              <p:cNvSpPr>
                <a:spLocks/>
              </p:cNvSpPr>
              <p:nvPr/>
            </p:nvSpPr>
            <p:spPr bwMode="auto">
              <a:xfrm>
                <a:off x="2978" y="2798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2" name="Freeform 160"/>
              <p:cNvSpPr>
                <a:spLocks/>
              </p:cNvSpPr>
              <p:nvPr/>
            </p:nvSpPr>
            <p:spPr bwMode="auto">
              <a:xfrm>
                <a:off x="2908" y="2829"/>
                <a:ext cx="2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5"/>
                  </a:cxn>
                </a:cxnLst>
                <a:rect l="0" t="0" r="r" b="b"/>
                <a:pathLst>
                  <a:path w="1" h="5">
                    <a:moveTo>
                      <a:pt x="0" y="0"/>
                    </a:moveTo>
                    <a:cubicBezTo>
                      <a:pt x="0" y="2"/>
                      <a:pt x="0" y="4"/>
                      <a:pt x="1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3" name="Freeform 161"/>
              <p:cNvSpPr>
                <a:spLocks/>
              </p:cNvSpPr>
              <p:nvPr/>
            </p:nvSpPr>
            <p:spPr bwMode="auto">
              <a:xfrm>
                <a:off x="2850" y="2817"/>
                <a:ext cx="26" cy="2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7" y="0"/>
                  </a:cxn>
                </a:cxnLst>
                <a:rect l="0" t="0" r="r" b="b"/>
                <a:pathLst>
                  <a:path w="11" h="11">
                    <a:moveTo>
                      <a:pt x="1" y="0"/>
                    </a:moveTo>
                    <a:cubicBezTo>
                      <a:pt x="0" y="11"/>
                      <a:pt x="11" y="5"/>
                      <a:pt x="7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4" name="Freeform 162"/>
              <p:cNvSpPr>
                <a:spLocks/>
              </p:cNvSpPr>
              <p:nvPr/>
            </p:nvSpPr>
            <p:spPr bwMode="auto">
              <a:xfrm>
                <a:off x="2811" y="2839"/>
                <a:ext cx="32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8"/>
                  </a:cxn>
                  <a:cxn ang="0">
                    <a:pos x="8" y="1"/>
                  </a:cxn>
                  <a:cxn ang="0">
                    <a:pos x="13" y="11"/>
                  </a:cxn>
                </a:cxnLst>
                <a:rect l="0" t="0" r="r" b="b"/>
                <a:pathLst>
                  <a:path w="13" h="11">
                    <a:moveTo>
                      <a:pt x="0" y="0"/>
                    </a:moveTo>
                    <a:cubicBezTo>
                      <a:pt x="0" y="2"/>
                      <a:pt x="0" y="6"/>
                      <a:pt x="1" y="8"/>
                    </a:cubicBezTo>
                    <a:cubicBezTo>
                      <a:pt x="5" y="8"/>
                      <a:pt x="5" y="1"/>
                      <a:pt x="8" y="1"/>
                    </a:cubicBezTo>
                    <a:cubicBezTo>
                      <a:pt x="12" y="0"/>
                      <a:pt x="12" y="8"/>
                      <a:pt x="13" y="1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5" name="Freeform 163"/>
              <p:cNvSpPr>
                <a:spLocks/>
              </p:cNvSpPr>
              <p:nvPr/>
            </p:nvSpPr>
            <p:spPr bwMode="auto">
              <a:xfrm>
                <a:off x="2872" y="2858"/>
                <a:ext cx="1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"/>
                  </a:cxn>
                </a:cxnLst>
                <a:rect l="0" t="0" r="r" b="b"/>
                <a:pathLst>
                  <a:path h="4">
                    <a:moveTo>
                      <a:pt x="0" y="0"/>
                    </a:moveTo>
                    <a:cubicBezTo>
                      <a:pt x="0" y="1"/>
                      <a:pt x="0" y="3"/>
                      <a:pt x="0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6" name="Freeform 164"/>
              <p:cNvSpPr>
                <a:spLocks/>
              </p:cNvSpPr>
              <p:nvPr/>
            </p:nvSpPr>
            <p:spPr bwMode="auto">
              <a:xfrm>
                <a:off x="2843" y="2875"/>
                <a:ext cx="29" cy="2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8"/>
                  </a:cxn>
                  <a:cxn ang="0">
                    <a:pos x="7" y="5"/>
                  </a:cxn>
                  <a:cxn ang="0">
                    <a:pos x="9" y="0"/>
                  </a:cxn>
                  <a:cxn ang="0">
                    <a:pos x="12" y="8"/>
                  </a:cxn>
                </a:cxnLst>
                <a:rect l="0" t="0" r="r" b="b"/>
                <a:pathLst>
                  <a:path w="12" h="9">
                    <a:moveTo>
                      <a:pt x="1" y="1"/>
                    </a:moveTo>
                    <a:cubicBezTo>
                      <a:pt x="1" y="3"/>
                      <a:pt x="0" y="6"/>
                      <a:pt x="1" y="8"/>
                    </a:cubicBezTo>
                    <a:cubicBezTo>
                      <a:pt x="3" y="9"/>
                      <a:pt x="6" y="6"/>
                      <a:pt x="7" y="5"/>
                    </a:cubicBezTo>
                    <a:cubicBezTo>
                      <a:pt x="7" y="4"/>
                      <a:pt x="7" y="1"/>
                      <a:pt x="9" y="0"/>
                    </a:cubicBezTo>
                    <a:cubicBezTo>
                      <a:pt x="11" y="0"/>
                      <a:pt x="12" y="6"/>
                      <a:pt x="12" y="8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7" name="Freeform 165"/>
              <p:cNvSpPr>
                <a:spLocks/>
              </p:cNvSpPr>
              <p:nvPr/>
            </p:nvSpPr>
            <p:spPr bwMode="auto">
              <a:xfrm>
                <a:off x="2903" y="2890"/>
                <a:ext cx="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</a:cxnLst>
                <a:rect l="0" t="0" r="r" b="b"/>
                <a:pathLst>
                  <a:path h="5">
                    <a:moveTo>
                      <a:pt x="0" y="0"/>
                    </a:moveTo>
                    <a:cubicBezTo>
                      <a:pt x="0" y="2"/>
                      <a:pt x="0" y="3"/>
                      <a:pt x="0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8" name="Freeform 166"/>
              <p:cNvSpPr>
                <a:spLocks/>
              </p:cNvSpPr>
              <p:nvPr/>
            </p:nvSpPr>
            <p:spPr bwMode="auto">
              <a:xfrm>
                <a:off x="2811" y="2899"/>
                <a:ext cx="15" cy="19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5" y="8"/>
                  </a:cxn>
                </a:cxnLst>
                <a:rect l="0" t="0" r="r" b="b"/>
                <a:pathLst>
                  <a:path w="6" h="8">
                    <a:moveTo>
                      <a:pt x="0" y="8"/>
                    </a:moveTo>
                    <a:cubicBezTo>
                      <a:pt x="0" y="2"/>
                      <a:pt x="6" y="0"/>
                      <a:pt x="5" y="8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9" name="Freeform 167"/>
              <p:cNvSpPr>
                <a:spLocks/>
              </p:cNvSpPr>
              <p:nvPr/>
            </p:nvSpPr>
            <p:spPr bwMode="auto">
              <a:xfrm>
                <a:off x="2840" y="2923"/>
                <a:ext cx="15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5"/>
                  </a:cxn>
                  <a:cxn ang="0">
                    <a:pos x="6" y="0"/>
                  </a:cxn>
                </a:cxnLst>
                <a:rect l="0" t="0" r="r" b="b"/>
                <a:pathLst>
                  <a:path w="6" h="5">
                    <a:moveTo>
                      <a:pt x="0" y="0"/>
                    </a:moveTo>
                    <a:cubicBezTo>
                      <a:pt x="0" y="1"/>
                      <a:pt x="0" y="5"/>
                      <a:pt x="2" y="5"/>
                    </a:cubicBezTo>
                    <a:cubicBezTo>
                      <a:pt x="5" y="5"/>
                      <a:pt x="6" y="2"/>
                      <a:pt x="6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0" name="Freeform 168"/>
              <p:cNvSpPr>
                <a:spLocks/>
              </p:cNvSpPr>
              <p:nvPr/>
            </p:nvSpPr>
            <p:spPr bwMode="auto">
              <a:xfrm>
                <a:off x="2857" y="2952"/>
                <a:ext cx="15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</a:cxnLst>
                <a:rect l="0" t="0" r="r" b="b"/>
                <a:pathLst>
                  <a:path w="6" h="8">
                    <a:moveTo>
                      <a:pt x="0" y="0"/>
                    </a:moveTo>
                    <a:cubicBezTo>
                      <a:pt x="0" y="6"/>
                      <a:pt x="6" y="8"/>
                      <a:pt x="5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1" name="Freeform 169"/>
              <p:cNvSpPr>
                <a:spLocks/>
              </p:cNvSpPr>
              <p:nvPr/>
            </p:nvSpPr>
            <p:spPr bwMode="auto">
              <a:xfrm>
                <a:off x="2845" y="2986"/>
                <a:ext cx="17" cy="1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6" y="0"/>
                  </a:cxn>
                </a:cxnLst>
                <a:rect l="0" t="0" r="r" b="b"/>
                <a:pathLst>
                  <a:path w="7" h="8">
                    <a:moveTo>
                      <a:pt x="0" y="1"/>
                    </a:moveTo>
                    <a:cubicBezTo>
                      <a:pt x="0" y="8"/>
                      <a:pt x="7" y="7"/>
                      <a:pt x="6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2" name="Freeform 170"/>
              <p:cNvSpPr>
                <a:spLocks/>
              </p:cNvSpPr>
              <p:nvPr/>
            </p:nvSpPr>
            <p:spPr bwMode="auto">
              <a:xfrm>
                <a:off x="2915" y="2986"/>
                <a:ext cx="2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0" y="1"/>
                      <a:pt x="1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3" name="Freeform 171"/>
              <p:cNvSpPr>
                <a:spLocks/>
              </p:cNvSpPr>
              <p:nvPr/>
            </p:nvSpPr>
            <p:spPr bwMode="auto">
              <a:xfrm>
                <a:off x="2806" y="2967"/>
                <a:ext cx="29" cy="21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5" y="3"/>
                  </a:cxn>
                  <a:cxn ang="0">
                    <a:pos x="8" y="9"/>
                  </a:cxn>
                  <a:cxn ang="0">
                    <a:pos x="12" y="5"/>
                  </a:cxn>
                </a:cxnLst>
                <a:rect l="0" t="0" r="r" b="b"/>
                <a:pathLst>
                  <a:path w="12" h="9">
                    <a:moveTo>
                      <a:pt x="2" y="8"/>
                    </a:moveTo>
                    <a:cubicBezTo>
                      <a:pt x="0" y="6"/>
                      <a:pt x="2" y="0"/>
                      <a:pt x="5" y="3"/>
                    </a:cubicBezTo>
                    <a:cubicBezTo>
                      <a:pt x="7" y="4"/>
                      <a:pt x="6" y="8"/>
                      <a:pt x="8" y="9"/>
                    </a:cubicBezTo>
                    <a:cubicBezTo>
                      <a:pt x="10" y="9"/>
                      <a:pt x="12" y="7"/>
                      <a:pt x="12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4" name="Freeform 172"/>
              <p:cNvSpPr>
                <a:spLocks/>
              </p:cNvSpPr>
              <p:nvPr/>
            </p:nvSpPr>
            <p:spPr bwMode="auto">
              <a:xfrm>
                <a:off x="2809" y="2933"/>
                <a:ext cx="22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10"/>
                  </a:cxn>
                  <a:cxn ang="0">
                    <a:pos x="8" y="0"/>
                  </a:cxn>
                </a:cxnLst>
                <a:rect l="0" t="0" r="r" b="b"/>
                <a:pathLst>
                  <a:path w="9" h="10">
                    <a:moveTo>
                      <a:pt x="0" y="0"/>
                    </a:moveTo>
                    <a:cubicBezTo>
                      <a:pt x="0" y="3"/>
                      <a:pt x="0" y="10"/>
                      <a:pt x="4" y="10"/>
                    </a:cubicBezTo>
                    <a:cubicBezTo>
                      <a:pt x="9" y="10"/>
                      <a:pt x="8" y="3"/>
                      <a:pt x="8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5" name="Freeform 173"/>
              <p:cNvSpPr>
                <a:spLocks/>
              </p:cNvSpPr>
              <p:nvPr/>
            </p:nvSpPr>
            <p:spPr bwMode="auto">
              <a:xfrm>
                <a:off x="2949" y="2858"/>
                <a:ext cx="17" cy="1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</a:cxnLst>
                <a:rect l="0" t="0" r="r" b="b"/>
                <a:pathLst>
                  <a:path w="7" h="7">
                    <a:moveTo>
                      <a:pt x="6" y="0"/>
                    </a:moveTo>
                    <a:cubicBezTo>
                      <a:pt x="7" y="7"/>
                      <a:pt x="2" y="6"/>
                      <a:pt x="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6" name="Freeform 174"/>
              <p:cNvSpPr>
                <a:spLocks/>
              </p:cNvSpPr>
              <p:nvPr/>
            </p:nvSpPr>
            <p:spPr bwMode="auto">
              <a:xfrm>
                <a:off x="2970" y="2827"/>
                <a:ext cx="3" cy="1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6"/>
                  </a:cxn>
                </a:cxnLst>
                <a:rect l="0" t="0" r="r" b="b"/>
                <a:pathLst>
                  <a:path w="1" h="6">
                    <a:moveTo>
                      <a:pt x="1" y="0"/>
                    </a:moveTo>
                    <a:cubicBezTo>
                      <a:pt x="1" y="2"/>
                      <a:pt x="1" y="4"/>
                      <a:pt x="0" y="6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7" name="Freeform 175"/>
              <p:cNvSpPr>
                <a:spLocks/>
              </p:cNvSpPr>
              <p:nvPr/>
            </p:nvSpPr>
            <p:spPr bwMode="auto">
              <a:xfrm>
                <a:off x="2949" y="2885"/>
                <a:ext cx="14" cy="14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6"/>
                  </a:cxn>
                  <a:cxn ang="0">
                    <a:pos x="1" y="2"/>
                  </a:cxn>
                </a:cxnLst>
                <a:rect l="0" t="0" r="r" b="b"/>
                <a:pathLst>
                  <a:path w="6" h="6">
                    <a:moveTo>
                      <a:pt x="5" y="0"/>
                    </a:moveTo>
                    <a:cubicBezTo>
                      <a:pt x="5" y="2"/>
                      <a:pt x="6" y="4"/>
                      <a:pt x="5" y="6"/>
                    </a:cubicBezTo>
                    <a:cubicBezTo>
                      <a:pt x="3" y="6"/>
                      <a:pt x="0" y="4"/>
                      <a:pt x="1" y="2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8" name="Freeform 176"/>
              <p:cNvSpPr>
                <a:spLocks/>
              </p:cNvSpPr>
              <p:nvPr/>
            </p:nvSpPr>
            <p:spPr bwMode="auto">
              <a:xfrm>
                <a:off x="2944" y="2918"/>
                <a:ext cx="22" cy="20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" y="0"/>
                  </a:cxn>
                </a:cxnLst>
                <a:rect l="0" t="0" r="r" b="b"/>
                <a:pathLst>
                  <a:path w="9" h="8">
                    <a:moveTo>
                      <a:pt x="5" y="0"/>
                    </a:moveTo>
                    <a:cubicBezTo>
                      <a:pt x="9" y="7"/>
                      <a:pt x="0" y="8"/>
                      <a:pt x="1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9" name="Freeform 177"/>
              <p:cNvSpPr>
                <a:spLocks/>
              </p:cNvSpPr>
              <p:nvPr/>
            </p:nvSpPr>
            <p:spPr bwMode="auto">
              <a:xfrm>
                <a:off x="2975" y="2899"/>
                <a:ext cx="17" cy="19"/>
              </a:xfrm>
              <a:custGeom>
                <a:avLst/>
                <a:gdLst/>
                <a:ahLst/>
                <a:cxnLst>
                  <a:cxn ang="0">
                    <a:pos x="5" y="8"/>
                  </a:cxn>
                  <a:cxn ang="0">
                    <a:pos x="3" y="0"/>
                  </a:cxn>
                  <a:cxn ang="0">
                    <a:pos x="0" y="7"/>
                  </a:cxn>
                </a:cxnLst>
                <a:rect l="0" t="0" r="r" b="b"/>
                <a:pathLst>
                  <a:path w="7" h="8">
                    <a:moveTo>
                      <a:pt x="5" y="8"/>
                    </a:moveTo>
                    <a:cubicBezTo>
                      <a:pt x="7" y="6"/>
                      <a:pt x="5" y="2"/>
                      <a:pt x="3" y="0"/>
                    </a:cubicBezTo>
                    <a:cubicBezTo>
                      <a:pt x="1" y="1"/>
                      <a:pt x="1" y="4"/>
                      <a:pt x="0" y="7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0" name="Freeform 178"/>
              <p:cNvSpPr>
                <a:spLocks/>
              </p:cNvSpPr>
              <p:nvPr/>
            </p:nvSpPr>
            <p:spPr bwMode="auto">
              <a:xfrm>
                <a:off x="2949" y="2950"/>
                <a:ext cx="12" cy="19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" y="0"/>
                  </a:cxn>
                </a:cxnLst>
                <a:rect l="0" t="0" r="r" b="b"/>
                <a:pathLst>
                  <a:path w="5" h="8">
                    <a:moveTo>
                      <a:pt x="5" y="0"/>
                    </a:moveTo>
                    <a:cubicBezTo>
                      <a:pt x="5" y="8"/>
                      <a:pt x="0" y="6"/>
                      <a:pt x="1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1" name="Freeform 179"/>
              <p:cNvSpPr>
                <a:spLocks/>
              </p:cNvSpPr>
              <p:nvPr/>
            </p:nvSpPr>
            <p:spPr bwMode="auto">
              <a:xfrm>
                <a:off x="2932" y="3020"/>
                <a:ext cx="17" cy="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1"/>
                  </a:cxn>
                </a:cxnLst>
                <a:rect l="0" t="0" r="r" b="b"/>
                <a:pathLst>
                  <a:path w="7" h="7">
                    <a:moveTo>
                      <a:pt x="4" y="0"/>
                    </a:moveTo>
                    <a:cubicBezTo>
                      <a:pt x="7" y="6"/>
                      <a:pt x="0" y="7"/>
                      <a:pt x="0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2" name="Freeform 180"/>
              <p:cNvSpPr>
                <a:spLocks/>
              </p:cNvSpPr>
              <p:nvPr/>
            </p:nvSpPr>
            <p:spPr bwMode="auto">
              <a:xfrm>
                <a:off x="2862" y="3020"/>
                <a:ext cx="12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7"/>
                  </a:cxn>
                  <a:cxn ang="0">
                    <a:pos x="4" y="0"/>
                  </a:cxn>
                </a:cxnLst>
                <a:rect l="0" t="0" r="r" b="b"/>
                <a:pathLst>
                  <a:path w="5" h="7">
                    <a:moveTo>
                      <a:pt x="0" y="1"/>
                    </a:moveTo>
                    <a:cubicBezTo>
                      <a:pt x="0" y="3"/>
                      <a:pt x="0" y="7"/>
                      <a:pt x="3" y="7"/>
                    </a:cubicBezTo>
                    <a:cubicBezTo>
                      <a:pt x="5" y="6"/>
                      <a:pt x="4" y="2"/>
                      <a:pt x="4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3" name="Freeform 181"/>
              <p:cNvSpPr>
                <a:spLocks/>
              </p:cNvSpPr>
              <p:nvPr/>
            </p:nvSpPr>
            <p:spPr bwMode="auto">
              <a:xfrm>
                <a:off x="2814" y="3000"/>
                <a:ext cx="31" cy="32"/>
              </a:xfrm>
              <a:custGeom>
                <a:avLst/>
                <a:gdLst/>
                <a:ahLst/>
                <a:cxnLst>
                  <a:cxn ang="0">
                    <a:pos x="1" y="8"/>
                  </a:cxn>
                  <a:cxn ang="0">
                    <a:pos x="2" y="2"/>
                  </a:cxn>
                  <a:cxn ang="0">
                    <a:pos x="5" y="8"/>
                  </a:cxn>
                  <a:cxn ang="0">
                    <a:pos x="11" y="10"/>
                  </a:cxn>
                  <a:cxn ang="0">
                    <a:pos x="13" y="2"/>
                  </a:cxn>
                </a:cxnLst>
                <a:rect l="0" t="0" r="r" b="b"/>
                <a:pathLst>
                  <a:path w="13" h="13">
                    <a:moveTo>
                      <a:pt x="1" y="8"/>
                    </a:moveTo>
                    <a:cubicBezTo>
                      <a:pt x="1" y="7"/>
                      <a:pt x="0" y="2"/>
                      <a:pt x="2" y="2"/>
                    </a:cubicBezTo>
                    <a:cubicBezTo>
                      <a:pt x="5" y="0"/>
                      <a:pt x="4" y="7"/>
                      <a:pt x="5" y="8"/>
                    </a:cubicBezTo>
                    <a:cubicBezTo>
                      <a:pt x="6" y="11"/>
                      <a:pt x="8" y="13"/>
                      <a:pt x="11" y="10"/>
                    </a:cubicBezTo>
                    <a:cubicBezTo>
                      <a:pt x="12" y="7"/>
                      <a:pt x="11" y="4"/>
                      <a:pt x="13" y="2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4" name="Freeform 182"/>
              <p:cNvSpPr>
                <a:spLocks/>
              </p:cNvSpPr>
              <p:nvPr/>
            </p:nvSpPr>
            <p:spPr bwMode="auto">
              <a:xfrm>
                <a:off x="2814" y="3037"/>
                <a:ext cx="17" cy="24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" y="2"/>
                  </a:cxn>
                  <a:cxn ang="0">
                    <a:pos x="7" y="7"/>
                  </a:cxn>
                </a:cxnLst>
                <a:rect l="0" t="0" r="r" b="b"/>
                <a:pathLst>
                  <a:path w="7" h="10">
                    <a:moveTo>
                      <a:pt x="0" y="10"/>
                    </a:moveTo>
                    <a:cubicBezTo>
                      <a:pt x="1" y="8"/>
                      <a:pt x="0" y="3"/>
                      <a:pt x="2" y="2"/>
                    </a:cubicBezTo>
                    <a:cubicBezTo>
                      <a:pt x="6" y="0"/>
                      <a:pt x="7" y="5"/>
                      <a:pt x="7" y="7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5" name="Freeform 183"/>
              <p:cNvSpPr>
                <a:spLocks/>
              </p:cNvSpPr>
              <p:nvPr/>
            </p:nvSpPr>
            <p:spPr bwMode="auto">
              <a:xfrm>
                <a:off x="2847" y="3056"/>
                <a:ext cx="10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5"/>
                  </a:cxn>
                  <a:cxn ang="0">
                    <a:pos x="3" y="0"/>
                  </a:cxn>
                </a:cxnLst>
                <a:rect l="0" t="0" r="r" b="b"/>
                <a:pathLst>
                  <a:path w="4" h="5">
                    <a:moveTo>
                      <a:pt x="0" y="0"/>
                    </a:moveTo>
                    <a:cubicBezTo>
                      <a:pt x="0" y="2"/>
                      <a:pt x="0" y="4"/>
                      <a:pt x="1" y="5"/>
                    </a:cubicBezTo>
                    <a:cubicBezTo>
                      <a:pt x="3" y="5"/>
                      <a:pt x="4" y="2"/>
                      <a:pt x="3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6" name="Freeform 184"/>
              <p:cNvSpPr>
                <a:spLocks/>
              </p:cNvSpPr>
              <p:nvPr/>
            </p:nvSpPr>
            <p:spPr bwMode="auto">
              <a:xfrm>
                <a:off x="2903" y="3056"/>
                <a:ext cx="5" cy="12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5"/>
                  </a:cxn>
                </a:cxnLst>
                <a:rect l="0" t="0" r="r" b="b"/>
                <a:pathLst>
                  <a:path w="2" h="5">
                    <a:moveTo>
                      <a:pt x="2" y="0"/>
                    </a:moveTo>
                    <a:cubicBezTo>
                      <a:pt x="1" y="2"/>
                      <a:pt x="0" y="4"/>
                      <a:pt x="1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7" name="Freeform 185"/>
              <p:cNvSpPr>
                <a:spLocks/>
              </p:cNvSpPr>
              <p:nvPr/>
            </p:nvSpPr>
            <p:spPr bwMode="auto">
              <a:xfrm>
                <a:off x="2828" y="3090"/>
                <a:ext cx="15" cy="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8"/>
                  </a:cxn>
                  <a:cxn ang="0">
                    <a:pos x="6" y="1"/>
                  </a:cxn>
                </a:cxnLst>
                <a:rect l="0" t="0" r="r" b="b"/>
                <a:pathLst>
                  <a:path w="6" h="9">
                    <a:moveTo>
                      <a:pt x="0" y="0"/>
                    </a:moveTo>
                    <a:cubicBezTo>
                      <a:pt x="0" y="2"/>
                      <a:pt x="0" y="7"/>
                      <a:pt x="2" y="8"/>
                    </a:cubicBezTo>
                    <a:cubicBezTo>
                      <a:pt x="5" y="9"/>
                      <a:pt x="6" y="4"/>
                      <a:pt x="6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8" name="Freeform 186"/>
              <p:cNvSpPr>
                <a:spLocks/>
              </p:cNvSpPr>
              <p:nvPr/>
            </p:nvSpPr>
            <p:spPr bwMode="auto">
              <a:xfrm>
                <a:off x="2925" y="3090"/>
                <a:ext cx="1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cubicBezTo>
                      <a:pt x="0" y="1"/>
                      <a:pt x="0" y="2"/>
                      <a:pt x="0" y="3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9" name="Freeform 187"/>
              <p:cNvSpPr>
                <a:spLocks/>
              </p:cNvSpPr>
              <p:nvPr/>
            </p:nvSpPr>
            <p:spPr bwMode="auto">
              <a:xfrm>
                <a:off x="2876" y="3160"/>
                <a:ext cx="22" cy="1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4" y="7"/>
                  </a:cxn>
                  <a:cxn ang="0">
                    <a:pos x="7" y="0"/>
                  </a:cxn>
                </a:cxnLst>
                <a:rect l="0" t="0" r="r" b="b"/>
                <a:pathLst>
                  <a:path w="9" h="7">
                    <a:moveTo>
                      <a:pt x="1" y="1"/>
                    </a:moveTo>
                    <a:cubicBezTo>
                      <a:pt x="0" y="4"/>
                      <a:pt x="1" y="7"/>
                      <a:pt x="4" y="7"/>
                    </a:cubicBezTo>
                    <a:cubicBezTo>
                      <a:pt x="9" y="7"/>
                      <a:pt x="8" y="3"/>
                      <a:pt x="7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0" name="Freeform 188"/>
              <p:cNvSpPr>
                <a:spLocks/>
              </p:cNvSpPr>
              <p:nvPr/>
            </p:nvSpPr>
            <p:spPr bwMode="auto">
              <a:xfrm>
                <a:off x="2941" y="3162"/>
                <a:ext cx="3" cy="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3"/>
                  </a:cxn>
                </a:cxnLst>
                <a:rect l="0" t="0" r="r" b="b"/>
                <a:pathLst>
                  <a:path w="1" h="3">
                    <a:moveTo>
                      <a:pt x="1" y="0"/>
                    </a:moveTo>
                    <a:cubicBezTo>
                      <a:pt x="0" y="1"/>
                      <a:pt x="0" y="2"/>
                      <a:pt x="1" y="3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1" name="Freeform 189"/>
              <p:cNvSpPr>
                <a:spLocks/>
              </p:cNvSpPr>
              <p:nvPr/>
            </p:nvSpPr>
            <p:spPr bwMode="auto">
              <a:xfrm>
                <a:off x="2893" y="3198"/>
                <a:ext cx="3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1" y="2"/>
                      <a:pt x="1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2" name="Freeform 190"/>
              <p:cNvSpPr>
                <a:spLocks/>
              </p:cNvSpPr>
              <p:nvPr/>
            </p:nvSpPr>
            <p:spPr bwMode="auto">
              <a:xfrm>
                <a:off x="2823" y="3181"/>
                <a:ext cx="51" cy="32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" y="3"/>
                  </a:cxn>
                  <a:cxn ang="0">
                    <a:pos x="11" y="8"/>
                  </a:cxn>
                  <a:cxn ang="0">
                    <a:pos x="15" y="0"/>
                  </a:cxn>
                  <a:cxn ang="0">
                    <a:pos x="21" y="9"/>
                  </a:cxn>
                </a:cxnLst>
                <a:rect l="0" t="0" r="r" b="b"/>
                <a:pathLst>
                  <a:path w="21" h="13">
                    <a:moveTo>
                      <a:pt x="0" y="8"/>
                    </a:moveTo>
                    <a:cubicBezTo>
                      <a:pt x="0" y="6"/>
                      <a:pt x="0" y="1"/>
                      <a:pt x="3" y="3"/>
                    </a:cubicBezTo>
                    <a:cubicBezTo>
                      <a:pt x="6" y="4"/>
                      <a:pt x="6" y="13"/>
                      <a:pt x="11" y="8"/>
                    </a:cubicBezTo>
                    <a:cubicBezTo>
                      <a:pt x="13" y="6"/>
                      <a:pt x="11" y="0"/>
                      <a:pt x="15" y="0"/>
                    </a:cubicBezTo>
                    <a:cubicBezTo>
                      <a:pt x="18" y="0"/>
                      <a:pt x="20" y="7"/>
                      <a:pt x="21" y="9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3" name="Freeform 191"/>
              <p:cNvSpPr>
                <a:spLocks/>
              </p:cNvSpPr>
              <p:nvPr/>
            </p:nvSpPr>
            <p:spPr bwMode="auto">
              <a:xfrm>
                <a:off x="2823" y="3210"/>
                <a:ext cx="39" cy="34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" y="4"/>
                  </a:cxn>
                  <a:cxn ang="0">
                    <a:pos x="7" y="8"/>
                  </a:cxn>
                  <a:cxn ang="0">
                    <a:pos x="14" y="11"/>
                  </a:cxn>
                  <a:cxn ang="0">
                    <a:pos x="15" y="1"/>
                  </a:cxn>
                </a:cxnLst>
                <a:rect l="0" t="0" r="r" b="b"/>
                <a:pathLst>
                  <a:path w="16" h="14">
                    <a:moveTo>
                      <a:pt x="0" y="13"/>
                    </a:moveTo>
                    <a:cubicBezTo>
                      <a:pt x="1" y="10"/>
                      <a:pt x="0" y="5"/>
                      <a:pt x="1" y="4"/>
                    </a:cubicBezTo>
                    <a:cubicBezTo>
                      <a:pt x="4" y="0"/>
                      <a:pt x="5" y="5"/>
                      <a:pt x="7" y="8"/>
                    </a:cubicBezTo>
                    <a:cubicBezTo>
                      <a:pt x="8" y="10"/>
                      <a:pt x="11" y="14"/>
                      <a:pt x="14" y="11"/>
                    </a:cubicBezTo>
                    <a:cubicBezTo>
                      <a:pt x="16" y="9"/>
                      <a:pt x="15" y="4"/>
                      <a:pt x="15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4" name="Freeform 192"/>
              <p:cNvSpPr>
                <a:spLocks/>
              </p:cNvSpPr>
              <p:nvPr/>
            </p:nvSpPr>
            <p:spPr bwMode="auto">
              <a:xfrm>
                <a:off x="2826" y="3249"/>
                <a:ext cx="48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11"/>
                  </a:cxn>
                  <a:cxn ang="0">
                    <a:pos x="8" y="1"/>
                  </a:cxn>
                  <a:cxn ang="0">
                    <a:pos x="14" y="10"/>
                  </a:cxn>
                  <a:cxn ang="0">
                    <a:pos x="20" y="0"/>
                  </a:cxn>
                </a:cxnLst>
                <a:rect l="0" t="0" r="r" b="b"/>
                <a:pathLst>
                  <a:path w="20" h="11">
                    <a:moveTo>
                      <a:pt x="0" y="0"/>
                    </a:moveTo>
                    <a:cubicBezTo>
                      <a:pt x="0" y="3"/>
                      <a:pt x="0" y="11"/>
                      <a:pt x="4" y="11"/>
                    </a:cubicBezTo>
                    <a:cubicBezTo>
                      <a:pt x="8" y="11"/>
                      <a:pt x="8" y="3"/>
                      <a:pt x="8" y="1"/>
                    </a:cubicBezTo>
                    <a:cubicBezTo>
                      <a:pt x="11" y="3"/>
                      <a:pt x="10" y="10"/>
                      <a:pt x="14" y="10"/>
                    </a:cubicBezTo>
                    <a:cubicBezTo>
                      <a:pt x="19" y="11"/>
                      <a:pt x="20" y="4"/>
                      <a:pt x="2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" name="Freeform 193"/>
              <p:cNvSpPr>
                <a:spLocks/>
              </p:cNvSpPr>
              <p:nvPr/>
            </p:nvSpPr>
            <p:spPr bwMode="auto">
              <a:xfrm>
                <a:off x="2826" y="3273"/>
                <a:ext cx="65" cy="3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5" y="16"/>
                  </a:cxn>
                  <a:cxn ang="0">
                    <a:pos x="9" y="6"/>
                  </a:cxn>
                  <a:cxn ang="0">
                    <a:pos x="19" y="14"/>
                  </a:cxn>
                  <a:cxn ang="0">
                    <a:pos x="24" y="0"/>
                  </a:cxn>
                </a:cxnLst>
                <a:rect l="0" t="0" r="r" b="b"/>
                <a:pathLst>
                  <a:path w="27" h="16">
                    <a:moveTo>
                      <a:pt x="0" y="6"/>
                    </a:moveTo>
                    <a:cubicBezTo>
                      <a:pt x="1" y="9"/>
                      <a:pt x="1" y="16"/>
                      <a:pt x="5" y="16"/>
                    </a:cubicBezTo>
                    <a:cubicBezTo>
                      <a:pt x="9" y="16"/>
                      <a:pt x="9" y="9"/>
                      <a:pt x="9" y="6"/>
                    </a:cubicBezTo>
                    <a:cubicBezTo>
                      <a:pt x="12" y="10"/>
                      <a:pt x="13" y="16"/>
                      <a:pt x="19" y="14"/>
                    </a:cubicBezTo>
                    <a:cubicBezTo>
                      <a:pt x="23" y="12"/>
                      <a:pt x="27" y="1"/>
                      <a:pt x="24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6" name="Freeform 194"/>
              <p:cNvSpPr>
                <a:spLocks/>
              </p:cNvSpPr>
              <p:nvPr/>
            </p:nvSpPr>
            <p:spPr bwMode="auto">
              <a:xfrm>
                <a:off x="2828" y="3311"/>
                <a:ext cx="51" cy="3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14"/>
                  </a:cxn>
                  <a:cxn ang="0">
                    <a:pos x="9" y="4"/>
                  </a:cxn>
                  <a:cxn ang="0">
                    <a:pos x="15" y="13"/>
                  </a:cxn>
                  <a:cxn ang="0">
                    <a:pos x="21" y="0"/>
                  </a:cxn>
                </a:cxnLst>
                <a:rect l="0" t="0" r="r" b="b"/>
                <a:pathLst>
                  <a:path w="21" h="16">
                    <a:moveTo>
                      <a:pt x="0" y="1"/>
                    </a:moveTo>
                    <a:cubicBezTo>
                      <a:pt x="0" y="4"/>
                      <a:pt x="0" y="13"/>
                      <a:pt x="3" y="14"/>
                    </a:cubicBezTo>
                    <a:cubicBezTo>
                      <a:pt x="8" y="16"/>
                      <a:pt x="8" y="7"/>
                      <a:pt x="9" y="4"/>
                    </a:cubicBezTo>
                    <a:cubicBezTo>
                      <a:pt x="10" y="7"/>
                      <a:pt x="12" y="14"/>
                      <a:pt x="15" y="13"/>
                    </a:cubicBezTo>
                    <a:cubicBezTo>
                      <a:pt x="20" y="13"/>
                      <a:pt x="21" y="4"/>
                      <a:pt x="21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7" name="Freeform 195"/>
              <p:cNvSpPr>
                <a:spLocks/>
              </p:cNvSpPr>
              <p:nvPr/>
            </p:nvSpPr>
            <p:spPr bwMode="auto">
              <a:xfrm>
                <a:off x="2886" y="3338"/>
                <a:ext cx="19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6"/>
                  </a:cxn>
                  <a:cxn ang="0">
                    <a:pos x="7" y="0"/>
                  </a:cxn>
                </a:cxnLst>
                <a:rect l="0" t="0" r="r" b="b"/>
                <a:pathLst>
                  <a:path w="8" h="6">
                    <a:moveTo>
                      <a:pt x="0" y="0"/>
                    </a:moveTo>
                    <a:cubicBezTo>
                      <a:pt x="2" y="1"/>
                      <a:pt x="1" y="6"/>
                      <a:pt x="4" y="6"/>
                    </a:cubicBezTo>
                    <a:cubicBezTo>
                      <a:pt x="7" y="6"/>
                      <a:pt x="8" y="2"/>
                      <a:pt x="7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8" name="Freeform 196"/>
              <p:cNvSpPr>
                <a:spLocks/>
              </p:cNvSpPr>
              <p:nvPr/>
            </p:nvSpPr>
            <p:spPr bwMode="auto">
              <a:xfrm>
                <a:off x="2920" y="3304"/>
                <a:ext cx="1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"/>
                  </a:cxn>
                </a:cxnLst>
                <a:rect l="0" t="0" r="r" b="b"/>
                <a:pathLst>
                  <a:path h="4">
                    <a:moveTo>
                      <a:pt x="0" y="0"/>
                    </a:moveTo>
                    <a:cubicBezTo>
                      <a:pt x="0" y="1"/>
                      <a:pt x="0" y="3"/>
                      <a:pt x="0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9" name="Freeform 197"/>
              <p:cNvSpPr>
                <a:spLocks/>
              </p:cNvSpPr>
              <p:nvPr/>
            </p:nvSpPr>
            <p:spPr bwMode="auto">
              <a:xfrm>
                <a:off x="2903" y="3266"/>
                <a:ext cx="2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0" y="2"/>
                      <a:pt x="0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0" name="Freeform 198"/>
              <p:cNvSpPr>
                <a:spLocks/>
              </p:cNvSpPr>
              <p:nvPr/>
            </p:nvSpPr>
            <p:spPr bwMode="auto">
              <a:xfrm>
                <a:off x="2876" y="3232"/>
                <a:ext cx="3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5"/>
                  </a:cxn>
                </a:cxnLst>
                <a:rect l="0" t="0" r="r" b="b"/>
                <a:pathLst>
                  <a:path w="1" h="5">
                    <a:moveTo>
                      <a:pt x="0" y="0"/>
                    </a:moveTo>
                    <a:cubicBezTo>
                      <a:pt x="0" y="1"/>
                      <a:pt x="0" y="3"/>
                      <a:pt x="1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1" name="Freeform 199"/>
              <p:cNvSpPr>
                <a:spLocks/>
              </p:cNvSpPr>
              <p:nvPr/>
            </p:nvSpPr>
            <p:spPr bwMode="auto">
              <a:xfrm>
                <a:off x="2920" y="3215"/>
                <a:ext cx="38" cy="48"/>
              </a:xfrm>
              <a:custGeom>
                <a:avLst/>
                <a:gdLst/>
                <a:ahLst/>
                <a:cxnLst>
                  <a:cxn ang="0">
                    <a:pos x="15" y="7"/>
                  </a:cxn>
                  <a:cxn ang="0">
                    <a:pos x="12" y="2"/>
                  </a:cxn>
                  <a:cxn ang="0">
                    <a:pos x="10" y="8"/>
                  </a:cxn>
                  <a:cxn ang="0">
                    <a:pos x="1" y="2"/>
                  </a:cxn>
                  <a:cxn ang="0">
                    <a:pos x="0" y="3"/>
                  </a:cxn>
                </a:cxnLst>
                <a:rect l="0" t="0" r="r" b="b"/>
                <a:pathLst>
                  <a:path w="16" h="20">
                    <a:moveTo>
                      <a:pt x="15" y="7"/>
                    </a:moveTo>
                    <a:cubicBezTo>
                      <a:pt x="16" y="5"/>
                      <a:pt x="15" y="0"/>
                      <a:pt x="12" y="2"/>
                    </a:cubicBezTo>
                    <a:cubicBezTo>
                      <a:pt x="9" y="3"/>
                      <a:pt x="10" y="6"/>
                      <a:pt x="10" y="8"/>
                    </a:cubicBezTo>
                    <a:cubicBezTo>
                      <a:pt x="10" y="20"/>
                      <a:pt x="4" y="4"/>
                      <a:pt x="1" y="2"/>
                    </a:cubicBezTo>
                    <a:cubicBezTo>
                      <a:pt x="0" y="2"/>
                      <a:pt x="0" y="3"/>
                      <a:pt x="0" y="3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2" name="Freeform 200"/>
              <p:cNvSpPr>
                <a:spLocks/>
              </p:cNvSpPr>
              <p:nvPr/>
            </p:nvSpPr>
            <p:spPr bwMode="auto">
              <a:xfrm>
                <a:off x="2944" y="3198"/>
                <a:ext cx="5" cy="1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4"/>
                  </a:cxn>
                </a:cxnLst>
                <a:rect l="0" t="0" r="r" b="b"/>
                <a:pathLst>
                  <a:path w="2" h="4">
                    <a:moveTo>
                      <a:pt x="2" y="0"/>
                    </a:moveTo>
                    <a:cubicBezTo>
                      <a:pt x="0" y="0"/>
                      <a:pt x="0" y="2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3" name="Freeform 201"/>
              <p:cNvSpPr>
                <a:spLocks/>
              </p:cNvSpPr>
              <p:nvPr/>
            </p:nvSpPr>
            <p:spPr bwMode="auto">
              <a:xfrm>
                <a:off x="2963" y="3145"/>
                <a:ext cx="3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1" h="10">
                    <a:moveTo>
                      <a:pt x="0" y="0"/>
                    </a:moveTo>
                    <a:cubicBezTo>
                      <a:pt x="0" y="3"/>
                      <a:pt x="1" y="7"/>
                      <a:pt x="0" y="1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4" name="Freeform 202"/>
              <p:cNvSpPr>
                <a:spLocks/>
              </p:cNvSpPr>
              <p:nvPr/>
            </p:nvSpPr>
            <p:spPr bwMode="auto">
              <a:xfrm>
                <a:off x="2929" y="3107"/>
                <a:ext cx="41" cy="45"/>
              </a:xfrm>
              <a:custGeom>
                <a:avLst/>
                <a:gdLst/>
                <a:ahLst/>
                <a:cxnLst>
                  <a:cxn ang="0">
                    <a:pos x="17" y="7"/>
                  </a:cxn>
                  <a:cxn ang="0">
                    <a:pos x="14" y="0"/>
                  </a:cxn>
                  <a:cxn ang="0">
                    <a:pos x="12" y="15"/>
                  </a:cxn>
                  <a:cxn ang="0">
                    <a:pos x="6" y="1"/>
                  </a:cxn>
                  <a:cxn ang="0">
                    <a:pos x="3" y="19"/>
                  </a:cxn>
                </a:cxnLst>
                <a:rect l="0" t="0" r="r" b="b"/>
                <a:pathLst>
                  <a:path w="17" h="19">
                    <a:moveTo>
                      <a:pt x="17" y="7"/>
                    </a:moveTo>
                    <a:cubicBezTo>
                      <a:pt x="17" y="5"/>
                      <a:pt x="17" y="0"/>
                      <a:pt x="14" y="0"/>
                    </a:cubicBezTo>
                    <a:cubicBezTo>
                      <a:pt x="10" y="5"/>
                      <a:pt x="15" y="10"/>
                      <a:pt x="12" y="15"/>
                    </a:cubicBezTo>
                    <a:cubicBezTo>
                      <a:pt x="9" y="11"/>
                      <a:pt x="9" y="4"/>
                      <a:pt x="6" y="1"/>
                    </a:cubicBezTo>
                    <a:cubicBezTo>
                      <a:pt x="1" y="4"/>
                      <a:pt x="0" y="15"/>
                      <a:pt x="3" y="19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5" name="Freeform 203"/>
              <p:cNvSpPr>
                <a:spLocks/>
              </p:cNvSpPr>
              <p:nvPr/>
            </p:nvSpPr>
            <p:spPr bwMode="auto">
              <a:xfrm>
                <a:off x="2946" y="3066"/>
                <a:ext cx="32" cy="28"/>
              </a:xfrm>
              <a:custGeom>
                <a:avLst/>
                <a:gdLst/>
                <a:ahLst/>
                <a:cxnLst>
                  <a:cxn ang="0">
                    <a:pos x="13" y="10"/>
                  </a:cxn>
                  <a:cxn ang="0">
                    <a:pos x="9" y="1"/>
                  </a:cxn>
                  <a:cxn ang="0">
                    <a:pos x="5" y="12"/>
                  </a:cxn>
                  <a:cxn ang="0">
                    <a:pos x="0" y="0"/>
                  </a:cxn>
                </a:cxnLst>
                <a:rect l="0" t="0" r="r" b="b"/>
                <a:pathLst>
                  <a:path w="13" h="12">
                    <a:moveTo>
                      <a:pt x="13" y="10"/>
                    </a:moveTo>
                    <a:cubicBezTo>
                      <a:pt x="13" y="8"/>
                      <a:pt x="13" y="1"/>
                      <a:pt x="9" y="1"/>
                    </a:cubicBezTo>
                    <a:cubicBezTo>
                      <a:pt x="6" y="1"/>
                      <a:pt x="6" y="10"/>
                      <a:pt x="5" y="12"/>
                    </a:cubicBezTo>
                    <a:cubicBezTo>
                      <a:pt x="3" y="9"/>
                      <a:pt x="2" y="4"/>
                      <a:pt x="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6" name="Freeform 204"/>
              <p:cNvSpPr>
                <a:spLocks/>
              </p:cNvSpPr>
              <p:nvPr/>
            </p:nvSpPr>
            <p:spPr bwMode="auto">
              <a:xfrm>
                <a:off x="2929" y="3029"/>
                <a:ext cx="51" cy="41"/>
              </a:xfrm>
              <a:custGeom>
                <a:avLst/>
                <a:gdLst/>
                <a:ahLst/>
                <a:cxnLst>
                  <a:cxn ang="0">
                    <a:pos x="21" y="10"/>
                  </a:cxn>
                  <a:cxn ang="0">
                    <a:pos x="14" y="1"/>
                  </a:cxn>
                  <a:cxn ang="0">
                    <a:pos x="12" y="9"/>
                  </a:cxn>
                  <a:cxn ang="0">
                    <a:pos x="2" y="3"/>
                  </a:cxn>
                  <a:cxn ang="0">
                    <a:pos x="2" y="17"/>
                  </a:cxn>
                </a:cxnLst>
                <a:rect l="0" t="0" r="r" b="b"/>
                <a:pathLst>
                  <a:path w="21" h="17">
                    <a:moveTo>
                      <a:pt x="21" y="10"/>
                    </a:moveTo>
                    <a:cubicBezTo>
                      <a:pt x="20" y="8"/>
                      <a:pt x="17" y="0"/>
                      <a:pt x="14" y="1"/>
                    </a:cubicBezTo>
                    <a:cubicBezTo>
                      <a:pt x="11" y="1"/>
                      <a:pt x="12" y="7"/>
                      <a:pt x="12" y="9"/>
                    </a:cubicBezTo>
                    <a:cubicBezTo>
                      <a:pt x="8" y="10"/>
                      <a:pt x="5" y="5"/>
                      <a:pt x="2" y="3"/>
                    </a:cubicBezTo>
                    <a:cubicBezTo>
                      <a:pt x="0" y="7"/>
                      <a:pt x="0" y="13"/>
                      <a:pt x="2" y="17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7" name="Freeform 205"/>
              <p:cNvSpPr>
                <a:spLocks/>
              </p:cNvSpPr>
              <p:nvPr/>
            </p:nvSpPr>
            <p:spPr bwMode="auto">
              <a:xfrm>
                <a:off x="2956" y="3000"/>
                <a:ext cx="24" cy="32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10"/>
                  </a:cxn>
                  <a:cxn ang="0">
                    <a:pos x="0" y="0"/>
                  </a:cxn>
                </a:cxnLst>
                <a:rect l="0" t="0" r="r" b="b"/>
                <a:pathLst>
                  <a:path w="10" h="13">
                    <a:moveTo>
                      <a:pt x="7" y="0"/>
                    </a:moveTo>
                    <a:cubicBezTo>
                      <a:pt x="8" y="3"/>
                      <a:pt x="10" y="9"/>
                      <a:pt x="7" y="10"/>
                    </a:cubicBezTo>
                    <a:cubicBezTo>
                      <a:pt x="2" y="13"/>
                      <a:pt x="0" y="3"/>
                      <a:pt x="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7" name="Freeform 206"/>
            <p:cNvSpPr>
              <a:spLocks/>
            </p:cNvSpPr>
            <p:nvPr/>
          </p:nvSpPr>
          <p:spPr bwMode="auto">
            <a:xfrm>
              <a:off x="2949" y="2964"/>
              <a:ext cx="29" cy="32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9" y="10"/>
                </a:cxn>
                <a:cxn ang="0">
                  <a:pos x="0" y="0"/>
                </a:cxn>
              </a:cxnLst>
              <a:rect l="0" t="0" r="r" b="b"/>
              <a:pathLst>
                <a:path w="12" h="13">
                  <a:moveTo>
                    <a:pt x="10" y="0"/>
                  </a:moveTo>
                  <a:cubicBezTo>
                    <a:pt x="9" y="3"/>
                    <a:pt x="12" y="9"/>
                    <a:pt x="9" y="10"/>
                  </a:cubicBezTo>
                  <a:cubicBezTo>
                    <a:pt x="3" y="13"/>
                    <a:pt x="1" y="3"/>
                    <a:pt x="0" y="0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207"/>
            <p:cNvSpPr>
              <a:spLocks/>
            </p:cNvSpPr>
            <p:nvPr/>
          </p:nvSpPr>
          <p:spPr bwMode="auto">
            <a:xfrm>
              <a:off x="2847" y="3128"/>
              <a:ext cx="13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5"/>
                </a:cxn>
                <a:cxn ang="0">
                  <a:pos x="5" y="0"/>
                </a:cxn>
              </a:cxnLst>
              <a:rect l="0" t="0" r="r" b="b"/>
              <a:pathLst>
                <a:path w="5" h="7">
                  <a:moveTo>
                    <a:pt x="0" y="0"/>
                  </a:moveTo>
                  <a:cubicBezTo>
                    <a:pt x="0" y="2"/>
                    <a:pt x="0" y="7"/>
                    <a:pt x="4" y="5"/>
                  </a:cubicBezTo>
                  <a:cubicBezTo>
                    <a:pt x="5" y="4"/>
                    <a:pt x="5" y="1"/>
                    <a:pt x="5" y="0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208"/>
            <p:cNvSpPr>
              <a:spLocks/>
            </p:cNvSpPr>
            <p:nvPr/>
          </p:nvSpPr>
          <p:spPr bwMode="auto">
            <a:xfrm>
              <a:off x="2872" y="3128"/>
              <a:ext cx="2" cy="1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5"/>
                </a:cxn>
              </a:cxnLst>
              <a:rect l="0" t="0" r="r" b="b"/>
              <a:pathLst>
                <a:path w="1" h="5">
                  <a:moveTo>
                    <a:pt x="1" y="0"/>
                  </a:moveTo>
                  <a:cubicBezTo>
                    <a:pt x="0" y="2"/>
                    <a:pt x="1" y="3"/>
                    <a:pt x="1" y="5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Freeform 209"/>
            <p:cNvSpPr>
              <a:spLocks/>
            </p:cNvSpPr>
            <p:nvPr/>
          </p:nvSpPr>
          <p:spPr bwMode="auto">
            <a:xfrm>
              <a:off x="2814" y="3111"/>
              <a:ext cx="24" cy="2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5" y="8"/>
                </a:cxn>
                <a:cxn ang="0">
                  <a:pos x="7" y="0"/>
                </a:cxn>
              </a:cxnLst>
              <a:rect l="0" t="0" r="r" b="b"/>
              <a:pathLst>
                <a:path w="10" h="8">
                  <a:moveTo>
                    <a:pt x="2" y="0"/>
                  </a:moveTo>
                  <a:cubicBezTo>
                    <a:pt x="0" y="3"/>
                    <a:pt x="2" y="8"/>
                    <a:pt x="5" y="8"/>
                  </a:cubicBezTo>
                  <a:cubicBezTo>
                    <a:pt x="10" y="8"/>
                    <a:pt x="8" y="3"/>
                    <a:pt x="7" y="0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Freeform 210"/>
            <p:cNvSpPr>
              <a:spLocks/>
            </p:cNvSpPr>
            <p:nvPr/>
          </p:nvSpPr>
          <p:spPr bwMode="auto">
            <a:xfrm>
              <a:off x="1514" y="1636"/>
              <a:ext cx="2734" cy="1784"/>
            </a:xfrm>
            <a:custGeom>
              <a:avLst/>
              <a:gdLst/>
              <a:ahLst/>
              <a:cxnLst>
                <a:cxn ang="0">
                  <a:pos x="623" y="580"/>
                </a:cxn>
                <a:cxn ang="0">
                  <a:pos x="628" y="514"/>
                </a:cxn>
                <a:cxn ang="0">
                  <a:pos x="626" y="441"/>
                </a:cxn>
                <a:cxn ang="0">
                  <a:pos x="579" y="372"/>
                </a:cxn>
                <a:cxn ang="0">
                  <a:pos x="574" y="317"/>
                </a:cxn>
                <a:cxn ang="0">
                  <a:pos x="580" y="267"/>
                </a:cxn>
                <a:cxn ang="0">
                  <a:pos x="598" y="213"/>
                </a:cxn>
                <a:cxn ang="0">
                  <a:pos x="613" y="168"/>
                </a:cxn>
                <a:cxn ang="0">
                  <a:pos x="623" y="138"/>
                </a:cxn>
                <a:cxn ang="0">
                  <a:pos x="642" y="90"/>
                </a:cxn>
                <a:cxn ang="0">
                  <a:pos x="663" y="55"/>
                </a:cxn>
                <a:cxn ang="0">
                  <a:pos x="680" y="41"/>
                </a:cxn>
                <a:cxn ang="0">
                  <a:pos x="777" y="32"/>
                </a:cxn>
                <a:cxn ang="0">
                  <a:pos x="1001" y="42"/>
                </a:cxn>
                <a:cxn ang="0">
                  <a:pos x="1057" y="136"/>
                </a:cxn>
                <a:cxn ang="0">
                  <a:pos x="1069" y="152"/>
                </a:cxn>
                <a:cxn ang="0">
                  <a:pos x="1075" y="184"/>
                </a:cxn>
                <a:cxn ang="0">
                  <a:pos x="1032" y="14"/>
                </a:cxn>
                <a:cxn ang="0">
                  <a:pos x="791" y="22"/>
                </a:cxn>
                <a:cxn ang="0">
                  <a:pos x="673" y="12"/>
                </a:cxn>
                <a:cxn ang="0">
                  <a:pos x="641" y="10"/>
                </a:cxn>
                <a:cxn ang="0">
                  <a:pos x="621" y="4"/>
                </a:cxn>
                <a:cxn ang="0">
                  <a:pos x="596" y="1"/>
                </a:cxn>
                <a:cxn ang="0">
                  <a:pos x="580" y="0"/>
                </a:cxn>
                <a:cxn ang="0">
                  <a:pos x="565" y="3"/>
                </a:cxn>
                <a:cxn ang="0">
                  <a:pos x="546" y="9"/>
                </a:cxn>
                <a:cxn ang="0">
                  <a:pos x="529" y="3"/>
                </a:cxn>
                <a:cxn ang="0">
                  <a:pos x="505" y="6"/>
                </a:cxn>
                <a:cxn ang="0">
                  <a:pos x="485" y="14"/>
                </a:cxn>
                <a:cxn ang="0">
                  <a:pos x="460" y="15"/>
                </a:cxn>
                <a:cxn ang="0">
                  <a:pos x="423" y="16"/>
                </a:cxn>
                <a:cxn ang="0">
                  <a:pos x="195" y="21"/>
                </a:cxn>
                <a:cxn ang="0">
                  <a:pos x="40" y="158"/>
                </a:cxn>
                <a:cxn ang="0">
                  <a:pos x="68" y="156"/>
                </a:cxn>
                <a:cxn ang="0">
                  <a:pos x="73" y="146"/>
                </a:cxn>
                <a:cxn ang="0">
                  <a:pos x="86" y="44"/>
                </a:cxn>
                <a:cxn ang="0">
                  <a:pos x="317" y="49"/>
                </a:cxn>
                <a:cxn ang="0">
                  <a:pos x="452" y="40"/>
                </a:cxn>
                <a:cxn ang="0">
                  <a:pos x="465" y="55"/>
                </a:cxn>
                <a:cxn ang="0">
                  <a:pos x="479" y="63"/>
                </a:cxn>
                <a:cxn ang="0">
                  <a:pos x="492" y="83"/>
                </a:cxn>
                <a:cxn ang="0">
                  <a:pos x="507" y="102"/>
                </a:cxn>
                <a:cxn ang="0">
                  <a:pos x="518" y="131"/>
                </a:cxn>
                <a:cxn ang="0">
                  <a:pos x="524" y="155"/>
                </a:cxn>
                <a:cxn ang="0">
                  <a:pos x="528" y="182"/>
                </a:cxn>
                <a:cxn ang="0">
                  <a:pos x="547" y="213"/>
                </a:cxn>
                <a:cxn ang="0">
                  <a:pos x="553" y="251"/>
                </a:cxn>
                <a:cxn ang="0">
                  <a:pos x="557" y="294"/>
                </a:cxn>
                <a:cxn ang="0">
                  <a:pos x="553" y="349"/>
                </a:cxn>
                <a:cxn ang="0">
                  <a:pos x="529" y="443"/>
                </a:cxn>
                <a:cxn ang="0">
                  <a:pos x="502" y="490"/>
                </a:cxn>
                <a:cxn ang="0">
                  <a:pos x="506" y="563"/>
                </a:cxn>
                <a:cxn ang="0">
                  <a:pos x="519" y="626"/>
                </a:cxn>
                <a:cxn ang="0">
                  <a:pos x="522" y="700"/>
                </a:cxn>
                <a:cxn ang="0">
                  <a:pos x="566" y="730"/>
                </a:cxn>
                <a:cxn ang="0">
                  <a:pos x="613" y="713"/>
                </a:cxn>
                <a:cxn ang="0">
                  <a:pos x="616" y="641"/>
                </a:cxn>
              </a:cxnLst>
              <a:rect l="0" t="0" r="r" b="b"/>
              <a:pathLst>
                <a:path w="1134" h="740">
                  <a:moveTo>
                    <a:pt x="616" y="641"/>
                  </a:moveTo>
                  <a:cubicBezTo>
                    <a:pt x="619" y="636"/>
                    <a:pt x="615" y="630"/>
                    <a:pt x="616" y="627"/>
                  </a:cubicBezTo>
                  <a:cubicBezTo>
                    <a:pt x="616" y="624"/>
                    <a:pt x="620" y="618"/>
                    <a:pt x="620" y="610"/>
                  </a:cubicBezTo>
                  <a:cubicBezTo>
                    <a:pt x="620" y="606"/>
                    <a:pt x="620" y="603"/>
                    <a:pt x="621" y="600"/>
                  </a:cubicBezTo>
                  <a:cubicBezTo>
                    <a:pt x="622" y="596"/>
                    <a:pt x="620" y="591"/>
                    <a:pt x="620" y="588"/>
                  </a:cubicBezTo>
                  <a:cubicBezTo>
                    <a:pt x="620" y="584"/>
                    <a:pt x="622" y="582"/>
                    <a:pt x="623" y="580"/>
                  </a:cubicBezTo>
                  <a:cubicBezTo>
                    <a:pt x="623" y="577"/>
                    <a:pt x="622" y="574"/>
                    <a:pt x="622" y="571"/>
                  </a:cubicBezTo>
                  <a:cubicBezTo>
                    <a:pt x="623" y="569"/>
                    <a:pt x="622" y="565"/>
                    <a:pt x="623" y="562"/>
                  </a:cubicBezTo>
                  <a:cubicBezTo>
                    <a:pt x="624" y="558"/>
                    <a:pt x="623" y="553"/>
                    <a:pt x="623" y="551"/>
                  </a:cubicBezTo>
                  <a:cubicBezTo>
                    <a:pt x="623" y="548"/>
                    <a:pt x="624" y="544"/>
                    <a:pt x="625" y="538"/>
                  </a:cubicBezTo>
                  <a:cubicBezTo>
                    <a:pt x="626" y="535"/>
                    <a:pt x="624" y="530"/>
                    <a:pt x="624" y="526"/>
                  </a:cubicBezTo>
                  <a:cubicBezTo>
                    <a:pt x="625" y="520"/>
                    <a:pt x="627" y="517"/>
                    <a:pt x="628" y="514"/>
                  </a:cubicBezTo>
                  <a:cubicBezTo>
                    <a:pt x="628" y="511"/>
                    <a:pt x="627" y="507"/>
                    <a:pt x="628" y="502"/>
                  </a:cubicBezTo>
                  <a:cubicBezTo>
                    <a:pt x="629" y="498"/>
                    <a:pt x="632" y="494"/>
                    <a:pt x="632" y="490"/>
                  </a:cubicBezTo>
                  <a:cubicBezTo>
                    <a:pt x="633" y="485"/>
                    <a:pt x="631" y="478"/>
                    <a:pt x="633" y="476"/>
                  </a:cubicBezTo>
                  <a:cubicBezTo>
                    <a:pt x="635" y="472"/>
                    <a:pt x="637" y="468"/>
                    <a:pt x="636" y="461"/>
                  </a:cubicBezTo>
                  <a:cubicBezTo>
                    <a:pt x="635" y="455"/>
                    <a:pt x="642" y="449"/>
                    <a:pt x="639" y="443"/>
                  </a:cubicBezTo>
                  <a:cubicBezTo>
                    <a:pt x="636" y="437"/>
                    <a:pt x="627" y="441"/>
                    <a:pt x="626" y="441"/>
                  </a:cubicBezTo>
                  <a:cubicBezTo>
                    <a:pt x="626" y="441"/>
                    <a:pt x="627" y="441"/>
                    <a:pt x="627" y="441"/>
                  </a:cubicBezTo>
                  <a:cubicBezTo>
                    <a:pt x="620" y="443"/>
                    <a:pt x="612" y="443"/>
                    <a:pt x="604" y="443"/>
                  </a:cubicBezTo>
                  <a:cubicBezTo>
                    <a:pt x="579" y="443"/>
                    <a:pt x="568" y="414"/>
                    <a:pt x="572" y="404"/>
                  </a:cubicBezTo>
                  <a:cubicBezTo>
                    <a:pt x="572" y="401"/>
                    <a:pt x="572" y="397"/>
                    <a:pt x="576" y="393"/>
                  </a:cubicBezTo>
                  <a:cubicBezTo>
                    <a:pt x="579" y="389"/>
                    <a:pt x="577" y="386"/>
                    <a:pt x="579" y="383"/>
                  </a:cubicBezTo>
                  <a:cubicBezTo>
                    <a:pt x="581" y="379"/>
                    <a:pt x="579" y="376"/>
                    <a:pt x="579" y="372"/>
                  </a:cubicBezTo>
                  <a:cubicBezTo>
                    <a:pt x="580" y="367"/>
                    <a:pt x="579" y="363"/>
                    <a:pt x="579" y="359"/>
                  </a:cubicBezTo>
                  <a:cubicBezTo>
                    <a:pt x="579" y="354"/>
                    <a:pt x="579" y="353"/>
                    <a:pt x="580" y="349"/>
                  </a:cubicBezTo>
                  <a:cubicBezTo>
                    <a:pt x="582" y="344"/>
                    <a:pt x="579" y="345"/>
                    <a:pt x="578" y="341"/>
                  </a:cubicBezTo>
                  <a:cubicBezTo>
                    <a:pt x="578" y="338"/>
                    <a:pt x="575" y="339"/>
                    <a:pt x="576" y="336"/>
                  </a:cubicBezTo>
                  <a:cubicBezTo>
                    <a:pt x="577" y="333"/>
                    <a:pt x="578" y="329"/>
                    <a:pt x="576" y="328"/>
                  </a:cubicBezTo>
                  <a:cubicBezTo>
                    <a:pt x="574" y="327"/>
                    <a:pt x="575" y="323"/>
                    <a:pt x="574" y="317"/>
                  </a:cubicBezTo>
                  <a:cubicBezTo>
                    <a:pt x="574" y="310"/>
                    <a:pt x="576" y="313"/>
                    <a:pt x="575" y="306"/>
                  </a:cubicBezTo>
                  <a:cubicBezTo>
                    <a:pt x="575" y="301"/>
                    <a:pt x="574" y="299"/>
                    <a:pt x="576" y="294"/>
                  </a:cubicBezTo>
                  <a:cubicBezTo>
                    <a:pt x="576" y="296"/>
                    <a:pt x="576" y="296"/>
                    <a:pt x="576" y="296"/>
                  </a:cubicBezTo>
                  <a:cubicBezTo>
                    <a:pt x="577" y="293"/>
                    <a:pt x="579" y="293"/>
                    <a:pt x="579" y="289"/>
                  </a:cubicBezTo>
                  <a:cubicBezTo>
                    <a:pt x="580" y="286"/>
                    <a:pt x="578" y="281"/>
                    <a:pt x="578" y="278"/>
                  </a:cubicBezTo>
                  <a:cubicBezTo>
                    <a:pt x="578" y="275"/>
                    <a:pt x="580" y="271"/>
                    <a:pt x="580" y="267"/>
                  </a:cubicBezTo>
                  <a:cubicBezTo>
                    <a:pt x="580" y="263"/>
                    <a:pt x="577" y="261"/>
                    <a:pt x="579" y="257"/>
                  </a:cubicBezTo>
                  <a:cubicBezTo>
                    <a:pt x="580" y="254"/>
                    <a:pt x="585" y="254"/>
                    <a:pt x="586" y="250"/>
                  </a:cubicBezTo>
                  <a:cubicBezTo>
                    <a:pt x="586" y="245"/>
                    <a:pt x="583" y="245"/>
                    <a:pt x="584" y="241"/>
                  </a:cubicBezTo>
                  <a:cubicBezTo>
                    <a:pt x="585" y="237"/>
                    <a:pt x="590" y="234"/>
                    <a:pt x="591" y="232"/>
                  </a:cubicBezTo>
                  <a:cubicBezTo>
                    <a:pt x="593" y="229"/>
                    <a:pt x="592" y="222"/>
                    <a:pt x="592" y="218"/>
                  </a:cubicBezTo>
                  <a:cubicBezTo>
                    <a:pt x="593" y="214"/>
                    <a:pt x="595" y="216"/>
                    <a:pt x="598" y="213"/>
                  </a:cubicBezTo>
                  <a:cubicBezTo>
                    <a:pt x="601" y="209"/>
                    <a:pt x="598" y="206"/>
                    <a:pt x="598" y="202"/>
                  </a:cubicBezTo>
                  <a:cubicBezTo>
                    <a:pt x="597" y="198"/>
                    <a:pt x="601" y="197"/>
                    <a:pt x="602" y="193"/>
                  </a:cubicBezTo>
                  <a:cubicBezTo>
                    <a:pt x="603" y="189"/>
                    <a:pt x="603" y="187"/>
                    <a:pt x="603" y="181"/>
                  </a:cubicBezTo>
                  <a:cubicBezTo>
                    <a:pt x="603" y="176"/>
                    <a:pt x="609" y="175"/>
                    <a:pt x="611" y="170"/>
                  </a:cubicBezTo>
                  <a:cubicBezTo>
                    <a:pt x="611" y="170"/>
                    <a:pt x="611" y="170"/>
                    <a:pt x="611" y="170"/>
                  </a:cubicBezTo>
                  <a:cubicBezTo>
                    <a:pt x="612" y="169"/>
                    <a:pt x="612" y="169"/>
                    <a:pt x="613" y="168"/>
                  </a:cubicBezTo>
                  <a:cubicBezTo>
                    <a:pt x="614" y="166"/>
                    <a:pt x="613" y="160"/>
                    <a:pt x="612" y="158"/>
                  </a:cubicBezTo>
                  <a:cubicBezTo>
                    <a:pt x="612" y="156"/>
                    <a:pt x="611" y="155"/>
                    <a:pt x="610" y="155"/>
                  </a:cubicBezTo>
                  <a:cubicBezTo>
                    <a:pt x="610" y="153"/>
                    <a:pt x="611" y="151"/>
                    <a:pt x="611" y="150"/>
                  </a:cubicBezTo>
                  <a:cubicBezTo>
                    <a:pt x="611" y="148"/>
                    <a:pt x="616" y="149"/>
                    <a:pt x="617" y="150"/>
                  </a:cubicBezTo>
                  <a:cubicBezTo>
                    <a:pt x="620" y="150"/>
                    <a:pt x="615" y="144"/>
                    <a:pt x="618" y="142"/>
                  </a:cubicBezTo>
                  <a:cubicBezTo>
                    <a:pt x="619" y="140"/>
                    <a:pt x="621" y="142"/>
                    <a:pt x="623" y="138"/>
                  </a:cubicBezTo>
                  <a:cubicBezTo>
                    <a:pt x="625" y="135"/>
                    <a:pt x="620" y="131"/>
                    <a:pt x="620" y="127"/>
                  </a:cubicBezTo>
                  <a:cubicBezTo>
                    <a:pt x="621" y="123"/>
                    <a:pt x="626" y="124"/>
                    <a:pt x="627" y="120"/>
                  </a:cubicBezTo>
                  <a:cubicBezTo>
                    <a:pt x="628" y="116"/>
                    <a:pt x="624" y="113"/>
                    <a:pt x="625" y="111"/>
                  </a:cubicBezTo>
                  <a:cubicBezTo>
                    <a:pt x="626" y="108"/>
                    <a:pt x="632" y="110"/>
                    <a:pt x="633" y="105"/>
                  </a:cubicBezTo>
                  <a:cubicBezTo>
                    <a:pt x="635" y="100"/>
                    <a:pt x="632" y="99"/>
                    <a:pt x="634" y="94"/>
                  </a:cubicBezTo>
                  <a:cubicBezTo>
                    <a:pt x="636" y="90"/>
                    <a:pt x="639" y="94"/>
                    <a:pt x="642" y="90"/>
                  </a:cubicBezTo>
                  <a:cubicBezTo>
                    <a:pt x="644" y="86"/>
                    <a:pt x="643" y="83"/>
                    <a:pt x="644" y="79"/>
                  </a:cubicBezTo>
                  <a:cubicBezTo>
                    <a:pt x="644" y="75"/>
                    <a:pt x="649" y="76"/>
                    <a:pt x="651" y="73"/>
                  </a:cubicBezTo>
                  <a:cubicBezTo>
                    <a:pt x="652" y="70"/>
                    <a:pt x="651" y="67"/>
                    <a:pt x="653" y="65"/>
                  </a:cubicBezTo>
                  <a:cubicBezTo>
                    <a:pt x="654" y="62"/>
                    <a:pt x="658" y="66"/>
                    <a:pt x="661" y="62"/>
                  </a:cubicBezTo>
                  <a:cubicBezTo>
                    <a:pt x="661" y="61"/>
                    <a:pt x="660" y="60"/>
                    <a:pt x="659" y="59"/>
                  </a:cubicBezTo>
                  <a:cubicBezTo>
                    <a:pt x="661" y="58"/>
                    <a:pt x="662" y="56"/>
                    <a:pt x="663" y="55"/>
                  </a:cubicBezTo>
                  <a:cubicBezTo>
                    <a:pt x="665" y="56"/>
                    <a:pt x="667" y="57"/>
                    <a:pt x="669" y="55"/>
                  </a:cubicBezTo>
                  <a:cubicBezTo>
                    <a:pt x="671" y="54"/>
                    <a:pt x="669" y="52"/>
                    <a:pt x="669" y="50"/>
                  </a:cubicBezTo>
                  <a:cubicBezTo>
                    <a:pt x="670" y="49"/>
                    <a:pt x="671" y="48"/>
                    <a:pt x="672" y="47"/>
                  </a:cubicBezTo>
                  <a:cubicBezTo>
                    <a:pt x="674" y="48"/>
                    <a:pt x="676" y="49"/>
                    <a:pt x="677" y="49"/>
                  </a:cubicBezTo>
                  <a:cubicBezTo>
                    <a:pt x="682" y="49"/>
                    <a:pt x="679" y="44"/>
                    <a:pt x="680" y="42"/>
                  </a:cubicBezTo>
                  <a:cubicBezTo>
                    <a:pt x="680" y="41"/>
                    <a:pt x="680" y="41"/>
                    <a:pt x="680" y="41"/>
                  </a:cubicBezTo>
                  <a:cubicBezTo>
                    <a:pt x="681" y="40"/>
                    <a:pt x="681" y="40"/>
                    <a:pt x="682" y="40"/>
                  </a:cubicBezTo>
                  <a:cubicBezTo>
                    <a:pt x="683" y="40"/>
                    <a:pt x="684" y="40"/>
                    <a:pt x="685" y="40"/>
                  </a:cubicBezTo>
                  <a:cubicBezTo>
                    <a:pt x="686" y="41"/>
                    <a:pt x="687" y="40"/>
                    <a:pt x="689" y="38"/>
                  </a:cubicBezTo>
                  <a:cubicBezTo>
                    <a:pt x="698" y="35"/>
                    <a:pt x="699" y="31"/>
                    <a:pt x="708" y="31"/>
                  </a:cubicBezTo>
                  <a:cubicBezTo>
                    <a:pt x="717" y="31"/>
                    <a:pt x="723" y="25"/>
                    <a:pt x="735" y="28"/>
                  </a:cubicBezTo>
                  <a:cubicBezTo>
                    <a:pt x="747" y="31"/>
                    <a:pt x="756" y="30"/>
                    <a:pt x="777" y="32"/>
                  </a:cubicBezTo>
                  <a:cubicBezTo>
                    <a:pt x="795" y="36"/>
                    <a:pt x="808" y="45"/>
                    <a:pt x="817" y="49"/>
                  </a:cubicBezTo>
                  <a:cubicBezTo>
                    <a:pt x="828" y="54"/>
                    <a:pt x="840" y="60"/>
                    <a:pt x="855" y="60"/>
                  </a:cubicBezTo>
                  <a:cubicBezTo>
                    <a:pt x="870" y="61"/>
                    <a:pt x="877" y="53"/>
                    <a:pt x="888" y="49"/>
                  </a:cubicBezTo>
                  <a:cubicBezTo>
                    <a:pt x="899" y="44"/>
                    <a:pt x="917" y="36"/>
                    <a:pt x="936" y="35"/>
                  </a:cubicBezTo>
                  <a:cubicBezTo>
                    <a:pt x="961" y="33"/>
                    <a:pt x="974" y="36"/>
                    <a:pt x="985" y="39"/>
                  </a:cubicBezTo>
                  <a:cubicBezTo>
                    <a:pt x="991" y="40"/>
                    <a:pt x="995" y="41"/>
                    <a:pt x="1001" y="42"/>
                  </a:cubicBezTo>
                  <a:cubicBezTo>
                    <a:pt x="1019" y="43"/>
                    <a:pt x="1029" y="43"/>
                    <a:pt x="1050" y="38"/>
                  </a:cubicBezTo>
                  <a:cubicBezTo>
                    <a:pt x="1064" y="34"/>
                    <a:pt x="1074" y="40"/>
                    <a:pt x="1083" y="47"/>
                  </a:cubicBezTo>
                  <a:cubicBezTo>
                    <a:pt x="1090" y="53"/>
                    <a:pt x="1094" y="63"/>
                    <a:pt x="1094" y="70"/>
                  </a:cubicBezTo>
                  <a:cubicBezTo>
                    <a:pt x="1097" y="86"/>
                    <a:pt x="1084" y="117"/>
                    <a:pt x="1060" y="126"/>
                  </a:cubicBezTo>
                  <a:cubicBezTo>
                    <a:pt x="1050" y="130"/>
                    <a:pt x="1043" y="131"/>
                    <a:pt x="1037" y="130"/>
                  </a:cubicBezTo>
                  <a:cubicBezTo>
                    <a:pt x="1044" y="131"/>
                    <a:pt x="1051" y="133"/>
                    <a:pt x="1057" y="136"/>
                  </a:cubicBezTo>
                  <a:cubicBezTo>
                    <a:pt x="1057" y="136"/>
                    <a:pt x="1057" y="136"/>
                    <a:pt x="1057" y="136"/>
                  </a:cubicBezTo>
                  <a:cubicBezTo>
                    <a:pt x="1059" y="138"/>
                    <a:pt x="1065" y="132"/>
                    <a:pt x="1066" y="135"/>
                  </a:cubicBezTo>
                  <a:cubicBezTo>
                    <a:pt x="1067" y="137"/>
                    <a:pt x="1064" y="140"/>
                    <a:pt x="1063" y="142"/>
                  </a:cubicBezTo>
                  <a:cubicBezTo>
                    <a:pt x="1063" y="142"/>
                    <a:pt x="1064" y="143"/>
                    <a:pt x="1064" y="144"/>
                  </a:cubicBezTo>
                  <a:cubicBezTo>
                    <a:pt x="1066" y="147"/>
                    <a:pt x="1068" y="150"/>
                    <a:pt x="1069" y="153"/>
                  </a:cubicBezTo>
                  <a:cubicBezTo>
                    <a:pt x="1069" y="153"/>
                    <a:pt x="1069" y="153"/>
                    <a:pt x="1069" y="152"/>
                  </a:cubicBezTo>
                  <a:cubicBezTo>
                    <a:pt x="1071" y="152"/>
                    <a:pt x="1073" y="151"/>
                    <a:pt x="1074" y="152"/>
                  </a:cubicBezTo>
                  <a:cubicBezTo>
                    <a:pt x="1078" y="154"/>
                    <a:pt x="1072" y="158"/>
                    <a:pt x="1072" y="160"/>
                  </a:cubicBezTo>
                  <a:cubicBezTo>
                    <a:pt x="1074" y="163"/>
                    <a:pt x="1082" y="157"/>
                    <a:pt x="1080" y="163"/>
                  </a:cubicBezTo>
                  <a:cubicBezTo>
                    <a:pt x="1079" y="165"/>
                    <a:pt x="1076" y="167"/>
                    <a:pt x="1075" y="169"/>
                  </a:cubicBezTo>
                  <a:cubicBezTo>
                    <a:pt x="1074" y="168"/>
                    <a:pt x="1074" y="166"/>
                    <a:pt x="1074" y="165"/>
                  </a:cubicBezTo>
                  <a:cubicBezTo>
                    <a:pt x="1075" y="172"/>
                    <a:pt x="1076" y="178"/>
                    <a:pt x="1075" y="184"/>
                  </a:cubicBezTo>
                  <a:cubicBezTo>
                    <a:pt x="1075" y="184"/>
                    <a:pt x="1075" y="184"/>
                    <a:pt x="1075" y="184"/>
                  </a:cubicBezTo>
                  <a:cubicBezTo>
                    <a:pt x="1075" y="184"/>
                    <a:pt x="1075" y="184"/>
                    <a:pt x="1075" y="184"/>
                  </a:cubicBezTo>
                  <a:cubicBezTo>
                    <a:pt x="1077" y="175"/>
                    <a:pt x="1083" y="166"/>
                    <a:pt x="1094" y="158"/>
                  </a:cubicBezTo>
                  <a:cubicBezTo>
                    <a:pt x="1118" y="138"/>
                    <a:pt x="1132" y="112"/>
                    <a:pt x="1133" y="86"/>
                  </a:cubicBezTo>
                  <a:cubicBezTo>
                    <a:pt x="1134" y="65"/>
                    <a:pt x="1127" y="45"/>
                    <a:pt x="1112" y="31"/>
                  </a:cubicBezTo>
                  <a:cubicBezTo>
                    <a:pt x="1088" y="6"/>
                    <a:pt x="1057" y="8"/>
                    <a:pt x="1032" y="14"/>
                  </a:cubicBezTo>
                  <a:cubicBezTo>
                    <a:pt x="1023" y="16"/>
                    <a:pt x="1016" y="17"/>
                    <a:pt x="1010" y="17"/>
                  </a:cubicBezTo>
                  <a:cubicBezTo>
                    <a:pt x="1002" y="17"/>
                    <a:pt x="994" y="17"/>
                    <a:pt x="986" y="16"/>
                  </a:cubicBezTo>
                  <a:cubicBezTo>
                    <a:pt x="973" y="15"/>
                    <a:pt x="960" y="13"/>
                    <a:pt x="941" y="14"/>
                  </a:cubicBezTo>
                  <a:cubicBezTo>
                    <a:pt x="926" y="16"/>
                    <a:pt x="907" y="27"/>
                    <a:pt x="893" y="31"/>
                  </a:cubicBezTo>
                  <a:cubicBezTo>
                    <a:pt x="881" y="34"/>
                    <a:pt x="873" y="38"/>
                    <a:pt x="859" y="40"/>
                  </a:cubicBezTo>
                  <a:cubicBezTo>
                    <a:pt x="838" y="42"/>
                    <a:pt x="811" y="27"/>
                    <a:pt x="791" y="22"/>
                  </a:cubicBezTo>
                  <a:cubicBezTo>
                    <a:pt x="773" y="18"/>
                    <a:pt x="768" y="15"/>
                    <a:pt x="751" y="13"/>
                  </a:cubicBezTo>
                  <a:cubicBezTo>
                    <a:pt x="734" y="11"/>
                    <a:pt x="732" y="18"/>
                    <a:pt x="720" y="14"/>
                  </a:cubicBezTo>
                  <a:cubicBezTo>
                    <a:pt x="708" y="10"/>
                    <a:pt x="703" y="14"/>
                    <a:pt x="694" y="18"/>
                  </a:cubicBezTo>
                  <a:cubicBezTo>
                    <a:pt x="691" y="19"/>
                    <a:pt x="685" y="16"/>
                    <a:pt x="684" y="15"/>
                  </a:cubicBezTo>
                  <a:cubicBezTo>
                    <a:pt x="684" y="15"/>
                    <a:pt x="684" y="15"/>
                    <a:pt x="684" y="15"/>
                  </a:cubicBezTo>
                  <a:cubicBezTo>
                    <a:pt x="681" y="14"/>
                    <a:pt x="677" y="13"/>
                    <a:pt x="673" y="12"/>
                  </a:cubicBezTo>
                  <a:cubicBezTo>
                    <a:pt x="673" y="12"/>
                    <a:pt x="670" y="14"/>
                    <a:pt x="669" y="14"/>
                  </a:cubicBezTo>
                  <a:cubicBezTo>
                    <a:pt x="665" y="16"/>
                    <a:pt x="664" y="13"/>
                    <a:pt x="662" y="10"/>
                  </a:cubicBezTo>
                  <a:cubicBezTo>
                    <a:pt x="659" y="9"/>
                    <a:pt x="655" y="9"/>
                    <a:pt x="651" y="8"/>
                  </a:cubicBezTo>
                  <a:cubicBezTo>
                    <a:pt x="650" y="8"/>
                    <a:pt x="648" y="9"/>
                    <a:pt x="648" y="10"/>
                  </a:cubicBezTo>
                  <a:cubicBezTo>
                    <a:pt x="648" y="11"/>
                    <a:pt x="648" y="12"/>
                    <a:pt x="646" y="13"/>
                  </a:cubicBezTo>
                  <a:cubicBezTo>
                    <a:pt x="644" y="14"/>
                    <a:pt x="642" y="11"/>
                    <a:pt x="641" y="10"/>
                  </a:cubicBezTo>
                  <a:cubicBezTo>
                    <a:pt x="640" y="8"/>
                    <a:pt x="640" y="7"/>
                    <a:pt x="639" y="6"/>
                  </a:cubicBezTo>
                  <a:cubicBezTo>
                    <a:pt x="639" y="6"/>
                    <a:pt x="638" y="6"/>
                    <a:pt x="638" y="6"/>
                  </a:cubicBezTo>
                  <a:cubicBezTo>
                    <a:pt x="634" y="5"/>
                    <a:pt x="630" y="5"/>
                    <a:pt x="626" y="4"/>
                  </a:cubicBezTo>
                  <a:cubicBezTo>
                    <a:pt x="625" y="4"/>
                    <a:pt x="624" y="5"/>
                    <a:pt x="624" y="6"/>
                  </a:cubicBezTo>
                  <a:cubicBezTo>
                    <a:pt x="624" y="7"/>
                    <a:pt x="624" y="7"/>
                    <a:pt x="624" y="8"/>
                  </a:cubicBezTo>
                  <a:cubicBezTo>
                    <a:pt x="621" y="10"/>
                    <a:pt x="621" y="7"/>
                    <a:pt x="621" y="4"/>
                  </a:cubicBezTo>
                  <a:cubicBezTo>
                    <a:pt x="620" y="4"/>
                    <a:pt x="619" y="3"/>
                    <a:pt x="618" y="3"/>
                  </a:cubicBezTo>
                  <a:cubicBezTo>
                    <a:pt x="617" y="3"/>
                    <a:pt x="615" y="4"/>
                    <a:pt x="615" y="5"/>
                  </a:cubicBezTo>
                  <a:cubicBezTo>
                    <a:pt x="615" y="8"/>
                    <a:pt x="615" y="12"/>
                    <a:pt x="611" y="7"/>
                  </a:cubicBezTo>
                  <a:cubicBezTo>
                    <a:pt x="611" y="7"/>
                    <a:pt x="610" y="6"/>
                    <a:pt x="610" y="5"/>
                  </a:cubicBezTo>
                  <a:cubicBezTo>
                    <a:pt x="610" y="4"/>
                    <a:pt x="608" y="2"/>
                    <a:pt x="607" y="2"/>
                  </a:cubicBezTo>
                  <a:cubicBezTo>
                    <a:pt x="604" y="2"/>
                    <a:pt x="600" y="2"/>
                    <a:pt x="596" y="1"/>
                  </a:cubicBezTo>
                  <a:cubicBezTo>
                    <a:pt x="596" y="1"/>
                    <a:pt x="595" y="1"/>
                    <a:pt x="595" y="2"/>
                  </a:cubicBezTo>
                  <a:cubicBezTo>
                    <a:pt x="594" y="2"/>
                    <a:pt x="594" y="2"/>
                    <a:pt x="594" y="2"/>
                  </a:cubicBezTo>
                  <a:cubicBezTo>
                    <a:pt x="594" y="3"/>
                    <a:pt x="594" y="4"/>
                    <a:pt x="594" y="5"/>
                  </a:cubicBezTo>
                  <a:cubicBezTo>
                    <a:pt x="594" y="10"/>
                    <a:pt x="589" y="9"/>
                    <a:pt x="587" y="3"/>
                  </a:cubicBezTo>
                  <a:cubicBezTo>
                    <a:pt x="587" y="2"/>
                    <a:pt x="585" y="1"/>
                    <a:pt x="585" y="1"/>
                  </a:cubicBezTo>
                  <a:cubicBezTo>
                    <a:pt x="583" y="0"/>
                    <a:pt x="582" y="0"/>
                    <a:pt x="580" y="0"/>
                  </a:cubicBezTo>
                  <a:cubicBezTo>
                    <a:pt x="580" y="0"/>
                    <a:pt x="578" y="1"/>
                    <a:pt x="578" y="2"/>
                  </a:cubicBezTo>
                  <a:cubicBezTo>
                    <a:pt x="578" y="6"/>
                    <a:pt x="578" y="11"/>
                    <a:pt x="573" y="7"/>
                  </a:cubicBezTo>
                  <a:cubicBezTo>
                    <a:pt x="572" y="6"/>
                    <a:pt x="572" y="4"/>
                    <a:pt x="572" y="2"/>
                  </a:cubicBezTo>
                  <a:cubicBezTo>
                    <a:pt x="572" y="1"/>
                    <a:pt x="570" y="0"/>
                    <a:pt x="569" y="0"/>
                  </a:cubicBezTo>
                  <a:cubicBezTo>
                    <a:pt x="568" y="0"/>
                    <a:pt x="567" y="0"/>
                    <a:pt x="566" y="0"/>
                  </a:cubicBezTo>
                  <a:cubicBezTo>
                    <a:pt x="566" y="2"/>
                    <a:pt x="566" y="3"/>
                    <a:pt x="565" y="3"/>
                  </a:cubicBezTo>
                  <a:cubicBezTo>
                    <a:pt x="563" y="4"/>
                    <a:pt x="562" y="3"/>
                    <a:pt x="561" y="2"/>
                  </a:cubicBezTo>
                  <a:cubicBezTo>
                    <a:pt x="561" y="1"/>
                    <a:pt x="559" y="0"/>
                    <a:pt x="558" y="0"/>
                  </a:cubicBezTo>
                  <a:cubicBezTo>
                    <a:pt x="557" y="0"/>
                    <a:pt x="555" y="0"/>
                    <a:pt x="553" y="1"/>
                  </a:cubicBezTo>
                  <a:cubicBezTo>
                    <a:pt x="552" y="1"/>
                    <a:pt x="551" y="2"/>
                    <a:pt x="551" y="3"/>
                  </a:cubicBezTo>
                  <a:cubicBezTo>
                    <a:pt x="551" y="4"/>
                    <a:pt x="551" y="5"/>
                    <a:pt x="551" y="6"/>
                  </a:cubicBezTo>
                  <a:cubicBezTo>
                    <a:pt x="551" y="8"/>
                    <a:pt x="550" y="11"/>
                    <a:pt x="546" y="9"/>
                  </a:cubicBezTo>
                  <a:cubicBezTo>
                    <a:pt x="545" y="8"/>
                    <a:pt x="545" y="5"/>
                    <a:pt x="545" y="3"/>
                  </a:cubicBezTo>
                  <a:cubicBezTo>
                    <a:pt x="545" y="3"/>
                    <a:pt x="542" y="1"/>
                    <a:pt x="541" y="1"/>
                  </a:cubicBezTo>
                  <a:cubicBezTo>
                    <a:pt x="540" y="2"/>
                    <a:pt x="538" y="2"/>
                    <a:pt x="536" y="2"/>
                  </a:cubicBezTo>
                  <a:cubicBezTo>
                    <a:pt x="536" y="3"/>
                    <a:pt x="536" y="5"/>
                    <a:pt x="537" y="6"/>
                  </a:cubicBezTo>
                  <a:cubicBezTo>
                    <a:pt x="533" y="8"/>
                    <a:pt x="533" y="6"/>
                    <a:pt x="533" y="4"/>
                  </a:cubicBezTo>
                  <a:cubicBezTo>
                    <a:pt x="532" y="4"/>
                    <a:pt x="530" y="3"/>
                    <a:pt x="529" y="3"/>
                  </a:cubicBezTo>
                  <a:cubicBezTo>
                    <a:pt x="527" y="3"/>
                    <a:pt x="525" y="3"/>
                    <a:pt x="522" y="4"/>
                  </a:cubicBezTo>
                  <a:cubicBezTo>
                    <a:pt x="522" y="4"/>
                    <a:pt x="522" y="4"/>
                    <a:pt x="522" y="4"/>
                  </a:cubicBezTo>
                  <a:cubicBezTo>
                    <a:pt x="521" y="6"/>
                    <a:pt x="525" y="11"/>
                    <a:pt x="520" y="10"/>
                  </a:cubicBezTo>
                  <a:cubicBezTo>
                    <a:pt x="518" y="10"/>
                    <a:pt x="517" y="8"/>
                    <a:pt x="517" y="6"/>
                  </a:cubicBezTo>
                  <a:cubicBezTo>
                    <a:pt x="517" y="6"/>
                    <a:pt x="515" y="5"/>
                    <a:pt x="514" y="5"/>
                  </a:cubicBezTo>
                  <a:cubicBezTo>
                    <a:pt x="511" y="5"/>
                    <a:pt x="508" y="6"/>
                    <a:pt x="505" y="6"/>
                  </a:cubicBezTo>
                  <a:cubicBezTo>
                    <a:pt x="505" y="6"/>
                    <a:pt x="504" y="7"/>
                    <a:pt x="504" y="8"/>
                  </a:cubicBezTo>
                  <a:cubicBezTo>
                    <a:pt x="504" y="9"/>
                    <a:pt x="504" y="10"/>
                    <a:pt x="502" y="11"/>
                  </a:cubicBezTo>
                  <a:cubicBezTo>
                    <a:pt x="500" y="12"/>
                    <a:pt x="499" y="11"/>
                    <a:pt x="499" y="9"/>
                  </a:cubicBezTo>
                  <a:cubicBezTo>
                    <a:pt x="498" y="9"/>
                    <a:pt x="496" y="7"/>
                    <a:pt x="495" y="8"/>
                  </a:cubicBezTo>
                  <a:cubicBezTo>
                    <a:pt x="492" y="8"/>
                    <a:pt x="489" y="9"/>
                    <a:pt x="486" y="9"/>
                  </a:cubicBezTo>
                  <a:cubicBezTo>
                    <a:pt x="486" y="11"/>
                    <a:pt x="486" y="13"/>
                    <a:pt x="485" y="14"/>
                  </a:cubicBezTo>
                  <a:cubicBezTo>
                    <a:pt x="482" y="16"/>
                    <a:pt x="481" y="11"/>
                    <a:pt x="480" y="10"/>
                  </a:cubicBezTo>
                  <a:cubicBezTo>
                    <a:pt x="478" y="11"/>
                    <a:pt x="476" y="11"/>
                    <a:pt x="474" y="12"/>
                  </a:cubicBezTo>
                  <a:cubicBezTo>
                    <a:pt x="473" y="14"/>
                    <a:pt x="475" y="16"/>
                    <a:pt x="475" y="19"/>
                  </a:cubicBezTo>
                  <a:cubicBezTo>
                    <a:pt x="469" y="21"/>
                    <a:pt x="471" y="15"/>
                    <a:pt x="470" y="13"/>
                  </a:cubicBezTo>
                  <a:cubicBezTo>
                    <a:pt x="470" y="13"/>
                    <a:pt x="470" y="13"/>
                    <a:pt x="469" y="13"/>
                  </a:cubicBezTo>
                  <a:cubicBezTo>
                    <a:pt x="466" y="13"/>
                    <a:pt x="463" y="14"/>
                    <a:pt x="460" y="15"/>
                  </a:cubicBezTo>
                  <a:cubicBezTo>
                    <a:pt x="460" y="16"/>
                    <a:pt x="461" y="18"/>
                    <a:pt x="459" y="19"/>
                  </a:cubicBezTo>
                  <a:cubicBezTo>
                    <a:pt x="457" y="20"/>
                    <a:pt x="456" y="18"/>
                    <a:pt x="454" y="17"/>
                  </a:cubicBezTo>
                  <a:cubicBezTo>
                    <a:pt x="454" y="17"/>
                    <a:pt x="454" y="17"/>
                    <a:pt x="453" y="16"/>
                  </a:cubicBezTo>
                  <a:cubicBezTo>
                    <a:pt x="451" y="17"/>
                    <a:pt x="448" y="18"/>
                    <a:pt x="445" y="19"/>
                  </a:cubicBezTo>
                  <a:cubicBezTo>
                    <a:pt x="445" y="19"/>
                    <a:pt x="444" y="19"/>
                    <a:pt x="444" y="19"/>
                  </a:cubicBezTo>
                  <a:cubicBezTo>
                    <a:pt x="436" y="20"/>
                    <a:pt x="432" y="16"/>
                    <a:pt x="423" y="16"/>
                  </a:cubicBezTo>
                  <a:cubicBezTo>
                    <a:pt x="414" y="16"/>
                    <a:pt x="403" y="17"/>
                    <a:pt x="391" y="20"/>
                  </a:cubicBezTo>
                  <a:cubicBezTo>
                    <a:pt x="379" y="23"/>
                    <a:pt x="382" y="23"/>
                    <a:pt x="365" y="23"/>
                  </a:cubicBezTo>
                  <a:cubicBezTo>
                    <a:pt x="348" y="23"/>
                    <a:pt x="330" y="24"/>
                    <a:pt x="316" y="33"/>
                  </a:cubicBezTo>
                  <a:cubicBezTo>
                    <a:pt x="302" y="42"/>
                    <a:pt x="290" y="39"/>
                    <a:pt x="275" y="40"/>
                  </a:cubicBezTo>
                  <a:cubicBezTo>
                    <a:pt x="261" y="38"/>
                    <a:pt x="249" y="35"/>
                    <a:pt x="238" y="31"/>
                  </a:cubicBezTo>
                  <a:cubicBezTo>
                    <a:pt x="224" y="27"/>
                    <a:pt x="211" y="23"/>
                    <a:pt x="195" y="21"/>
                  </a:cubicBezTo>
                  <a:cubicBezTo>
                    <a:pt x="177" y="20"/>
                    <a:pt x="163" y="21"/>
                    <a:pt x="150" y="23"/>
                  </a:cubicBezTo>
                  <a:cubicBezTo>
                    <a:pt x="142" y="23"/>
                    <a:pt x="135" y="24"/>
                    <a:pt x="127" y="24"/>
                  </a:cubicBezTo>
                  <a:cubicBezTo>
                    <a:pt x="121" y="24"/>
                    <a:pt x="114" y="22"/>
                    <a:pt x="104" y="20"/>
                  </a:cubicBezTo>
                  <a:cubicBezTo>
                    <a:pt x="80" y="14"/>
                    <a:pt x="46" y="6"/>
                    <a:pt x="22" y="31"/>
                  </a:cubicBezTo>
                  <a:cubicBezTo>
                    <a:pt x="7" y="45"/>
                    <a:pt x="0" y="65"/>
                    <a:pt x="1" y="86"/>
                  </a:cubicBezTo>
                  <a:cubicBezTo>
                    <a:pt x="2" y="112"/>
                    <a:pt x="16" y="138"/>
                    <a:pt x="40" y="158"/>
                  </a:cubicBezTo>
                  <a:cubicBezTo>
                    <a:pt x="50" y="166"/>
                    <a:pt x="57" y="175"/>
                    <a:pt x="59" y="184"/>
                  </a:cubicBezTo>
                  <a:cubicBezTo>
                    <a:pt x="59" y="184"/>
                    <a:pt x="59" y="184"/>
                    <a:pt x="59" y="184"/>
                  </a:cubicBezTo>
                  <a:cubicBezTo>
                    <a:pt x="60" y="176"/>
                    <a:pt x="62" y="168"/>
                    <a:pt x="66" y="160"/>
                  </a:cubicBezTo>
                  <a:cubicBezTo>
                    <a:pt x="65" y="161"/>
                    <a:pt x="65" y="161"/>
                    <a:pt x="65" y="162"/>
                  </a:cubicBezTo>
                  <a:cubicBezTo>
                    <a:pt x="61" y="158"/>
                    <a:pt x="59" y="156"/>
                    <a:pt x="59" y="154"/>
                  </a:cubicBezTo>
                  <a:cubicBezTo>
                    <a:pt x="60" y="152"/>
                    <a:pt x="65" y="157"/>
                    <a:pt x="68" y="156"/>
                  </a:cubicBezTo>
                  <a:cubicBezTo>
                    <a:pt x="68" y="156"/>
                    <a:pt x="68" y="156"/>
                    <a:pt x="67" y="157"/>
                  </a:cubicBezTo>
                  <a:cubicBezTo>
                    <a:pt x="68" y="155"/>
                    <a:pt x="69" y="154"/>
                    <a:pt x="69" y="153"/>
                  </a:cubicBezTo>
                  <a:cubicBezTo>
                    <a:pt x="69" y="153"/>
                    <a:pt x="69" y="153"/>
                    <a:pt x="69" y="153"/>
                  </a:cubicBezTo>
                  <a:cubicBezTo>
                    <a:pt x="69" y="151"/>
                    <a:pt x="67" y="149"/>
                    <a:pt x="67" y="147"/>
                  </a:cubicBezTo>
                  <a:cubicBezTo>
                    <a:pt x="68" y="145"/>
                    <a:pt x="70" y="145"/>
                    <a:pt x="73" y="146"/>
                  </a:cubicBezTo>
                  <a:cubicBezTo>
                    <a:pt x="73" y="146"/>
                    <a:pt x="73" y="146"/>
                    <a:pt x="73" y="146"/>
                  </a:cubicBezTo>
                  <a:cubicBezTo>
                    <a:pt x="73" y="145"/>
                    <a:pt x="74" y="144"/>
                    <a:pt x="75" y="143"/>
                  </a:cubicBezTo>
                  <a:cubicBezTo>
                    <a:pt x="79" y="135"/>
                    <a:pt x="87" y="132"/>
                    <a:pt x="97" y="130"/>
                  </a:cubicBezTo>
                  <a:cubicBezTo>
                    <a:pt x="91" y="131"/>
                    <a:pt x="83" y="130"/>
                    <a:pt x="74" y="126"/>
                  </a:cubicBezTo>
                  <a:cubicBezTo>
                    <a:pt x="50" y="117"/>
                    <a:pt x="37" y="86"/>
                    <a:pt x="40" y="70"/>
                  </a:cubicBezTo>
                  <a:cubicBezTo>
                    <a:pt x="40" y="63"/>
                    <a:pt x="44" y="55"/>
                    <a:pt x="50" y="50"/>
                  </a:cubicBezTo>
                  <a:cubicBezTo>
                    <a:pt x="59" y="43"/>
                    <a:pt x="72" y="41"/>
                    <a:pt x="86" y="44"/>
                  </a:cubicBezTo>
                  <a:cubicBezTo>
                    <a:pt x="108" y="49"/>
                    <a:pt x="117" y="49"/>
                    <a:pt x="135" y="48"/>
                  </a:cubicBezTo>
                  <a:cubicBezTo>
                    <a:pt x="141" y="48"/>
                    <a:pt x="146" y="47"/>
                    <a:pt x="151" y="45"/>
                  </a:cubicBezTo>
                  <a:cubicBezTo>
                    <a:pt x="163" y="43"/>
                    <a:pt x="176" y="40"/>
                    <a:pt x="201" y="42"/>
                  </a:cubicBezTo>
                  <a:cubicBezTo>
                    <a:pt x="220" y="43"/>
                    <a:pt x="232" y="48"/>
                    <a:pt x="243" y="52"/>
                  </a:cubicBezTo>
                  <a:cubicBezTo>
                    <a:pt x="255" y="57"/>
                    <a:pt x="264" y="61"/>
                    <a:pt x="278" y="60"/>
                  </a:cubicBezTo>
                  <a:cubicBezTo>
                    <a:pt x="294" y="60"/>
                    <a:pt x="306" y="54"/>
                    <a:pt x="317" y="49"/>
                  </a:cubicBezTo>
                  <a:cubicBezTo>
                    <a:pt x="326" y="45"/>
                    <a:pt x="335" y="41"/>
                    <a:pt x="346" y="40"/>
                  </a:cubicBezTo>
                  <a:cubicBezTo>
                    <a:pt x="354" y="40"/>
                    <a:pt x="373" y="33"/>
                    <a:pt x="391" y="31"/>
                  </a:cubicBezTo>
                  <a:cubicBezTo>
                    <a:pt x="405" y="30"/>
                    <a:pt x="418" y="34"/>
                    <a:pt x="422" y="33"/>
                  </a:cubicBezTo>
                  <a:cubicBezTo>
                    <a:pt x="432" y="32"/>
                    <a:pt x="442" y="37"/>
                    <a:pt x="445" y="38"/>
                  </a:cubicBezTo>
                  <a:cubicBezTo>
                    <a:pt x="446" y="40"/>
                    <a:pt x="448" y="41"/>
                    <a:pt x="449" y="40"/>
                  </a:cubicBezTo>
                  <a:cubicBezTo>
                    <a:pt x="450" y="40"/>
                    <a:pt x="451" y="40"/>
                    <a:pt x="452" y="40"/>
                  </a:cubicBezTo>
                  <a:cubicBezTo>
                    <a:pt x="452" y="40"/>
                    <a:pt x="453" y="40"/>
                    <a:pt x="453" y="41"/>
                  </a:cubicBezTo>
                  <a:cubicBezTo>
                    <a:pt x="454" y="41"/>
                    <a:pt x="454" y="41"/>
                    <a:pt x="454" y="42"/>
                  </a:cubicBezTo>
                  <a:cubicBezTo>
                    <a:pt x="455" y="44"/>
                    <a:pt x="452" y="49"/>
                    <a:pt x="456" y="49"/>
                  </a:cubicBezTo>
                  <a:cubicBezTo>
                    <a:pt x="458" y="49"/>
                    <a:pt x="460" y="48"/>
                    <a:pt x="462" y="47"/>
                  </a:cubicBezTo>
                  <a:cubicBezTo>
                    <a:pt x="463" y="48"/>
                    <a:pt x="464" y="49"/>
                    <a:pt x="465" y="50"/>
                  </a:cubicBezTo>
                  <a:cubicBezTo>
                    <a:pt x="465" y="52"/>
                    <a:pt x="463" y="54"/>
                    <a:pt x="465" y="55"/>
                  </a:cubicBezTo>
                  <a:cubicBezTo>
                    <a:pt x="467" y="57"/>
                    <a:pt x="469" y="56"/>
                    <a:pt x="471" y="55"/>
                  </a:cubicBezTo>
                  <a:cubicBezTo>
                    <a:pt x="472" y="56"/>
                    <a:pt x="473" y="58"/>
                    <a:pt x="475" y="59"/>
                  </a:cubicBezTo>
                  <a:cubicBezTo>
                    <a:pt x="474" y="60"/>
                    <a:pt x="473" y="61"/>
                    <a:pt x="473" y="62"/>
                  </a:cubicBezTo>
                  <a:cubicBezTo>
                    <a:pt x="474" y="65"/>
                    <a:pt x="476" y="64"/>
                    <a:pt x="478" y="62"/>
                  </a:cubicBezTo>
                  <a:cubicBezTo>
                    <a:pt x="478" y="62"/>
                    <a:pt x="479" y="63"/>
                    <a:pt x="479" y="63"/>
                  </a:cubicBezTo>
                  <a:cubicBezTo>
                    <a:pt x="479" y="63"/>
                    <a:pt x="479" y="63"/>
                    <a:pt x="479" y="63"/>
                  </a:cubicBezTo>
                  <a:cubicBezTo>
                    <a:pt x="477" y="65"/>
                    <a:pt x="478" y="68"/>
                    <a:pt x="480" y="69"/>
                  </a:cubicBezTo>
                  <a:cubicBezTo>
                    <a:pt x="481" y="70"/>
                    <a:pt x="482" y="70"/>
                    <a:pt x="482" y="70"/>
                  </a:cubicBezTo>
                  <a:cubicBezTo>
                    <a:pt x="483" y="70"/>
                    <a:pt x="483" y="71"/>
                    <a:pt x="484" y="72"/>
                  </a:cubicBezTo>
                  <a:cubicBezTo>
                    <a:pt x="485" y="74"/>
                    <a:pt x="485" y="74"/>
                    <a:pt x="486" y="74"/>
                  </a:cubicBezTo>
                  <a:cubicBezTo>
                    <a:pt x="485" y="76"/>
                    <a:pt x="485" y="77"/>
                    <a:pt x="487" y="79"/>
                  </a:cubicBezTo>
                  <a:cubicBezTo>
                    <a:pt x="488" y="81"/>
                    <a:pt x="490" y="83"/>
                    <a:pt x="492" y="83"/>
                  </a:cubicBezTo>
                  <a:cubicBezTo>
                    <a:pt x="493" y="85"/>
                    <a:pt x="494" y="87"/>
                    <a:pt x="496" y="88"/>
                  </a:cubicBezTo>
                  <a:cubicBezTo>
                    <a:pt x="496" y="89"/>
                    <a:pt x="495" y="89"/>
                    <a:pt x="495" y="89"/>
                  </a:cubicBezTo>
                  <a:cubicBezTo>
                    <a:pt x="494" y="91"/>
                    <a:pt x="496" y="94"/>
                    <a:pt x="497" y="95"/>
                  </a:cubicBezTo>
                  <a:cubicBezTo>
                    <a:pt x="498" y="96"/>
                    <a:pt x="500" y="98"/>
                    <a:pt x="501" y="98"/>
                  </a:cubicBezTo>
                  <a:cubicBezTo>
                    <a:pt x="503" y="99"/>
                    <a:pt x="503" y="98"/>
                    <a:pt x="504" y="97"/>
                  </a:cubicBezTo>
                  <a:cubicBezTo>
                    <a:pt x="505" y="99"/>
                    <a:pt x="506" y="100"/>
                    <a:pt x="507" y="102"/>
                  </a:cubicBezTo>
                  <a:cubicBezTo>
                    <a:pt x="505" y="103"/>
                    <a:pt x="502" y="105"/>
                    <a:pt x="502" y="106"/>
                  </a:cubicBezTo>
                  <a:cubicBezTo>
                    <a:pt x="502" y="108"/>
                    <a:pt x="505" y="112"/>
                    <a:pt x="506" y="111"/>
                  </a:cubicBezTo>
                  <a:cubicBezTo>
                    <a:pt x="513" y="111"/>
                    <a:pt x="508" y="119"/>
                    <a:pt x="509" y="122"/>
                  </a:cubicBezTo>
                  <a:cubicBezTo>
                    <a:pt x="509" y="124"/>
                    <a:pt x="510" y="127"/>
                    <a:pt x="512" y="127"/>
                  </a:cubicBezTo>
                  <a:cubicBezTo>
                    <a:pt x="514" y="129"/>
                    <a:pt x="512" y="128"/>
                    <a:pt x="514" y="127"/>
                  </a:cubicBezTo>
                  <a:cubicBezTo>
                    <a:pt x="515" y="127"/>
                    <a:pt x="518" y="129"/>
                    <a:pt x="518" y="131"/>
                  </a:cubicBezTo>
                  <a:cubicBezTo>
                    <a:pt x="519" y="132"/>
                    <a:pt x="518" y="135"/>
                    <a:pt x="517" y="136"/>
                  </a:cubicBezTo>
                  <a:cubicBezTo>
                    <a:pt x="514" y="137"/>
                    <a:pt x="512" y="138"/>
                    <a:pt x="512" y="141"/>
                  </a:cubicBezTo>
                  <a:cubicBezTo>
                    <a:pt x="513" y="143"/>
                    <a:pt x="513" y="149"/>
                    <a:pt x="517" y="149"/>
                  </a:cubicBezTo>
                  <a:cubicBezTo>
                    <a:pt x="518" y="149"/>
                    <a:pt x="519" y="149"/>
                    <a:pt x="519" y="148"/>
                  </a:cubicBezTo>
                  <a:cubicBezTo>
                    <a:pt x="520" y="147"/>
                    <a:pt x="523" y="148"/>
                    <a:pt x="523" y="150"/>
                  </a:cubicBezTo>
                  <a:cubicBezTo>
                    <a:pt x="523" y="151"/>
                    <a:pt x="523" y="153"/>
                    <a:pt x="524" y="155"/>
                  </a:cubicBezTo>
                  <a:cubicBezTo>
                    <a:pt x="523" y="155"/>
                    <a:pt x="522" y="156"/>
                    <a:pt x="522" y="158"/>
                  </a:cubicBezTo>
                  <a:cubicBezTo>
                    <a:pt x="521" y="160"/>
                    <a:pt x="520" y="166"/>
                    <a:pt x="521" y="168"/>
                  </a:cubicBezTo>
                  <a:cubicBezTo>
                    <a:pt x="522" y="169"/>
                    <a:pt x="522" y="169"/>
                    <a:pt x="523" y="170"/>
                  </a:cubicBezTo>
                  <a:cubicBezTo>
                    <a:pt x="523" y="170"/>
                    <a:pt x="523" y="170"/>
                    <a:pt x="523" y="170"/>
                  </a:cubicBezTo>
                  <a:cubicBezTo>
                    <a:pt x="526" y="171"/>
                    <a:pt x="529" y="173"/>
                    <a:pt x="529" y="175"/>
                  </a:cubicBezTo>
                  <a:cubicBezTo>
                    <a:pt x="530" y="178"/>
                    <a:pt x="528" y="180"/>
                    <a:pt x="528" y="182"/>
                  </a:cubicBezTo>
                  <a:cubicBezTo>
                    <a:pt x="529" y="186"/>
                    <a:pt x="536" y="187"/>
                    <a:pt x="538" y="190"/>
                  </a:cubicBezTo>
                  <a:cubicBezTo>
                    <a:pt x="538" y="192"/>
                    <a:pt x="537" y="194"/>
                    <a:pt x="535" y="196"/>
                  </a:cubicBezTo>
                  <a:cubicBezTo>
                    <a:pt x="535" y="197"/>
                    <a:pt x="535" y="198"/>
                    <a:pt x="535" y="198"/>
                  </a:cubicBezTo>
                  <a:cubicBezTo>
                    <a:pt x="534" y="202"/>
                    <a:pt x="541" y="200"/>
                    <a:pt x="541" y="203"/>
                  </a:cubicBezTo>
                  <a:cubicBezTo>
                    <a:pt x="542" y="205"/>
                    <a:pt x="540" y="207"/>
                    <a:pt x="540" y="208"/>
                  </a:cubicBezTo>
                  <a:cubicBezTo>
                    <a:pt x="541" y="210"/>
                    <a:pt x="547" y="211"/>
                    <a:pt x="547" y="213"/>
                  </a:cubicBezTo>
                  <a:cubicBezTo>
                    <a:pt x="548" y="214"/>
                    <a:pt x="547" y="215"/>
                    <a:pt x="547" y="217"/>
                  </a:cubicBezTo>
                  <a:cubicBezTo>
                    <a:pt x="545" y="217"/>
                    <a:pt x="545" y="217"/>
                    <a:pt x="545" y="220"/>
                  </a:cubicBezTo>
                  <a:cubicBezTo>
                    <a:pt x="545" y="224"/>
                    <a:pt x="544" y="226"/>
                    <a:pt x="547" y="228"/>
                  </a:cubicBezTo>
                  <a:cubicBezTo>
                    <a:pt x="549" y="231"/>
                    <a:pt x="550" y="232"/>
                    <a:pt x="551" y="237"/>
                  </a:cubicBezTo>
                  <a:cubicBezTo>
                    <a:pt x="552" y="241"/>
                    <a:pt x="548" y="241"/>
                    <a:pt x="549" y="245"/>
                  </a:cubicBezTo>
                  <a:cubicBezTo>
                    <a:pt x="549" y="248"/>
                    <a:pt x="551" y="248"/>
                    <a:pt x="553" y="251"/>
                  </a:cubicBezTo>
                  <a:cubicBezTo>
                    <a:pt x="554" y="253"/>
                    <a:pt x="551" y="254"/>
                    <a:pt x="552" y="257"/>
                  </a:cubicBezTo>
                  <a:cubicBezTo>
                    <a:pt x="553" y="260"/>
                    <a:pt x="555" y="261"/>
                    <a:pt x="556" y="265"/>
                  </a:cubicBezTo>
                  <a:cubicBezTo>
                    <a:pt x="556" y="269"/>
                    <a:pt x="553" y="267"/>
                    <a:pt x="554" y="271"/>
                  </a:cubicBezTo>
                  <a:cubicBezTo>
                    <a:pt x="554" y="274"/>
                    <a:pt x="558" y="274"/>
                    <a:pt x="559" y="277"/>
                  </a:cubicBezTo>
                  <a:cubicBezTo>
                    <a:pt x="559" y="278"/>
                    <a:pt x="556" y="279"/>
                    <a:pt x="557" y="282"/>
                  </a:cubicBezTo>
                  <a:cubicBezTo>
                    <a:pt x="557" y="285"/>
                    <a:pt x="555" y="289"/>
                    <a:pt x="557" y="294"/>
                  </a:cubicBezTo>
                  <a:cubicBezTo>
                    <a:pt x="559" y="299"/>
                    <a:pt x="558" y="301"/>
                    <a:pt x="558" y="306"/>
                  </a:cubicBezTo>
                  <a:cubicBezTo>
                    <a:pt x="558" y="313"/>
                    <a:pt x="560" y="310"/>
                    <a:pt x="559" y="317"/>
                  </a:cubicBezTo>
                  <a:cubicBezTo>
                    <a:pt x="559" y="323"/>
                    <a:pt x="559" y="327"/>
                    <a:pt x="557" y="328"/>
                  </a:cubicBezTo>
                  <a:cubicBezTo>
                    <a:pt x="555" y="329"/>
                    <a:pt x="555" y="333"/>
                    <a:pt x="556" y="337"/>
                  </a:cubicBezTo>
                  <a:cubicBezTo>
                    <a:pt x="556" y="340"/>
                    <a:pt x="556" y="338"/>
                    <a:pt x="555" y="341"/>
                  </a:cubicBezTo>
                  <a:cubicBezTo>
                    <a:pt x="555" y="345"/>
                    <a:pt x="552" y="344"/>
                    <a:pt x="553" y="349"/>
                  </a:cubicBezTo>
                  <a:cubicBezTo>
                    <a:pt x="555" y="353"/>
                    <a:pt x="553" y="355"/>
                    <a:pt x="553" y="360"/>
                  </a:cubicBezTo>
                  <a:cubicBezTo>
                    <a:pt x="553" y="364"/>
                    <a:pt x="551" y="365"/>
                    <a:pt x="552" y="369"/>
                  </a:cubicBezTo>
                  <a:cubicBezTo>
                    <a:pt x="553" y="374"/>
                    <a:pt x="553" y="379"/>
                    <a:pt x="555" y="383"/>
                  </a:cubicBezTo>
                  <a:cubicBezTo>
                    <a:pt x="557" y="386"/>
                    <a:pt x="555" y="389"/>
                    <a:pt x="558" y="393"/>
                  </a:cubicBezTo>
                  <a:cubicBezTo>
                    <a:pt x="561" y="397"/>
                    <a:pt x="561" y="401"/>
                    <a:pt x="561" y="404"/>
                  </a:cubicBezTo>
                  <a:cubicBezTo>
                    <a:pt x="566" y="414"/>
                    <a:pt x="555" y="443"/>
                    <a:pt x="529" y="443"/>
                  </a:cubicBezTo>
                  <a:cubicBezTo>
                    <a:pt x="521" y="443"/>
                    <a:pt x="514" y="443"/>
                    <a:pt x="507" y="441"/>
                  </a:cubicBezTo>
                  <a:cubicBezTo>
                    <a:pt x="507" y="441"/>
                    <a:pt x="507" y="441"/>
                    <a:pt x="508" y="441"/>
                  </a:cubicBezTo>
                  <a:cubicBezTo>
                    <a:pt x="506" y="441"/>
                    <a:pt x="498" y="438"/>
                    <a:pt x="496" y="443"/>
                  </a:cubicBezTo>
                  <a:cubicBezTo>
                    <a:pt x="492" y="451"/>
                    <a:pt x="498" y="454"/>
                    <a:pt x="496" y="461"/>
                  </a:cubicBezTo>
                  <a:cubicBezTo>
                    <a:pt x="495" y="467"/>
                    <a:pt x="498" y="472"/>
                    <a:pt x="501" y="476"/>
                  </a:cubicBezTo>
                  <a:cubicBezTo>
                    <a:pt x="503" y="478"/>
                    <a:pt x="501" y="485"/>
                    <a:pt x="502" y="490"/>
                  </a:cubicBezTo>
                  <a:cubicBezTo>
                    <a:pt x="502" y="494"/>
                    <a:pt x="501" y="498"/>
                    <a:pt x="502" y="502"/>
                  </a:cubicBezTo>
                  <a:cubicBezTo>
                    <a:pt x="503" y="507"/>
                    <a:pt x="502" y="511"/>
                    <a:pt x="503" y="514"/>
                  </a:cubicBezTo>
                  <a:cubicBezTo>
                    <a:pt x="503" y="517"/>
                    <a:pt x="505" y="520"/>
                    <a:pt x="506" y="526"/>
                  </a:cubicBezTo>
                  <a:cubicBezTo>
                    <a:pt x="507" y="530"/>
                    <a:pt x="506" y="534"/>
                    <a:pt x="506" y="538"/>
                  </a:cubicBezTo>
                  <a:cubicBezTo>
                    <a:pt x="507" y="544"/>
                    <a:pt x="506" y="549"/>
                    <a:pt x="506" y="551"/>
                  </a:cubicBezTo>
                  <a:cubicBezTo>
                    <a:pt x="506" y="554"/>
                    <a:pt x="505" y="558"/>
                    <a:pt x="506" y="563"/>
                  </a:cubicBezTo>
                  <a:cubicBezTo>
                    <a:pt x="507" y="565"/>
                    <a:pt x="509" y="570"/>
                    <a:pt x="509" y="572"/>
                  </a:cubicBezTo>
                  <a:cubicBezTo>
                    <a:pt x="509" y="575"/>
                    <a:pt x="508" y="578"/>
                    <a:pt x="508" y="581"/>
                  </a:cubicBezTo>
                  <a:cubicBezTo>
                    <a:pt x="509" y="583"/>
                    <a:pt x="511" y="585"/>
                    <a:pt x="511" y="588"/>
                  </a:cubicBezTo>
                  <a:cubicBezTo>
                    <a:pt x="511" y="592"/>
                    <a:pt x="510" y="596"/>
                    <a:pt x="510" y="600"/>
                  </a:cubicBezTo>
                  <a:cubicBezTo>
                    <a:pt x="511" y="604"/>
                    <a:pt x="514" y="606"/>
                    <a:pt x="514" y="610"/>
                  </a:cubicBezTo>
                  <a:cubicBezTo>
                    <a:pt x="514" y="618"/>
                    <a:pt x="518" y="622"/>
                    <a:pt x="519" y="626"/>
                  </a:cubicBezTo>
                  <a:cubicBezTo>
                    <a:pt x="519" y="629"/>
                    <a:pt x="518" y="635"/>
                    <a:pt x="521" y="640"/>
                  </a:cubicBezTo>
                  <a:cubicBezTo>
                    <a:pt x="522" y="643"/>
                    <a:pt x="521" y="646"/>
                    <a:pt x="522" y="649"/>
                  </a:cubicBezTo>
                  <a:cubicBezTo>
                    <a:pt x="522" y="652"/>
                    <a:pt x="524" y="654"/>
                    <a:pt x="524" y="657"/>
                  </a:cubicBezTo>
                  <a:cubicBezTo>
                    <a:pt x="524" y="663"/>
                    <a:pt x="523" y="667"/>
                    <a:pt x="523" y="672"/>
                  </a:cubicBezTo>
                  <a:cubicBezTo>
                    <a:pt x="523" y="677"/>
                    <a:pt x="524" y="683"/>
                    <a:pt x="524" y="690"/>
                  </a:cubicBezTo>
                  <a:cubicBezTo>
                    <a:pt x="524" y="694"/>
                    <a:pt x="522" y="696"/>
                    <a:pt x="522" y="700"/>
                  </a:cubicBezTo>
                  <a:cubicBezTo>
                    <a:pt x="521" y="703"/>
                    <a:pt x="522" y="708"/>
                    <a:pt x="521" y="713"/>
                  </a:cubicBezTo>
                  <a:cubicBezTo>
                    <a:pt x="520" y="718"/>
                    <a:pt x="518" y="716"/>
                    <a:pt x="517" y="723"/>
                  </a:cubicBezTo>
                  <a:cubicBezTo>
                    <a:pt x="517" y="725"/>
                    <a:pt x="516" y="731"/>
                    <a:pt x="515" y="733"/>
                  </a:cubicBezTo>
                  <a:cubicBezTo>
                    <a:pt x="513" y="736"/>
                    <a:pt x="512" y="738"/>
                    <a:pt x="510" y="739"/>
                  </a:cubicBezTo>
                  <a:cubicBezTo>
                    <a:pt x="510" y="739"/>
                    <a:pt x="510" y="739"/>
                    <a:pt x="510" y="739"/>
                  </a:cubicBezTo>
                  <a:cubicBezTo>
                    <a:pt x="519" y="734"/>
                    <a:pt x="541" y="730"/>
                    <a:pt x="566" y="730"/>
                  </a:cubicBezTo>
                  <a:cubicBezTo>
                    <a:pt x="568" y="730"/>
                    <a:pt x="568" y="730"/>
                    <a:pt x="568" y="730"/>
                  </a:cubicBezTo>
                  <a:cubicBezTo>
                    <a:pt x="593" y="730"/>
                    <a:pt x="615" y="734"/>
                    <a:pt x="623" y="740"/>
                  </a:cubicBezTo>
                  <a:cubicBezTo>
                    <a:pt x="623" y="740"/>
                    <a:pt x="623" y="740"/>
                    <a:pt x="623" y="740"/>
                  </a:cubicBezTo>
                  <a:cubicBezTo>
                    <a:pt x="622" y="738"/>
                    <a:pt x="620" y="737"/>
                    <a:pt x="619" y="733"/>
                  </a:cubicBezTo>
                  <a:cubicBezTo>
                    <a:pt x="617" y="731"/>
                    <a:pt x="617" y="725"/>
                    <a:pt x="616" y="723"/>
                  </a:cubicBezTo>
                  <a:cubicBezTo>
                    <a:pt x="615" y="716"/>
                    <a:pt x="614" y="718"/>
                    <a:pt x="613" y="713"/>
                  </a:cubicBezTo>
                  <a:cubicBezTo>
                    <a:pt x="611" y="708"/>
                    <a:pt x="612" y="703"/>
                    <a:pt x="611" y="700"/>
                  </a:cubicBezTo>
                  <a:cubicBezTo>
                    <a:pt x="611" y="696"/>
                    <a:pt x="609" y="694"/>
                    <a:pt x="609" y="690"/>
                  </a:cubicBezTo>
                  <a:cubicBezTo>
                    <a:pt x="609" y="683"/>
                    <a:pt x="614" y="678"/>
                    <a:pt x="614" y="672"/>
                  </a:cubicBezTo>
                  <a:cubicBezTo>
                    <a:pt x="614" y="667"/>
                    <a:pt x="613" y="664"/>
                    <a:pt x="613" y="657"/>
                  </a:cubicBezTo>
                  <a:cubicBezTo>
                    <a:pt x="613" y="654"/>
                    <a:pt x="614" y="652"/>
                    <a:pt x="615" y="650"/>
                  </a:cubicBezTo>
                  <a:cubicBezTo>
                    <a:pt x="615" y="647"/>
                    <a:pt x="614" y="644"/>
                    <a:pt x="616" y="641"/>
                  </a:cubicBezTo>
                </a:path>
              </a:pathLst>
            </a:custGeom>
            <a:noFill/>
            <a:ln w="7938" cap="rnd">
              <a:solidFill>
                <a:srgbClr val="33333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" name="Freeform 211"/>
            <p:cNvSpPr>
              <a:spLocks/>
            </p:cNvSpPr>
            <p:nvPr/>
          </p:nvSpPr>
          <p:spPr bwMode="auto">
            <a:xfrm>
              <a:off x="2973" y="2815"/>
              <a:ext cx="41" cy="304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4" y="12"/>
                </a:cxn>
                <a:cxn ang="0">
                  <a:pos x="15" y="16"/>
                </a:cxn>
                <a:cxn ang="0">
                  <a:pos x="12" y="25"/>
                </a:cxn>
                <a:cxn ang="0">
                  <a:pos x="12" y="32"/>
                </a:cxn>
                <a:cxn ang="0">
                  <a:pos x="10" y="38"/>
                </a:cxn>
                <a:cxn ang="0">
                  <a:pos x="10" y="44"/>
                </a:cxn>
                <a:cxn ang="0">
                  <a:pos x="9" y="49"/>
                </a:cxn>
                <a:cxn ang="0">
                  <a:pos x="9" y="58"/>
                </a:cxn>
                <a:cxn ang="0">
                  <a:pos x="8" y="65"/>
                </a:cxn>
                <a:cxn ang="0">
                  <a:pos x="9" y="71"/>
                </a:cxn>
                <a:cxn ang="0">
                  <a:pos x="7" y="79"/>
                </a:cxn>
                <a:cxn ang="0">
                  <a:pos x="7" y="87"/>
                </a:cxn>
                <a:cxn ang="0">
                  <a:pos x="6" y="94"/>
                </a:cxn>
                <a:cxn ang="0">
                  <a:pos x="6" y="101"/>
                </a:cxn>
                <a:cxn ang="0">
                  <a:pos x="5" y="111"/>
                </a:cxn>
                <a:cxn ang="0">
                  <a:pos x="1" y="126"/>
                </a:cxn>
                <a:cxn ang="0">
                  <a:pos x="0" y="110"/>
                </a:cxn>
                <a:cxn ang="0">
                  <a:pos x="4" y="99"/>
                </a:cxn>
                <a:cxn ang="0">
                  <a:pos x="2" y="89"/>
                </a:cxn>
                <a:cxn ang="0">
                  <a:pos x="2" y="67"/>
                </a:cxn>
                <a:cxn ang="0">
                  <a:pos x="2" y="63"/>
                </a:cxn>
                <a:cxn ang="0">
                  <a:pos x="5" y="52"/>
                </a:cxn>
                <a:cxn ang="0">
                  <a:pos x="7" y="45"/>
                </a:cxn>
                <a:cxn ang="0">
                  <a:pos x="7" y="38"/>
                </a:cxn>
                <a:cxn ang="0">
                  <a:pos x="8" y="32"/>
                </a:cxn>
                <a:cxn ang="0">
                  <a:pos x="8" y="25"/>
                </a:cxn>
                <a:cxn ang="0">
                  <a:pos x="10" y="18"/>
                </a:cxn>
                <a:cxn ang="0">
                  <a:pos x="11" y="12"/>
                </a:cxn>
                <a:cxn ang="0">
                  <a:pos x="14" y="4"/>
                </a:cxn>
              </a:cxnLst>
              <a:rect l="0" t="0" r="r" b="b"/>
              <a:pathLst>
                <a:path w="17" h="126">
                  <a:moveTo>
                    <a:pt x="16" y="0"/>
                  </a:moveTo>
                  <a:cubicBezTo>
                    <a:pt x="17" y="4"/>
                    <a:pt x="15" y="8"/>
                    <a:pt x="14" y="12"/>
                  </a:cubicBezTo>
                  <a:cubicBezTo>
                    <a:pt x="14" y="13"/>
                    <a:pt x="15" y="15"/>
                    <a:pt x="15" y="16"/>
                  </a:cubicBezTo>
                  <a:cubicBezTo>
                    <a:pt x="15" y="19"/>
                    <a:pt x="13" y="22"/>
                    <a:pt x="12" y="25"/>
                  </a:cubicBezTo>
                  <a:cubicBezTo>
                    <a:pt x="11" y="28"/>
                    <a:pt x="12" y="28"/>
                    <a:pt x="12" y="32"/>
                  </a:cubicBezTo>
                  <a:cubicBezTo>
                    <a:pt x="12" y="33"/>
                    <a:pt x="11" y="35"/>
                    <a:pt x="10" y="38"/>
                  </a:cubicBezTo>
                  <a:cubicBezTo>
                    <a:pt x="10" y="40"/>
                    <a:pt x="10" y="42"/>
                    <a:pt x="10" y="44"/>
                  </a:cubicBezTo>
                  <a:cubicBezTo>
                    <a:pt x="10" y="46"/>
                    <a:pt x="9" y="48"/>
                    <a:pt x="9" y="49"/>
                  </a:cubicBezTo>
                  <a:cubicBezTo>
                    <a:pt x="9" y="51"/>
                    <a:pt x="10" y="54"/>
                    <a:pt x="9" y="58"/>
                  </a:cubicBezTo>
                  <a:cubicBezTo>
                    <a:pt x="9" y="60"/>
                    <a:pt x="8" y="62"/>
                    <a:pt x="8" y="65"/>
                  </a:cubicBezTo>
                  <a:cubicBezTo>
                    <a:pt x="8" y="67"/>
                    <a:pt x="9" y="69"/>
                    <a:pt x="9" y="71"/>
                  </a:cubicBezTo>
                  <a:cubicBezTo>
                    <a:pt x="9" y="74"/>
                    <a:pt x="7" y="77"/>
                    <a:pt x="7" y="79"/>
                  </a:cubicBezTo>
                  <a:cubicBezTo>
                    <a:pt x="7" y="82"/>
                    <a:pt x="7" y="84"/>
                    <a:pt x="7" y="87"/>
                  </a:cubicBezTo>
                  <a:cubicBezTo>
                    <a:pt x="7" y="89"/>
                    <a:pt x="6" y="92"/>
                    <a:pt x="6" y="94"/>
                  </a:cubicBezTo>
                  <a:cubicBezTo>
                    <a:pt x="6" y="96"/>
                    <a:pt x="6" y="99"/>
                    <a:pt x="6" y="101"/>
                  </a:cubicBezTo>
                  <a:cubicBezTo>
                    <a:pt x="7" y="106"/>
                    <a:pt x="7" y="107"/>
                    <a:pt x="5" y="111"/>
                  </a:cubicBezTo>
                  <a:cubicBezTo>
                    <a:pt x="4" y="115"/>
                    <a:pt x="6" y="122"/>
                    <a:pt x="1" y="126"/>
                  </a:cubicBezTo>
                  <a:cubicBezTo>
                    <a:pt x="3" y="122"/>
                    <a:pt x="3" y="114"/>
                    <a:pt x="0" y="110"/>
                  </a:cubicBezTo>
                  <a:cubicBezTo>
                    <a:pt x="3" y="107"/>
                    <a:pt x="4" y="104"/>
                    <a:pt x="4" y="99"/>
                  </a:cubicBezTo>
                  <a:cubicBezTo>
                    <a:pt x="3" y="95"/>
                    <a:pt x="2" y="93"/>
                    <a:pt x="2" y="89"/>
                  </a:cubicBezTo>
                  <a:cubicBezTo>
                    <a:pt x="3" y="84"/>
                    <a:pt x="6" y="73"/>
                    <a:pt x="2" y="67"/>
                  </a:cubicBezTo>
                  <a:cubicBezTo>
                    <a:pt x="2" y="67"/>
                    <a:pt x="1" y="64"/>
                    <a:pt x="2" y="63"/>
                  </a:cubicBezTo>
                  <a:cubicBezTo>
                    <a:pt x="3" y="59"/>
                    <a:pt x="3" y="56"/>
                    <a:pt x="5" y="52"/>
                  </a:cubicBezTo>
                  <a:cubicBezTo>
                    <a:pt x="6" y="49"/>
                    <a:pt x="6" y="47"/>
                    <a:pt x="7" y="45"/>
                  </a:cubicBezTo>
                  <a:cubicBezTo>
                    <a:pt x="7" y="43"/>
                    <a:pt x="6" y="40"/>
                    <a:pt x="7" y="38"/>
                  </a:cubicBezTo>
                  <a:cubicBezTo>
                    <a:pt x="7" y="36"/>
                    <a:pt x="7" y="34"/>
                    <a:pt x="8" y="32"/>
                  </a:cubicBezTo>
                  <a:cubicBezTo>
                    <a:pt x="8" y="30"/>
                    <a:pt x="8" y="28"/>
                    <a:pt x="8" y="25"/>
                  </a:cubicBezTo>
                  <a:cubicBezTo>
                    <a:pt x="9" y="23"/>
                    <a:pt x="10" y="21"/>
                    <a:pt x="10" y="18"/>
                  </a:cubicBezTo>
                  <a:cubicBezTo>
                    <a:pt x="10" y="16"/>
                    <a:pt x="11" y="14"/>
                    <a:pt x="11" y="12"/>
                  </a:cubicBezTo>
                  <a:cubicBezTo>
                    <a:pt x="12" y="10"/>
                    <a:pt x="12" y="6"/>
                    <a:pt x="14" y="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Freeform 212"/>
            <p:cNvSpPr>
              <a:spLocks/>
            </p:cNvSpPr>
            <p:nvPr/>
          </p:nvSpPr>
          <p:spPr bwMode="auto">
            <a:xfrm>
              <a:off x="2903" y="3314"/>
              <a:ext cx="58" cy="53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17" y="21"/>
                </a:cxn>
                <a:cxn ang="0">
                  <a:pos x="21" y="15"/>
                </a:cxn>
                <a:cxn ang="0">
                  <a:pos x="19" y="10"/>
                </a:cxn>
                <a:cxn ang="0">
                  <a:pos x="24" y="0"/>
                </a:cxn>
                <a:cxn ang="0">
                  <a:pos x="17" y="7"/>
                </a:cxn>
                <a:cxn ang="0">
                  <a:pos x="17" y="16"/>
                </a:cxn>
                <a:cxn ang="0">
                  <a:pos x="0" y="20"/>
                </a:cxn>
              </a:cxnLst>
              <a:rect l="0" t="0" r="r" b="b"/>
              <a:pathLst>
                <a:path w="24" h="22">
                  <a:moveTo>
                    <a:pt x="0" y="20"/>
                  </a:moveTo>
                  <a:cubicBezTo>
                    <a:pt x="7" y="20"/>
                    <a:pt x="13" y="22"/>
                    <a:pt x="17" y="21"/>
                  </a:cubicBezTo>
                  <a:cubicBezTo>
                    <a:pt x="22" y="20"/>
                    <a:pt x="22" y="17"/>
                    <a:pt x="21" y="15"/>
                  </a:cubicBezTo>
                  <a:cubicBezTo>
                    <a:pt x="21" y="13"/>
                    <a:pt x="19" y="11"/>
                    <a:pt x="19" y="10"/>
                  </a:cubicBezTo>
                  <a:cubicBezTo>
                    <a:pt x="20" y="8"/>
                    <a:pt x="23" y="6"/>
                    <a:pt x="24" y="0"/>
                  </a:cubicBezTo>
                  <a:cubicBezTo>
                    <a:pt x="23" y="2"/>
                    <a:pt x="21" y="7"/>
                    <a:pt x="17" y="7"/>
                  </a:cubicBezTo>
                  <a:cubicBezTo>
                    <a:pt x="13" y="8"/>
                    <a:pt x="18" y="12"/>
                    <a:pt x="17" y="16"/>
                  </a:cubicBezTo>
                  <a:cubicBezTo>
                    <a:pt x="16" y="18"/>
                    <a:pt x="6" y="20"/>
                    <a:pt x="0" y="2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Freeform 213"/>
            <p:cNvSpPr>
              <a:spLocks/>
            </p:cNvSpPr>
            <p:nvPr/>
          </p:nvSpPr>
          <p:spPr bwMode="auto">
            <a:xfrm>
              <a:off x="3339" y="1838"/>
              <a:ext cx="369" cy="2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3" y="97"/>
                </a:cxn>
              </a:cxnLst>
              <a:rect l="0" t="0" r="r" b="b"/>
              <a:pathLst>
                <a:path w="153" h="97">
                  <a:moveTo>
                    <a:pt x="0" y="0"/>
                  </a:moveTo>
                  <a:cubicBezTo>
                    <a:pt x="29" y="30"/>
                    <a:pt x="119" y="85"/>
                    <a:pt x="153" y="97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Freeform 214"/>
            <p:cNvSpPr>
              <a:spLocks/>
            </p:cNvSpPr>
            <p:nvPr/>
          </p:nvSpPr>
          <p:spPr bwMode="auto">
            <a:xfrm>
              <a:off x="3346" y="1814"/>
              <a:ext cx="369" cy="2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3" y="96"/>
                </a:cxn>
              </a:cxnLst>
              <a:rect l="0" t="0" r="r" b="b"/>
              <a:pathLst>
                <a:path w="153" h="96">
                  <a:moveTo>
                    <a:pt x="0" y="0"/>
                  </a:moveTo>
                  <a:cubicBezTo>
                    <a:pt x="23" y="28"/>
                    <a:pt x="109" y="86"/>
                    <a:pt x="153" y="96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215"/>
            <p:cNvSpPr>
              <a:spLocks/>
            </p:cNvSpPr>
            <p:nvPr/>
          </p:nvSpPr>
          <p:spPr bwMode="auto">
            <a:xfrm>
              <a:off x="2047" y="1814"/>
              <a:ext cx="367" cy="232"/>
            </a:xfrm>
            <a:custGeom>
              <a:avLst/>
              <a:gdLst/>
              <a:ahLst/>
              <a:cxnLst>
                <a:cxn ang="0">
                  <a:pos x="152" y="0"/>
                </a:cxn>
                <a:cxn ang="0">
                  <a:pos x="0" y="96"/>
                </a:cxn>
              </a:cxnLst>
              <a:rect l="0" t="0" r="r" b="b"/>
              <a:pathLst>
                <a:path w="152" h="96">
                  <a:moveTo>
                    <a:pt x="152" y="0"/>
                  </a:moveTo>
                  <a:cubicBezTo>
                    <a:pt x="130" y="28"/>
                    <a:pt x="41" y="88"/>
                    <a:pt x="0" y="96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" name="Freeform 216"/>
            <p:cNvSpPr>
              <a:spLocks/>
            </p:cNvSpPr>
            <p:nvPr/>
          </p:nvSpPr>
          <p:spPr bwMode="auto">
            <a:xfrm>
              <a:off x="2054" y="1838"/>
              <a:ext cx="369" cy="234"/>
            </a:xfrm>
            <a:custGeom>
              <a:avLst/>
              <a:gdLst/>
              <a:ahLst/>
              <a:cxnLst>
                <a:cxn ang="0">
                  <a:pos x="153" y="0"/>
                </a:cxn>
                <a:cxn ang="0">
                  <a:pos x="0" y="97"/>
                </a:cxn>
              </a:cxnLst>
              <a:rect l="0" t="0" r="r" b="b"/>
              <a:pathLst>
                <a:path w="153" h="97">
                  <a:moveTo>
                    <a:pt x="153" y="0"/>
                  </a:moveTo>
                  <a:cubicBezTo>
                    <a:pt x="124" y="30"/>
                    <a:pt x="34" y="86"/>
                    <a:pt x="0" y="97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Freeform 217"/>
            <p:cNvSpPr>
              <a:spLocks/>
            </p:cNvSpPr>
            <p:nvPr/>
          </p:nvSpPr>
          <p:spPr bwMode="auto">
            <a:xfrm>
              <a:off x="3358" y="1841"/>
              <a:ext cx="85" cy="91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10" y="21"/>
                </a:cxn>
                <a:cxn ang="0">
                  <a:pos x="20" y="20"/>
                </a:cxn>
                <a:cxn ang="0">
                  <a:pos x="22" y="29"/>
                </a:cxn>
                <a:cxn ang="0">
                  <a:pos x="32" y="38"/>
                </a:cxn>
              </a:cxnLst>
              <a:rect l="0" t="0" r="r" b="b"/>
              <a:pathLst>
                <a:path w="35" h="38">
                  <a:moveTo>
                    <a:pt x="0" y="12"/>
                  </a:moveTo>
                  <a:cubicBezTo>
                    <a:pt x="5" y="0"/>
                    <a:pt x="8" y="19"/>
                    <a:pt x="10" y="21"/>
                  </a:cubicBezTo>
                  <a:cubicBezTo>
                    <a:pt x="14" y="22"/>
                    <a:pt x="16" y="17"/>
                    <a:pt x="20" y="20"/>
                  </a:cubicBezTo>
                  <a:cubicBezTo>
                    <a:pt x="22" y="21"/>
                    <a:pt x="21" y="26"/>
                    <a:pt x="22" y="29"/>
                  </a:cubicBezTo>
                  <a:cubicBezTo>
                    <a:pt x="31" y="27"/>
                    <a:pt x="35" y="27"/>
                    <a:pt x="32" y="38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Freeform 218"/>
            <p:cNvSpPr>
              <a:spLocks/>
            </p:cNvSpPr>
            <p:nvPr/>
          </p:nvSpPr>
          <p:spPr bwMode="auto">
            <a:xfrm>
              <a:off x="3481" y="1944"/>
              <a:ext cx="65" cy="4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5" y="1"/>
                </a:cxn>
                <a:cxn ang="0">
                  <a:pos x="6" y="7"/>
                </a:cxn>
                <a:cxn ang="0">
                  <a:pos x="13" y="9"/>
                </a:cxn>
                <a:cxn ang="0">
                  <a:pos x="16" y="12"/>
                </a:cxn>
                <a:cxn ang="0">
                  <a:pos x="22" y="11"/>
                </a:cxn>
                <a:cxn ang="0">
                  <a:pos x="27" y="18"/>
                </a:cxn>
              </a:cxnLst>
              <a:rect l="0" t="0" r="r" b="b"/>
              <a:pathLst>
                <a:path w="27" h="18">
                  <a:moveTo>
                    <a:pt x="0" y="2"/>
                  </a:moveTo>
                  <a:cubicBezTo>
                    <a:pt x="2" y="2"/>
                    <a:pt x="3" y="0"/>
                    <a:pt x="5" y="1"/>
                  </a:cubicBezTo>
                  <a:cubicBezTo>
                    <a:pt x="5" y="3"/>
                    <a:pt x="4" y="6"/>
                    <a:pt x="6" y="7"/>
                  </a:cubicBezTo>
                  <a:cubicBezTo>
                    <a:pt x="11" y="9"/>
                    <a:pt x="11" y="3"/>
                    <a:pt x="13" y="9"/>
                  </a:cubicBezTo>
                  <a:cubicBezTo>
                    <a:pt x="14" y="10"/>
                    <a:pt x="14" y="11"/>
                    <a:pt x="16" y="12"/>
                  </a:cubicBezTo>
                  <a:cubicBezTo>
                    <a:pt x="18" y="13"/>
                    <a:pt x="20" y="11"/>
                    <a:pt x="22" y="11"/>
                  </a:cubicBezTo>
                  <a:cubicBezTo>
                    <a:pt x="25" y="12"/>
                    <a:pt x="24" y="16"/>
                    <a:pt x="27" y="18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" name="Freeform 219"/>
            <p:cNvSpPr>
              <a:spLocks/>
            </p:cNvSpPr>
            <p:nvPr/>
          </p:nvSpPr>
          <p:spPr bwMode="auto">
            <a:xfrm>
              <a:off x="3561" y="1978"/>
              <a:ext cx="84" cy="4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" y="0"/>
                </a:cxn>
                <a:cxn ang="0">
                  <a:pos x="6" y="6"/>
                </a:cxn>
                <a:cxn ang="0">
                  <a:pos x="16" y="5"/>
                </a:cxn>
                <a:cxn ang="0">
                  <a:pos x="17" y="11"/>
                </a:cxn>
                <a:cxn ang="0">
                  <a:pos x="25" y="9"/>
                </a:cxn>
                <a:cxn ang="0">
                  <a:pos x="25" y="14"/>
                </a:cxn>
                <a:cxn ang="0">
                  <a:pos x="32" y="12"/>
                </a:cxn>
                <a:cxn ang="0">
                  <a:pos x="34" y="20"/>
                </a:cxn>
              </a:cxnLst>
              <a:rect l="0" t="0" r="r" b="b"/>
              <a:pathLst>
                <a:path w="35" h="20">
                  <a:moveTo>
                    <a:pt x="0" y="3"/>
                  </a:moveTo>
                  <a:cubicBezTo>
                    <a:pt x="1" y="2"/>
                    <a:pt x="3" y="0"/>
                    <a:pt x="5" y="0"/>
                  </a:cubicBezTo>
                  <a:cubicBezTo>
                    <a:pt x="6" y="1"/>
                    <a:pt x="5" y="4"/>
                    <a:pt x="6" y="6"/>
                  </a:cubicBezTo>
                  <a:cubicBezTo>
                    <a:pt x="9" y="9"/>
                    <a:pt x="13" y="3"/>
                    <a:pt x="16" y="5"/>
                  </a:cubicBezTo>
                  <a:cubicBezTo>
                    <a:pt x="18" y="6"/>
                    <a:pt x="15" y="9"/>
                    <a:pt x="17" y="11"/>
                  </a:cubicBezTo>
                  <a:cubicBezTo>
                    <a:pt x="20" y="13"/>
                    <a:pt x="23" y="9"/>
                    <a:pt x="25" y="9"/>
                  </a:cubicBezTo>
                  <a:cubicBezTo>
                    <a:pt x="25" y="10"/>
                    <a:pt x="24" y="13"/>
                    <a:pt x="25" y="14"/>
                  </a:cubicBezTo>
                  <a:cubicBezTo>
                    <a:pt x="27" y="16"/>
                    <a:pt x="31" y="13"/>
                    <a:pt x="32" y="12"/>
                  </a:cubicBezTo>
                  <a:cubicBezTo>
                    <a:pt x="35" y="13"/>
                    <a:pt x="30" y="20"/>
                    <a:pt x="34" y="2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Freeform 220"/>
            <p:cNvSpPr>
              <a:spLocks/>
            </p:cNvSpPr>
            <p:nvPr/>
          </p:nvSpPr>
          <p:spPr bwMode="auto">
            <a:xfrm>
              <a:off x="2074" y="1985"/>
              <a:ext cx="101" cy="56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2" y="18"/>
                </a:cxn>
                <a:cxn ang="0">
                  <a:pos x="6" y="19"/>
                </a:cxn>
                <a:cxn ang="0">
                  <a:pos x="11" y="14"/>
                </a:cxn>
                <a:cxn ang="0">
                  <a:pos x="15" y="17"/>
                </a:cxn>
                <a:cxn ang="0">
                  <a:pos x="19" y="10"/>
                </a:cxn>
                <a:cxn ang="0">
                  <a:pos x="25" y="12"/>
                </a:cxn>
                <a:cxn ang="0">
                  <a:pos x="28" y="6"/>
                </a:cxn>
                <a:cxn ang="0">
                  <a:pos x="36" y="6"/>
                </a:cxn>
                <a:cxn ang="0">
                  <a:pos x="38" y="0"/>
                </a:cxn>
                <a:cxn ang="0">
                  <a:pos x="42" y="0"/>
                </a:cxn>
              </a:cxnLst>
              <a:rect l="0" t="0" r="r" b="b"/>
              <a:pathLst>
                <a:path w="42" h="23">
                  <a:moveTo>
                    <a:pt x="0" y="23"/>
                  </a:moveTo>
                  <a:cubicBezTo>
                    <a:pt x="0" y="22"/>
                    <a:pt x="1" y="19"/>
                    <a:pt x="2" y="18"/>
                  </a:cubicBezTo>
                  <a:cubicBezTo>
                    <a:pt x="4" y="16"/>
                    <a:pt x="4" y="18"/>
                    <a:pt x="6" y="19"/>
                  </a:cubicBezTo>
                  <a:cubicBezTo>
                    <a:pt x="11" y="23"/>
                    <a:pt x="11" y="18"/>
                    <a:pt x="11" y="14"/>
                  </a:cubicBezTo>
                  <a:cubicBezTo>
                    <a:pt x="12" y="15"/>
                    <a:pt x="13" y="18"/>
                    <a:pt x="15" y="17"/>
                  </a:cubicBezTo>
                  <a:cubicBezTo>
                    <a:pt x="19" y="17"/>
                    <a:pt x="17" y="11"/>
                    <a:pt x="19" y="10"/>
                  </a:cubicBezTo>
                  <a:cubicBezTo>
                    <a:pt x="21" y="10"/>
                    <a:pt x="23" y="13"/>
                    <a:pt x="25" y="12"/>
                  </a:cubicBezTo>
                  <a:cubicBezTo>
                    <a:pt x="27" y="10"/>
                    <a:pt x="26" y="7"/>
                    <a:pt x="28" y="6"/>
                  </a:cubicBezTo>
                  <a:cubicBezTo>
                    <a:pt x="31" y="9"/>
                    <a:pt x="33" y="11"/>
                    <a:pt x="36" y="6"/>
                  </a:cubicBezTo>
                  <a:cubicBezTo>
                    <a:pt x="36" y="4"/>
                    <a:pt x="37" y="2"/>
                    <a:pt x="38" y="0"/>
                  </a:cubicBezTo>
                  <a:cubicBezTo>
                    <a:pt x="39" y="0"/>
                    <a:pt x="41" y="0"/>
                    <a:pt x="42" y="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Freeform 221"/>
            <p:cNvSpPr>
              <a:spLocks/>
            </p:cNvSpPr>
            <p:nvPr/>
          </p:nvSpPr>
          <p:spPr bwMode="auto">
            <a:xfrm>
              <a:off x="2286" y="1858"/>
              <a:ext cx="72" cy="7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" y="23"/>
                </a:cxn>
                <a:cxn ang="0">
                  <a:pos x="5" y="26"/>
                </a:cxn>
                <a:cxn ang="0">
                  <a:pos x="9" y="18"/>
                </a:cxn>
                <a:cxn ang="0">
                  <a:pos x="16" y="21"/>
                </a:cxn>
                <a:cxn ang="0">
                  <a:pos x="18" y="11"/>
                </a:cxn>
                <a:cxn ang="0">
                  <a:pos x="23" y="13"/>
                </a:cxn>
                <a:cxn ang="0">
                  <a:pos x="28" y="11"/>
                </a:cxn>
                <a:cxn ang="0">
                  <a:pos x="30" y="0"/>
                </a:cxn>
              </a:cxnLst>
              <a:rect l="0" t="0" r="r" b="b"/>
              <a:pathLst>
                <a:path w="30" h="29">
                  <a:moveTo>
                    <a:pt x="0" y="29"/>
                  </a:moveTo>
                  <a:cubicBezTo>
                    <a:pt x="0" y="27"/>
                    <a:pt x="0" y="24"/>
                    <a:pt x="1" y="23"/>
                  </a:cubicBezTo>
                  <a:cubicBezTo>
                    <a:pt x="3" y="23"/>
                    <a:pt x="3" y="26"/>
                    <a:pt x="5" y="26"/>
                  </a:cubicBezTo>
                  <a:cubicBezTo>
                    <a:pt x="8" y="25"/>
                    <a:pt x="7" y="19"/>
                    <a:pt x="9" y="18"/>
                  </a:cubicBezTo>
                  <a:cubicBezTo>
                    <a:pt x="11" y="19"/>
                    <a:pt x="14" y="23"/>
                    <a:pt x="16" y="21"/>
                  </a:cubicBezTo>
                  <a:cubicBezTo>
                    <a:pt x="19" y="19"/>
                    <a:pt x="15" y="12"/>
                    <a:pt x="18" y="11"/>
                  </a:cubicBezTo>
                  <a:cubicBezTo>
                    <a:pt x="19" y="11"/>
                    <a:pt x="22" y="13"/>
                    <a:pt x="23" y="13"/>
                  </a:cubicBezTo>
                  <a:cubicBezTo>
                    <a:pt x="25" y="13"/>
                    <a:pt x="26" y="12"/>
                    <a:pt x="28" y="11"/>
                  </a:cubicBezTo>
                  <a:cubicBezTo>
                    <a:pt x="30" y="8"/>
                    <a:pt x="28" y="3"/>
                    <a:pt x="30" y="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Freeform 222"/>
            <p:cNvSpPr>
              <a:spLocks/>
            </p:cNvSpPr>
            <p:nvPr/>
          </p:nvSpPr>
          <p:spPr bwMode="auto">
            <a:xfrm>
              <a:off x="2185" y="1932"/>
              <a:ext cx="106" cy="82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6" y="25"/>
                </a:cxn>
                <a:cxn ang="0">
                  <a:pos x="12" y="24"/>
                </a:cxn>
                <a:cxn ang="0">
                  <a:pos x="17" y="16"/>
                </a:cxn>
                <a:cxn ang="0">
                  <a:pos x="25" y="17"/>
                </a:cxn>
                <a:cxn ang="0">
                  <a:pos x="27" y="12"/>
                </a:cxn>
                <a:cxn ang="0">
                  <a:pos x="29" y="11"/>
                </a:cxn>
                <a:cxn ang="0">
                  <a:pos x="33" y="12"/>
                </a:cxn>
                <a:cxn ang="0">
                  <a:pos x="38" y="8"/>
                </a:cxn>
                <a:cxn ang="0">
                  <a:pos x="44" y="0"/>
                </a:cxn>
              </a:cxnLst>
              <a:rect l="0" t="0" r="r" b="b"/>
              <a:pathLst>
                <a:path w="44" h="34">
                  <a:moveTo>
                    <a:pt x="0" y="34"/>
                  </a:moveTo>
                  <a:cubicBezTo>
                    <a:pt x="1" y="29"/>
                    <a:pt x="0" y="24"/>
                    <a:pt x="6" y="25"/>
                  </a:cubicBezTo>
                  <a:cubicBezTo>
                    <a:pt x="8" y="25"/>
                    <a:pt x="10" y="26"/>
                    <a:pt x="12" y="24"/>
                  </a:cubicBezTo>
                  <a:cubicBezTo>
                    <a:pt x="15" y="22"/>
                    <a:pt x="14" y="18"/>
                    <a:pt x="17" y="16"/>
                  </a:cubicBezTo>
                  <a:cubicBezTo>
                    <a:pt x="20" y="16"/>
                    <a:pt x="22" y="20"/>
                    <a:pt x="25" y="17"/>
                  </a:cubicBezTo>
                  <a:cubicBezTo>
                    <a:pt x="26" y="16"/>
                    <a:pt x="26" y="13"/>
                    <a:pt x="27" y="12"/>
                  </a:cubicBezTo>
                  <a:cubicBezTo>
                    <a:pt x="29" y="9"/>
                    <a:pt x="26" y="10"/>
                    <a:pt x="29" y="11"/>
                  </a:cubicBezTo>
                  <a:cubicBezTo>
                    <a:pt x="31" y="11"/>
                    <a:pt x="31" y="12"/>
                    <a:pt x="33" y="12"/>
                  </a:cubicBezTo>
                  <a:cubicBezTo>
                    <a:pt x="35" y="11"/>
                    <a:pt x="37" y="9"/>
                    <a:pt x="38" y="8"/>
                  </a:cubicBezTo>
                  <a:cubicBezTo>
                    <a:pt x="40" y="5"/>
                    <a:pt x="41" y="2"/>
                    <a:pt x="44" y="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" name="Freeform 223"/>
            <p:cNvSpPr>
              <a:spLocks/>
            </p:cNvSpPr>
            <p:nvPr/>
          </p:nvSpPr>
          <p:spPr bwMode="auto">
            <a:xfrm>
              <a:off x="2122" y="1884"/>
              <a:ext cx="227" cy="14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94" y="0"/>
                </a:cxn>
                <a:cxn ang="0">
                  <a:pos x="0" y="59"/>
                </a:cxn>
              </a:cxnLst>
              <a:rect l="0" t="0" r="r" b="b"/>
              <a:pathLst>
                <a:path w="94" h="59">
                  <a:moveTo>
                    <a:pt x="0" y="59"/>
                  </a:moveTo>
                  <a:cubicBezTo>
                    <a:pt x="12" y="55"/>
                    <a:pt x="76" y="18"/>
                    <a:pt x="94" y="0"/>
                  </a:cubicBezTo>
                  <a:cubicBezTo>
                    <a:pt x="89" y="5"/>
                    <a:pt x="20" y="49"/>
                    <a:pt x="0" y="5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Freeform 224"/>
            <p:cNvSpPr>
              <a:spLocks/>
            </p:cNvSpPr>
            <p:nvPr/>
          </p:nvSpPr>
          <p:spPr bwMode="auto">
            <a:xfrm>
              <a:off x="2199" y="1937"/>
              <a:ext cx="104" cy="7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43" y="0"/>
                </a:cxn>
              </a:cxnLst>
              <a:rect l="0" t="0" r="r" b="b"/>
              <a:pathLst>
                <a:path w="43" h="29">
                  <a:moveTo>
                    <a:pt x="0" y="29"/>
                  </a:moveTo>
                  <a:cubicBezTo>
                    <a:pt x="9" y="24"/>
                    <a:pt x="36" y="7"/>
                    <a:pt x="43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" name="Freeform 225"/>
            <p:cNvSpPr>
              <a:spLocks/>
            </p:cNvSpPr>
            <p:nvPr/>
          </p:nvSpPr>
          <p:spPr bwMode="auto">
            <a:xfrm>
              <a:off x="3513" y="1952"/>
              <a:ext cx="173" cy="8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" y="37"/>
                </a:cxn>
                <a:cxn ang="0">
                  <a:pos x="0" y="0"/>
                </a:cxn>
              </a:cxnLst>
              <a:rect l="0" t="0" r="r" b="b"/>
              <a:pathLst>
                <a:path w="72" h="37">
                  <a:moveTo>
                    <a:pt x="0" y="0"/>
                  </a:moveTo>
                  <a:cubicBezTo>
                    <a:pt x="7" y="7"/>
                    <a:pt x="41" y="29"/>
                    <a:pt x="72" y="37"/>
                  </a:cubicBezTo>
                  <a:cubicBezTo>
                    <a:pt x="63" y="34"/>
                    <a:pt x="13" y="11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" name="Freeform 226"/>
            <p:cNvSpPr>
              <a:spLocks/>
            </p:cNvSpPr>
            <p:nvPr/>
          </p:nvSpPr>
          <p:spPr bwMode="auto">
            <a:xfrm>
              <a:off x="3397" y="1896"/>
              <a:ext cx="222" cy="140"/>
            </a:xfrm>
            <a:custGeom>
              <a:avLst/>
              <a:gdLst/>
              <a:ahLst/>
              <a:cxnLst>
                <a:cxn ang="0">
                  <a:pos x="64" y="42"/>
                </a:cxn>
                <a:cxn ang="0">
                  <a:pos x="0" y="0"/>
                </a:cxn>
                <a:cxn ang="0">
                  <a:pos x="92" y="58"/>
                </a:cxn>
                <a:cxn ang="0">
                  <a:pos x="64" y="42"/>
                </a:cxn>
              </a:cxnLst>
              <a:rect l="0" t="0" r="r" b="b"/>
              <a:pathLst>
                <a:path w="92" h="58">
                  <a:moveTo>
                    <a:pt x="64" y="42"/>
                  </a:moveTo>
                  <a:cubicBezTo>
                    <a:pt x="39" y="27"/>
                    <a:pt x="8" y="6"/>
                    <a:pt x="0" y="0"/>
                  </a:cubicBezTo>
                  <a:cubicBezTo>
                    <a:pt x="7" y="8"/>
                    <a:pt x="59" y="45"/>
                    <a:pt x="92" y="58"/>
                  </a:cubicBezTo>
                  <a:cubicBezTo>
                    <a:pt x="89" y="56"/>
                    <a:pt x="77" y="49"/>
                    <a:pt x="64" y="42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28" name="Rectangle 227"/>
          <p:cNvSpPr/>
          <p:nvPr/>
        </p:nvSpPr>
        <p:spPr>
          <a:xfrm>
            <a:off x="6516216" y="2780928"/>
            <a:ext cx="20441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 Unicode MS" pitchFamily="34" charset="-128"/>
              </a:rPr>
              <a:t>trompe de Fallope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29" name="Line 238"/>
          <p:cNvSpPr>
            <a:spLocks noChangeShapeType="1"/>
          </p:cNvSpPr>
          <p:nvPr/>
        </p:nvSpPr>
        <p:spPr bwMode="auto">
          <a:xfrm flipH="1">
            <a:off x="6948264" y="3140968"/>
            <a:ext cx="598488" cy="49371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31640" y="1628800"/>
            <a:ext cx="6467475" cy="4648200"/>
            <a:chOff x="1459" y="1346"/>
            <a:chExt cx="2842" cy="208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459" y="1346"/>
              <a:ext cx="2842" cy="2086"/>
              <a:chOff x="1459" y="1346"/>
              <a:chExt cx="2842" cy="2086"/>
            </a:xfrm>
          </p:grpSpPr>
          <p:sp>
            <p:nvSpPr>
              <p:cNvPr id="25" name="Freeform 6"/>
              <p:cNvSpPr>
                <a:spLocks/>
              </p:cNvSpPr>
              <p:nvPr/>
            </p:nvSpPr>
            <p:spPr bwMode="auto">
              <a:xfrm>
                <a:off x="2228" y="1349"/>
                <a:ext cx="1306" cy="349"/>
              </a:xfrm>
              <a:custGeom>
                <a:avLst/>
                <a:gdLst/>
                <a:ahLst/>
                <a:cxnLst>
                  <a:cxn ang="0">
                    <a:pos x="542" y="145"/>
                  </a:cxn>
                  <a:cxn ang="0">
                    <a:pos x="492" y="94"/>
                  </a:cxn>
                  <a:cxn ang="0">
                    <a:pos x="271" y="0"/>
                  </a:cxn>
                  <a:cxn ang="0">
                    <a:pos x="49" y="94"/>
                  </a:cxn>
                  <a:cxn ang="0">
                    <a:pos x="0" y="145"/>
                  </a:cxn>
                </a:cxnLst>
                <a:rect l="0" t="0" r="r" b="b"/>
                <a:pathLst>
                  <a:path w="542" h="145">
                    <a:moveTo>
                      <a:pt x="542" y="145"/>
                    </a:moveTo>
                    <a:cubicBezTo>
                      <a:pt x="526" y="132"/>
                      <a:pt x="506" y="108"/>
                      <a:pt x="492" y="94"/>
                    </a:cubicBezTo>
                    <a:cubicBezTo>
                      <a:pt x="416" y="17"/>
                      <a:pt x="327" y="0"/>
                      <a:pt x="271" y="0"/>
                    </a:cubicBezTo>
                    <a:cubicBezTo>
                      <a:pt x="215" y="0"/>
                      <a:pt x="126" y="17"/>
                      <a:pt x="49" y="94"/>
                    </a:cubicBezTo>
                    <a:cubicBezTo>
                      <a:pt x="36" y="108"/>
                      <a:pt x="16" y="132"/>
                      <a:pt x="0" y="145"/>
                    </a:cubicBezTo>
                  </a:path>
                </a:pathLst>
              </a:custGeom>
              <a:solidFill>
                <a:srgbClr val="D37BA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" name="Freeform 7"/>
              <p:cNvSpPr>
                <a:spLocks/>
              </p:cNvSpPr>
              <p:nvPr/>
            </p:nvSpPr>
            <p:spPr bwMode="auto">
              <a:xfrm>
                <a:off x="2778" y="1346"/>
                <a:ext cx="728" cy="326"/>
              </a:xfrm>
              <a:custGeom>
                <a:avLst/>
                <a:gdLst/>
                <a:ahLst/>
                <a:cxnLst>
                  <a:cxn ang="0">
                    <a:pos x="264" y="95"/>
                  </a:cxn>
                  <a:cxn ang="0">
                    <a:pos x="64" y="2"/>
                  </a:cxn>
                  <a:cxn ang="0">
                    <a:pos x="65" y="2"/>
                  </a:cxn>
                  <a:cxn ang="0">
                    <a:pos x="76" y="15"/>
                  </a:cxn>
                  <a:cxn ang="0">
                    <a:pos x="62" y="28"/>
                  </a:cxn>
                  <a:cxn ang="0">
                    <a:pos x="0" y="42"/>
                  </a:cxn>
                  <a:cxn ang="0">
                    <a:pos x="84" y="55"/>
                  </a:cxn>
                  <a:cxn ang="0">
                    <a:pos x="232" y="97"/>
                  </a:cxn>
                  <a:cxn ang="0">
                    <a:pos x="302" y="135"/>
                  </a:cxn>
                  <a:cxn ang="0">
                    <a:pos x="264" y="95"/>
                  </a:cxn>
                </a:cxnLst>
                <a:rect l="0" t="0" r="r" b="b"/>
                <a:pathLst>
                  <a:path w="302" h="135">
                    <a:moveTo>
                      <a:pt x="264" y="95"/>
                    </a:moveTo>
                    <a:cubicBezTo>
                      <a:pt x="197" y="27"/>
                      <a:pt x="120" y="6"/>
                      <a:pt x="64" y="2"/>
                    </a:cubicBezTo>
                    <a:cubicBezTo>
                      <a:pt x="65" y="2"/>
                      <a:pt x="65" y="2"/>
                      <a:pt x="65" y="2"/>
                    </a:cubicBezTo>
                    <a:cubicBezTo>
                      <a:pt x="71" y="0"/>
                      <a:pt x="77" y="10"/>
                      <a:pt x="76" y="15"/>
                    </a:cubicBezTo>
                    <a:cubicBezTo>
                      <a:pt x="76" y="22"/>
                      <a:pt x="68" y="26"/>
                      <a:pt x="62" y="28"/>
                    </a:cubicBezTo>
                    <a:cubicBezTo>
                      <a:pt x="42" y="34"/>
                      <a:pt x="20" y="36"/>
                      <a:pt x="0" y="42"/>
                    </a:cubicBezTo>
                    <a:cubicBezTo>
                      <a:pt x="28" y="47"/>
                      <a:pt x="56" y="49"/>
                      <a:pt x="84" y="55"/>
                    </a:cubicBezTo>
                    <a:cubicBezTo>
                      <a:pt x="134" y="67"/>
                      <a:pt x="185" y="75"/>
                      <a:pt x="232" y="97"/>
                    </a:cubicBezTo>
                    <a:cubicBezTo>
                      <a:pt x="255" y="108"/>
                      <a:pt x="279" y="121"/>
                      <a:pt x="302" y="135"/>
                    </a:cubicBezTo>
                    <a:cubicBezTo>
                      <a:pt x="289" y="122"/>
                      <a:pt x="275" y="106"/>
                      <a:pt x="264" y="95"/>
                    </a:cubicBezTo>
                    <a:close/>
                  </a:path>
                </a:pathLst>
              </a:custGeom>
              <a:solidFill>
                <a:srgbClr val="CA5D8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" name="Freeform 8"/>
              <p:cNvSpPr>
                <a:spLocks/>
              </p:cNvSpPr>
              <p:nvPr/>
            </p:nvSpPr>
            <p:spPr bwMode="auto">
              <a:xfrm>
                <a:off x="1514" y="1636"/>
                <a:ext cx="2734" cy="1784"/>
              </a:xfrm>
              <a:custGeom>
                <a:avLst/>
                <a:gdLst/>
                <a:ahLst/>
                <a:cxnLst>
                  <a:cxn ang="0">
                    <a:pos x="893" y="31"/>
                  </a:cxn>
                  <a:cxn ang="0">
                    <a:pos x="684" y="15"/>
                  </a:cxn>
                  <a:cxn ang="0">
                    <a:pos x="648" y="10"/>
                  </a:cxn>
                  <a:cxn ang="0">
                    <a:pos x="624" y="6"/>
                  </a:cxn>
                  <a:cxn ang="0">
                    <a:pos x="610" y="5"/>
                  </a:cxn>
                  <a:cxn ang="0">
                    <a:pos x="587" y="3"/>
                  </a:cxn>
                  <a:cxn ang="0">
                    <a:pos x="569" y="0"/>
                  </a:cxn>
                  <a:cxn ang="0">
                    <a:pos x="551" y="3"/>
                  </a:cxn>
                  <a:cxn ang="0">
                    <a:pos x="537" y="6"/>
                  </a:cxn>
                  <a:cxn ang="0">
                    <a:pos x="517" y="6"/>
                  </a:cxn>
                  <a:cxn ang="0">
                    <a:pos x="495" y="8"/>
                  </a:cxn>
                  <a:cxn ang="0">
                    <a:pos x="470" y="13"/>
                  </a:cxn>
                  <a:cxn ang="0">
                    <a:pos x="445" y="19"/>
                  </a:cxn>
                  <a:cxn ang="0">
                    <a:pos x="275" y="40"/>
                  </a:cxn>
                  <a:cxn ang="0">
                    <a:pos x="22" y="31"/>
                  </a:cxn>
                  <a:cxn ang="0">
                    <a:pos x="65" y="162"/>
                  </a:cxn>
                  <a:cxn ang="0">
                    <a:pos x="67" y="147"/>
                  </a:cxn>
                  <a:cxn ang="0">
                    <a:pos x="40" y="70"/>
                  </a:cxn>
                  <a:cxn ang="0">
                    <a:pos x="243" y="52"/>
                  </a:cxn>
                  <a:cxn ang="0">
                    <a:pos x="445" y="38"/>
                  </a:cxn>
                  <a:cxn ang="0">
                    <a:pos x="462" y="47"/>
                  </a:cxn>
                  <a:cxn ang="0">
                    <a:pos x="478" y="62"/>
                  </a:cxn>
                  <a:cxn ang="0">
                    <a:pos x="486" y="74"/>
                  </a:cxn>
                  <a:cxn ang="0">
                    <a:pos x="501" y="98"/>
                  </a:cxn>
                  <a:cxn ang="0">
                    <a:pos x="512" y="127"/>
                  </a:cxn>
                  <a:cxn ang="0">
                    <a:pos x="519" y="148"/>
                  </a:cxn>
                  <a:cxn ang="0">
                    <a:pos x="523" y="170"/>
                  </a:cxn>
                  <a:cxn ang="0">
                    <a:pos x="541" y="203"/>
                  </a:cxn>
                  <a:cxn ang="0">
                    <a:pos x="551" y="237"/>
                  </a:cxn>
                  <a:cxn ang="0">
                    <a:pos x="559" y="277"/>
                  </a:cxn>
                  <a:cxn ang="0">
                    <a:pos x="556" y="337"/>
                  </a:cxn>
                  <a:cxn ang="0">
                    <a:pos x="558" y="393"/>
                  </a:cxn>
                  <a:cxn ang="0">
                    <a:pos x="496" y="461"/>
                  </a:cxn>
                  <a:cxn ang="0">
                    <a:pos x="506" y="538"/>
                  </a:cxn>
                  <a:cxn ang="0">
                    <a:pos x="510" y="600"/>
                  </a:cxn>
                  <a:cxn ang="0">
                    <a:pos x="523" y="672"/>
                  </a:cxn>
                  <a:cxn ang="0">
                    <a:pos x="510" y="739"/>
                  </a:cxn>
                  <a:cxn ang="0">
                    <a:pos x="619" y="733"/>
                  </a:cxn>
                  <a:cxn ang="0">
                    <a:pos x="613" y="657"/>
                  </a:cxn>
                  <a:cxn ang="0">
                    <a:pos x="620" y="588"/>
                  </a:cxn>
                  <a:cxn ang="0">
                    <a:pos x="624" y="526"/>
                  </a:cxn>
                  <a:cxn ang="0">
                    <a:pos x="639" y="443"/>
                  </a:cxn>
                  <a:cxn ang="0">
                    <a:pos x="579" y="383"/>
                  </a:cxn>
                  <a:cxn ang="0">
                    <a:pos x="576" y="328"/>
                  </a:cxn>
                  <a:cxn ang="0">
                    <a:pos x="578" y="278"/>
                  </a:cxn>
                  <a:cxn ang="0">
                    <a:pos x="592" y="218"/>
                  </a:cxn>
                  <a:cxn ang="0">
                    <a:pos x="611" y="170"/>
                  </a:cxn>
                  <a:cxn ang="0">
                    <a:pos x="618" y="142"/>
                  </a:cxn>
                  <a:cxn ang="0">
                    <a:pos x="634" y="94"/>
                  </a:cxn>
                  <a:cxn ang="0">
                    <a:pos x="659" y="59"/>
                  </a:cxn>
                  <a:cxn ang="0">
                    <a:pos x="680" y="42"/>
                  </a:cxn>
                  <a:cxn ang="0">
                    <a:pos x="735" y="28"/>
                  </a:cxn>
                  <a:cxn ang="0">
                    <a:pos x="985" y="39"/>
                  </a:cxn>
                  <a:cxn ang="0">
                    <a:pos x="1037" y="130"/>
                  </a:cxn>
                  <a:cxn ang="0">
                    <a:pos x="1069" y="153"/>
                  </a:cxn>
                  <a:cxn ang="0">
                    <a:pos x="1074" y="165"/>
                  </a:cxn>
                  <a:cxn ang="0">
                    <a:pos x="1112" y="31"/>
                  </a:cxn>
                </a:cxnLst>
                <a:rect l="0" t="0" r="r" b="b"/>
                <a:pathLst>
                  <a:path w="1134" h="740">
                    <a:moveTo>
                      <a:pt x="1112" y="31"/>
                    </a:moveTo>
                    <a:cubicBezTo>
                      <a:pt x="1088" y="6"/>
                      <a:pt x="1057" y="8"/>
                      <a:pt x="1032" y="14"/>
                    </a:cubicBezTo>
                    <a:cubicBezTo>
                      <a:pt x="1023" y="16"/>
                      <a:pt x="1016" y="17"/>
                      <a:pt x="1010" y="17"/>
                    </a:cubicBezTo>
                    <a:cubicBezTo>
                      <a:pt x="1002" y="17"/>
                      <a:pt x="994" y="17"/>
                      <a:pt x="986" y="16"/>
                    </a:cubicBezTo>
                    <a:cubicBezTo>
                      <a:pt x="973" y="15"/>
                      <a:pt x="960" y="13"/>
                      <a:pt x="941" y="14"/>
                    </a:cubicBezTo>
                    <a:cubicBezTo>
                      <a:pt x="926" y="16"/>
                      <a:pt x="907" y="27"/>
                      <a:pt x="893" y="31"/>
                    </a:cubicBezTo>
                    <a:cubicBezTo>
                      <a:pt x="881" y="34"/>
                      <a:pt x="873" y="38"/>
                      <a:pt x="859" y="40"/>
                    </a:cubicBezTo>
                    <a:cubicBezTo>
                      <a:pt x="838" y="42"/>
                      <a:pt x="811" y="27"/>
                      <a:pt x="791" y="22"/>
                    </a:cubicBezTo>
                    <a:cubicBezTo>
                      <a:pt x="773" y="18"/>
                      <a:pt x="768" y="15"/>
                      <a:pt x="751" y="13"/>
                    </a:cubicBezTo>
                    <a:cubicBezTo>
                      <a:pt x="734" y="11"/>
                      <a:pt x="732" y="18"/>
                      <a:pt x="720" y="14"/>
                    </a:cubicBezTo>
                    <a:cubicBezTo>
                      <a:pt x="708" y="10"/>
                      <a:pt x="703" y="14"/>
                      <a:pt x="694" y="18"/>
                    </a:cubicBezTo>
                    <a:cubicBezTo>
                      <a:pt x="691" y="19"/>
                      <a:pt x="685" y="16"/>
                      <a:pt x="684" y="15"/>
                    </a:cubicBezTo>
                    <a:cubicBezTo>
                      <a:pt x="684" y="15"/>
                      <a:pt x="684" y="15"/>
                      <a:pt x="684" y="15"/>
                    </a:cubicBezTo>
                    <a:cubicBezTo>
                      <a:pt x="681" y="14"/>
                      <a:pt x="677" y="13"/>
                      <a:pt x="673" y="12"/>
                    </a:cubicBezTo>
                    <a:cubicBezTo>
                      <a:pt x="673" y="12"/>
                      <a:pt x="670" y="14"/>
                      <a:pt x="669" y="14"/>
                    </a:cubicBezTo>
                    <a:cubicBezTo>
                      <a:pt x="665" y="16"/>
                      <a:pt x="664" y="13"/>
                      <a:pt x="662" y="10"/>
                    </a:cubicBezTo>
                    <a:cubicBezTo>
                      <a:pt x="659" y="9"/>
                      <a:pt x="655" y="9"/>
                      <a:pt x="651" y="8"/>
                    </a:cubicBezTo>
                    <a:cubicBezTo>
                      <a:pt x="650" y="8"/>
                      <a:pt x="648" y="9"/>
                      <a:pt x="648" y="10"/>
                    </a:cubicBezTo>
                    <a:cubicBezTo>
                      <a:pt x="648" y="11"/>
                      <a:pt x="648" y="12"/>
                      <a:pt x="646" y="13"/>
                    </a:cubicBezTo>
                    <a:cubicBezTo>
                      <a:pt x="644" y="14"/>
                      <a:pt x="642" y="11"/>
                      <a:pt x="641" y="10"/>
                    </a:cubicBezTo>
                    <a:cubicBezTo>
                      <a:pt x="640" y="8"/>
                      <a:pt x="640" y="7"/>
                      <a:pt x="639" y="6"/>
                    </a:cubicBezTo>
                    <a:cubicBezTo>
                      <a:pt x="639" y="6"/>
                      <a:pt x="638" y="6"/>
                      <a:pt x="638" y="6"/>
                    </a:cubicBezTo>
                    <a:cubicBezTo>
                      <a:pt x="634" y="5"/>
                      <a:pt x="630" y="5"/>
                      <a:pt x="626" y="4"/>
                    </a:cubicBezTo>
                    <a:cubicBezTo>
                      <a:pt x="625" y="4"/>
                      <a:pt x="624" y="5"/>
                      <a:pt x="624" y="6"/>
                    </a:cubicBezTo>
                    <a:cubicBezTo>
                      <a:pt x="624" y="7"/>
                      <a:pt x="624" y="7"/>
                      <a:pt x="624" y="8"/>
                    </a:cubicBezTo>
                    <a:cubicBezTo>
                      <a:pt x="621" y="10"/>
                      <a:pt x="621" y="7"/>
                      <a:pt x="621" y="4"/>
                    </a:cubicBezTo>
                    <a:cubicBezTo>
                      <a:pt x="620" y="4"/>
                      <a:pt x="619" y="3"/>
                      <a:pt x="618" y="3"/>
                    </a:cubicBezTo>
                    <a:cubicBezTo>
                      <a:pt x="617" y="3"/>
                      <a:pt x="615" y="4"/>
                      <a:pt x="615" y="5"/>
                    </a:cubicBezTo>
                    <a:cubicBezTo>
                      <a:pt x="615" y="8"/>
                      <a:pt x="615" y="12"/>
                      <a:pt x="611" y="7"/>
                    </a:cubicBezTo>
                    <a:cubicBezTo>
                      <a:pt x="611" y="7"/>
                      <a:pt x="610" y="6"/>
                      <a:pt x="610" y="5"/>
                    </a:cubicBezTo>
                    <a:cubicBezTo>
                      <a:pt x="610" y="4"/>
                      <a:pt x="608" y="2"/>
                      <a:pt x="607" y="2"/>
                    </a:cubicBezTo>
                    <a:cubicBezTo>
                      <a:pt x="604" y="2"/>
                      <a:pt x="600" y="2"/>
                      <a:pt x="596" y="1"/>
                    </a:cubicBezTo>
                    <a:cubicBezTo>
                      <a:pt x="596" y="1"/>
                      <a:pt x="595" y="1"/>
                      <a:pt x="595" y="2"/>
                    </a:cubicBezTo>
                    <a:cubicBezTo>
                      <a:pt x="594" y="2"/>
                      <a:pt x="594" y="2"/>
                      <a:pt x="594" y="2"/>
                    </a:cubicBezTo>
                    <a:cubicBezTo>
                      <a:pt x="594" y="3"/>
                      <a:pt x="594" y="4"/>
                      <a:pt x="594" y="5"/>
                    </a:cubicBezTo>
                    <a:cubicBezTo>
                      <a:pt x="594" y="10"/>
                      <a:pt x="589" y="9"/>
                      <a:pt x="587" y="3"/>
                    </a:cubicBezTo>
                    <a:cubicBezTo>
                      <a:pt x="587" y="2"/>
                      <a:pt x="585" y="1"/>
                      <a:pt x="585" y="1"/>
                    </a:cubicBezTo>
                    <a:cubicBezTo>
                      <a:pt x="583" y="0"/>
                      <a:pt x="582" y="0"/>
                      <a:pt x="580" y="0"/>
                    </a:cubicBezTo>
                    <a:cubicBezTo>
                      <a:pt x="580" y="0"/>
                      <a:pt x="578" y="1"/>
                      <a:pt x="578" y="2"/>
                    </a:cubicBezTo>
                    <a:cubicBezTo>
                      <a:pt x="578" y="6"/>
                      <a:pt x="578" y="11"/>
                      <a:pt x="573" y="7"/>
                    </a:cubicBezTo>
                    <a:cubicBezTo>
                      <a:pt x="572" y="6"/>
                      <a:pt x="572" y="4"/>
                      <a:pt x="572" y="2"/>
                    </a:cubicBezTo>
                    <a:cubicBezTo>
                      <a:pt x="572" y="1"/>
                      <a:pt x="570" y="0"/>
                      <a:pt x="569" y="0"/>
                    </a:cubicBezTo>
                    <a:cubicBezTo>
                      <a:pt x="568" y="0"/>
                      <a:pt x="567" y="0"/>
                      <a:pt x="566" y="0"/>
                    </a:cubicBezTo>
                    <a:cubicBezTo>
                      <a:pt x="566" y="2"/>
                      <a:pt x="566" y="3"/>
                      <a:pt x="565" y="3"/>
                    </a:cubicBezTo>
                    <a:cubicBezTo>
                      <a:pt x="563" y="4"/>
                      <a:pt x="562" y="3"/>
                      <a:pt x="561" y="2"/>
                    </a:cubicBezTo>
                    <a:cubicBezTo>
                      <a:pt x="561" y="1"/>
                      <a:pt x="559" y="0"/>
                      <a:pt x="558" y="0"/>
                    </a:cubicBezTo>
                    <a:cubicBezTo>
                      <a:pt x="557" y="0"/>
                      <a:pt x="555" y="0"/>
                      <a:pt x="553" y="1"/>
                    </a:cubicBezTo>
                    <a:cubicBezTo>
                      <a:pt x="552" y="1"/>
                      <a:pt x="551" y="2"/>
                      <a:pt x="551" y="3"/>
                    </a:cubicBezTo>
                    <a:cubicBezTo>
                      <a:pt x="551" y="4"/>
                      <a:pt x="551" y="5"/>
                      <a:pt x="551" y="6"/>
                    </a:cubicBezTo>
                    <a:cubicBezTo>
                      <a:pt x="551" y="8"/>
                      <a:pt x="550" y="11"/>
                      <a:pt x="546" y="9"/>
                    </a:cubicBezTo>
                    <a:cubicBezTo>
                      <a:pt x="545" y="8"/>
                      <a:pt x="545" y="5"/>
                      <a:pt x="545" y="3"/>
                    </a:cubicBezTo>
                    <a:cubicBezTo>
                      <a:pt x="545" y="3"/>
                      <a:pt x="542" y="1"/>
                      <a:pt x="541" y="1"/>
                    </a:cubicBezTo>
                    <a:cubicBezTo>
                      <a:pt x="540" y="2"/>
                      <a:pt x="538" y="2"/>
                      <a:pt x="536" y="2"/>
                    </a:cubicBezTo>
                    <a:cubicBezTo>
                      <a:pt x="536" y="3"/>
                      <a:pt x="536" y="5"/>
                      <a:pt x="537" y="6"/>
                    </a:cubicBezTo>
                    <a:cubicBezTo>
                      <a:pt x="533" y="8"/>
                      <a:pt x="533" y="6"/>
                      <a:pt x="533" y="4"/>
                    </a:cubicBezTo>
                    <a:cubicBezTo>
                      <a:pt x="532" y="4"/>
                      <a:pt x="530" y="3"/>
                      <a:pt x="529" y="3"/>
                    </a:cubicBezTo>
                    <a:cubicBezTo>
                      <a:pt x="527" y="3"/>
                      <a:pt x="525" y="3"/>
                      <a:pt x="522" y="4"/>
                    </a:cubicBezTo>
                    <a:cubicBezTo>
                      <a:pt x="522" y="4"/>
                      <a:pt x="522" y="4"/>
                      <a:pt x="522" y="4"/>
                    </a:cubicBezTo>
                    <a:cubicBezTo>
                      <a:pt x="521" y="6"/>
                      <a:pt x="525" y="11"/>
                      <a:pt x="520" y="10"/>
                    </a:cubicBezTo>
                    <a:cubicBezTo>
                      <a:pt x="518" y="10"/>
                      <a:pt x="517" y="8"/>
                      <a:pt x="517" y="6"/>
                    </a:cubicBezTo>
                    <a:cubicBezTo>
                      <a:pt x="517" y="6"/>
                      <a:pt x="515" y="5"/>
                      <a:pt x="514" y="5"/>
                    </a:cubicBezTo>
                    <a:cubicBezTo>
                      <a:pt x="511" y="5"/>
                      <a:pt x="508" y="6"/>
                      <a:pt x="505" y="6"/>
                    </a:cubicBezTo>
                    <a:cubicBezTo>
                      <a:pt x="505" y="6"/>
                      <a:pt x="504" y="7"/>
                      <a:pt x="504" y="8"/>
                    </a:cubicBezTo>
                    <a:cubicBezTo>
                      <a:pt x="504" y="9"/>
                      <a:pt x="504" y="10"/>
                      <a:pt x="502" y="11"/>
                    </a:cubicBezTo>
                    <a:cubicBezTo>
                      <a:pt x="500" y="12"/>
                      <a:pt x="499" y="11"/>
                      <a:pt x="499" y="9"/>
                    </a:cubicBezTo>
                    <a:cubicBezTo>
                      <a:pt x="498" y="9"/>
                      <a:pt x="496" y="7"/>
                      <a:pt x="495" y="8"/>
                    </a:cubicBezTo>
                    <a:cubicBezTo>
                      <a:pt x="492" y="8"/>
                      <a:pt x="489" y="9"/>
                      <a:pt x="486" y="9"/>
                    </a:cubicBezTo>
                    <a:cubicBezTo>
                      <a:pt x="486" y="11"/>
                      <a:pt x="486" y="13"/>
                      <a:pt x="485" y="14"/>
                    </a:cubicBezTo>
                    <a:cubicBezTo>
                      <a:pt x="482" y="16"/>
                      <a:pt x="481" y="11"/>
                      <a:pt x="480" y="10"/>
                    </a:cubicBezTo>
                    <a:cubicBezTo>
                      <a:pt x="478" y="11"/>
                      <a:pt x="476" y="11"/>
                      <a:pt x="474" y="12"/>
                    </a:cubicBezTo>
                    <a:cubicBezTo>
                      <a:pt x="473" y="14"/>
                      <a:pt x="475" y="16"/>
                      <a:pt x="475" y="19"/>
                    </a:cubicBezTo>
                    <a:cubicBezTo>
                      <a:pt x="469" y="21"/>
                      <a:pt x="471" y="15"/>
                      <a:pt x="470" y="13"/>
                    </a:cubicBezTo>
                    <a:cubicBezTo>
                      <a:pt x="470" y="13"/>
                      <a:pt x="470" y="13"/>
                      <a:pt x="469" y="13"/>
                    </a:cubicBezTo>
                    <a:cubicBezTo>
                      <a:pt x="466" y="13"/>
                      <a:pt x="463" y="14"/>
                      <a:pt x="460" y="15"/>
                    </a:cubicBezTo>
                    <a:cubicBezTo>
                      <a:pt x="460" y="16"/>
                      <a:pt x="461" y="18"/>
                      <a:pt x="459" y="19"/>
                    </a:cubicBezTo>
                    <a:cubicBezTo>
                      <a:pt x="457" y="20"/>
                      <a:pt x="456" y="18"/>
                      <a:pt x="454" y="17"/>
                    </a:cubicBezTo>
                    <a:cubicBezTo>
                      <a:pt x="454" y="17"/>
                      <a:pt x="454" y="17"/>
                      <a:pt x="453" y="16"/>
                    </a:cubicBezTo>
                    <a:cubicBezTo>
                      <a:pt x="451" y="17"/>
                      <a:pt x="448" y="18"/>
                      <a:pt x="445" y="19"/>
                    </a:cubicBezTo>
                    <a:cubicBezTo>
                      <a:pt x="445" y="19"/>
                      <a:pt x="444" y="19"/>
                      <a:pt x="444" y="19"/>
                    </a:cubicBezTo>
                    <a:cubicBezTo>
                      <a:pt x="436" y="20"/>
                      <a:pt x="432" y="16"/>
                      <a:pt x="423" y="16"/>
                    </a:cubicBezTo>
                    <a:cubicBezTo>
                      <a:pt x="414" y="16"/>
                      <a:pt x="403" y="17"/>
                      <a:pt x="391" y="20"/>
                    </a:cubicBezTo>
                    <a:cubicBezTo>
                      <a:pt x="379" y="23"/>
                      <a:pt x="382" y="23"/>
                      <a:pt x="365" y="23"/>
                    </a:cubicBezTo>
                    <a:cubicBezTo>
                      <a:pt x="348" y="23"/>
                      <a:pt x="330" y="24"/>
                      <a:pt x="316" y="33"/>
                    </a:cubicBezTo>
                    <a:cubicBezTo>
                      <a:pt x="302" y="42"/>
                      <a:pt x="290" y="39"/>
                      <a:pt x="275" y="40"/>
                    </a:cubicBezTo>
                    <a:cubicBezTo>
                      <a:pt x="261" y="38"/>
                      <a:pt x="249" y="35"/>
                      <a:pt x="238" y="31"/>
                    </a:cubicBezTo>
                    <a:cubicBezTo>
                      <a:pt x="224" y="27"/>
                      <a:pt x="211" y="23"/>
                      <a:pt x="195" y="21"/>
                    </a:cubicBezTo>
                    <a:cubicBezTo>
                      <a:pt x="177" y="20"/>
                      <a:pt x="163" y="21"/>
                      <a:pt x="150" y="23"/>
                    </a:cubicBezTo>
                    <a:cubicBezTo>
                      <a:pt x="142" y="23"/>
                      <a:pt x="135" y="24"/>
                      <a:pt x="127" y="24"/>
                    </a:cubicBezTo>
                    <a:cubicBezTo>
                      <a:pt x="121" y="24"/>
                      <a:pt x="114" y="22"/>
                      <a:pt x="104" y="20"/>
                    </a:cubicBezTo>
                    <a:cubicBezTo>
                      <a:pt x="80" y="14"/>
                      <a:pt x="46" y="6"/>
                      <a:pt x="22" y="31"/>
                    </a:cubicBezTo>
                    <a:cubicBezTo>
                      <a:pt x="7" y="45"/>
                      <a:pt x="0" y="65"/>
                      <a:pt x="1" y="86"/>
                    </a:cubicBezTo>
                    <a:cubicBezTo>
                      <a:pt x="2" y="112"/>
                      <a:pt x="16" y="138"/>
                      <a:pt x="40" y="158"/>
                    </a:cubicBezTo>
                    <a:cubicBezTo>
                      <a:pt x="50" y="166"/>
                      <a:pt x="57" y="175"/>
                      <a:pt x="59" y="184"/>
                    </a:cubicBezTo>
                    <a:cubicBezTo>
                      <a:pt x="59" y="184"/>
                      <a:pt x="59" y="184"/>
                      <a:pt x="59" y="184"/>
                    </a:cubicBezTo>
                    <a:cubicBezTo>
                      <a:pt x="60" y="176"/>
                      <a:pt x="62" y="168"/>
                      <a:pt x="66" y="160"/>
                    </a:cubicBezTo>
                    <a:cubicBezTo>
                      <a:pt x="65" y="161"/>
                      <a:pt x="65" y="161"/>
                      <a:pt x="65" y="162"/>
                    </a:cubicBezTo>
                    <a:cubicBezTo>
                      <a:pt x="61" y="158"/>
                      <a:pt x="59" y="156"/>
                      <a:pt x="59" y="154"/>
                    </a:cubicBezTo>
                    <a:cubicBezTo>
                      <a:pt x="60" y="152"/>
                      <a:pt x="65" y="157"/>
                      <a:pt x="68" y="156"/>
                    </a:cubicBezTo>
                    <a:cubicBezTo>
                      <a:pt x="68" y="156"/>
                      <a:pt x="68" y="156"/>
                      <a:pt x="67" y="157"/>
                    </a:cubicBezTo>
                    <a:cubicBezTo>
                      <a:pt x="68" y="155"/>
                      <a:pt x="69" y="154"/>
                      <a:pt x="69" y="153"/>
                    </a:cubicBezTo>
                    <a:cubicBezTo>
                      <a:pt x="69" y="153"/>
                      <a:pt x="69" y="153"/>
                      <a:pt x="69" y="153"/>
                    </a:cubicBezTo>
                    <a:cubicBezTo>
                      <a:pt x="69" y="151"/>
                      <a:pt x="67" y="149"/>
                      <a:pt x="67" y="147"/>
                    </a:cubicBezTo>
                    <a:cubicBezTo>
                      <a:pt x="68" y="145"/>
                      <a:pt x="70" y="145"/>
                      <a:pt x="73" y="146"/>
                    </a:cubicBezTo>
                    <a:cubicBezTo>
                      <a:pt x="73" y="146"/>
                      <a:pt x="73" y="146"/>
                      <a:pt x="73" y="146"/>
                    </a:cubicBezTo>
                    <a:cubicBezTo>
                      <a:pt x="73" y="145"/>
                      <a:pt x="74" y="144"/>
                      <a:pt x="75" y="143"/>
                    </a:cubicBezTo>
                    <a:cubicBezTo>
                      <a:pt x="79" y="135"/>
                      <a:pt x="87" y="132"/>
                      <a:pt x="97" y="130"/>
                    </a:cubicBezTo>
                    <a:cubicBezTo>
                      <a:pt x="91" y="131"/>
                      <a:pt x="83" y="130"/>
                      <a:pt x="74" y="126"/>
                    </a:cubicBezTo>
                    <a:cubicBezTo>
                      <a:pt x="50" y="117"/>
                      <a:pt x="37" y="86"/>
                      <a:pt x="40" y="70"/>
                    </a:cubicBezTo>
                    <a:cubicBezTo>
                      <a:pt x="40" y="63"/>
                      <a:pt x="44" y="55"/>
                      <a:pt x="50" y="50"/>
                    </a:cubicBezTo>
                    <a:cubicBezTo>
                      <a:pt x="59" y="43"/>
                      <a:pt x="72" y="41"/>
                      <a:pt x="86" y="44"/>
                    </a:cubicBezTo>
                    <a:cubicBezTo>
                      <a:pt x="108" y="49"/>
                      <a:pt x="117" y="49"/>
                      <a:pt x="135" y="48"/>
                    </a:cubicBezTo>
                    <a:cubicBezTo>
                      <a:pt x="141" y="48"/>
                      <a:pt x="146" y="47"/>
                      <a:pt x="151" y="45"/>
                    </a:cubicBezTo>
                    <a:cubicBezTo>
                      <a:pt x="163" y="43"/>
                      <a:pt x="176" y="40"/>
                      <a:pt x="201" y="42"/>
                    </a:cubicBezTo>
                    <a:cubicBezTo>
                      <a:pt x="220" y="43"/>
                      <a:pt x="232" y="48"/>
                      <a:pt x="243" y="52"/>
                    </a:cubicBezTo>
                    <a:cubicBezTo>
                      <a:pt x="255" y="57"/>
                      <a:pt x="264" y="61"/>
                      <a:pt x="278" y="60"/>
                    </a:cubicBezTo>
                    <a:cubicBezTo>
                      <a:pt x="294" y="60"/>
                      <a:pt x="306" y="54"/>
                      <a:pt x="317" y="49"/>
                    </a:cubicBezTo>
                    <a:cubicBezTo>
                      <a:pt x="326" y="45"/>
                      <a:pt x="335" y="41"/>
                      <a:pt x="346" y="40"/>
                    </a:cubicBezTo>
                    <a:cubicBezTo>
                      <a:pt x="354" y="40"/>
                      <a:pt x="373" y="33"/>
                      <a:pt x="391" y="31"/>
                    </a:cubicBezTo>
                    <a:cubicBezTo>
                      <a:pt x="405" y="30"/>
                      <a:pt x="418" y="34"/>
                      <a:pt x="422" y="33"/>
                    </a:cubicBezTo>
                    <a:cubicBezTo>
                      <a:pt x="432" y="32"/>
                      <a:pt x="442" y="37"/>
                      <a:pt x="445" y="38"/>
                    </a:cubicBezTo>
                    <a:cubicBezTo>
                      <a:pt x="446" y="40"/>
                      <a:pt x="448" y="41"/>
                      <a:pt x="449" y="40"/>
                    </a:cubicBezTo>
                    <a:cubicBezTo>
                      <a:pt x="450" y="40"/>
                      <a:pt x="451" y="40"/>
                      <a:pt x="452" y="40"/>
                    </a:cubicBezTo>
                    <a:cubicBezTo>
                      <a:pt x="452" y="40"/>
                      <a:pt x="453" y="40"/>
                      <a:pt x="453" y="41"/>
                    </a:cubicBezTo>
                    <a:cubicBezTo>
                      <a:pt x="454" y="41"/>
                      <a:pt x="454" y="41"/>
                      <a:pt x="454" y="42"/>
                    </a:cubicBezTo>
                    <a:cubicBezTo>
                      <a:pt x="455" y="44"/>
                      <a:pt x="452" y="49"/>
                      <a:pt x="456" y="49"/>
                    </a:cubicBezTo>
                    <a:cubicBezTo>
                      <a:pt x="458" y="49"/>
                      <a:pt x="460" y="48"/>
                      <a:pt x="462" y="47"/>
                    </a:cubicBezTo>
                    <a:cubicBezTo>
                      <a:pt x="463" y="48"/>
                      <a:pt x="464" y="49"/>
                      <a:pt x="465" y="50"/>
                    </a:cubicBezTo>
                    <a:cubicBezTo>
                      <a:pt x="465" y="52"/>
                      <a:pt x="463" y="54"/>
                      <a:pt x="465" y="55"/>
                    </a:cubicBezTo>
                    <a:cubicBezTo>
                      <a:pt x="467" y="57"/>
                      <a:pt x="469" y="56"/>
                      <a:pt x="471" y="55"/>
                    </a:cubicBezTo>
                    <a:cubicBezTo>
                      <a:pt x="472" y="56"/>
                      <a:pt x="473" y="58"/>
                      <a:pt x="475" y="59"/>
                    </a:cubicBezTo>
                    <a:cubicBezTo>
                      <a:pt x="474" y="60"/>
                      <a:pt x="473" y="61"/>
                      <a:pt x="473" y="62"/>
                    </a:cubicBezTo>
                    <a:cubicBezTo>
                      <a:pt x="474" y="65"/>
                      <a:pt x="476" y="64"/>
                      <a:pt x="478" y="62"/>
                    </a:cubicBezTo>
                    <a:cubicBezTo>
                      <a:pt x="478" y="62"/>
                      <a:pt x="479" y="63"/>
                      <a:pt x="479" y="63"/>
                    </a:cubicBezTo>
                    <a:cubicBezTo>
                      <a:pt x="479" y="63"/>
                      <a:pt x="479" y="63"/>
                      <a:pt x="479" y="63"/>
                    </a:cubicBezTo>
                    <a:cubicBezTo>
                      <a:pt x="477" y="65"/>
                      <a:pt x="478" y="68"/>
                      <a:pt x="480" y="69"/>
                    </a:cubicBezTo>
                    <a:cubicBezTo>
                      <a:pt x="481" y="70"/>
                      <a:pt x="482" y="70"/>
                      <a:pt x="482" y="70"/>
                    </a:cubicBezTo>
                    <a:cubicBezTo>
                      <a:pt x="483" y="70"/>
                      <a:pt x="483" y="71"/>
                      <a:pt x="484" y="72"/>
                    </a:cubicBezTo>
                    <a:cubicBezTo>
                      <a:pt x="485" y="74"/>
                      <a:pt x="485" y="74"/>
                      <a:pt x="486" y="74"/>
                    </a:cubicBezTo>
                    <a:cubicBezTo>
                      <a:pt x="485" y="76"/>
                      <a:pt x="485" y="77"/>
                      <a:pt x="487" y="79"/>
                    </a:cubicBezTo>
                    <a:cubicBezTo>
                      <a:pt x="488" y="81"/>
                      <a:pt x="490" y="83"/>
                      <a:pt x="492" y="83"/>
                    </a:cubicBezTo>
                    <a:cubicBezTo>
                      <a:pt x="493" y="85"/>
                      <a:pt x="494" y="87"/>
                      <a:pt x="496" y="88"/>
                    </a:cubicBezTo>
                    <a:cubicBezTo>
                      <a:pt x="496" y="89"/>
                      <a:pt x="495" y="89"/>
                      <a:pt x="495" y="89"/>
                    </a:cubicBezTo>
                    <a:cubicBezTo>
                      <a:pt x="494" y="91"/>
                      <a:pt x="496" y="94"/>
                      <a:pt x="497" y="95"/>
                    </a:cubicBezTo>
                    <a:cubicBezTo>
                      <a:pt x="498" y="96"/>
                      <a:pt x="500" y="98"/>
                      <a:pt x="501" y="98"/>
                    </a:cubicBezTo>
                    <a:cubicBezTo>
                      <a:pt x="503" y="99"/>
                      <a:pt x="503" y="98"/>
                      <a:pt x="504" y="97"/>
                    </a:cubicBezTo>
                    <a:cubicBezTo>
                      <a:pt x="505" y="99"/>
                      <a:pt x="506" y="100"/>
                      <a:pt x="507" y="102"/>
                    </a:cubicBezTo>
                    <a:cubicBezTo>
                      <a:pt x="505" y="103"/>
                      <a:pt x="502" y="105"/>
                      <a:pt x="502" y="106"/>
                    </a:cubicBezTo>
                    <a:cubicBezTo>
                      <a:pt x="502" y="108"/>
                      <a:pt x="505" y="112"/>
                      <a:pt x="506" y="111"/>
                    </a:cubicBezTo>
                    <a:cubicBezTo>
                      <a:pt x="513" y="111"/>
                      <a:pt x="508" y="119"/>
                      <a:pt x="509" y="122"/>
                    </a:cubicBezTo>
                    <a:cubicBezTo>
                      <a:pt x="509" y="124"/>
                      <a:pt x="510" y="127"/>
                      <a:pt x="512" y="127"/>
                    </a:cubicBezTo>
                    <a:cubicBezTo>
                      <a:pt x="514" y="129"/>
                      <a:pt x="512" y="128"/>
                      <a:pt x="514" y="127"/>
                    </a:cubicBezTo>
                    <a:cubicBezTo>
                      <a:pt x="515" y="127"/>
                      <a:pt x="518" y="129"/>
                      <a:pt x="518" y="131"/>
                    </a:cubicBezTo>
                    <a:cubicBezTo>
                      <a:pt x="519" y="132"/>
                      <a:pt x="518" y="135"/>
                      <a:pt x="517" y="136"/>
                    </a:cubicBezTo>
                    <a:cubicBezTo>
                      <a:pt x="514" y="137"/>
                      <a:pt x="512" y="138"/>
                      <a:pt x="512" y="141"/>
                    </a:cubicBezTo>
                    <a:cubicBezTo>
                      <a:pt x="513" y="143"/>
                      <a:pt x="513" y="149"/>
                      <a:pt x="517" y="149"/>
                    </a:cubicBezTo>
                    <a:cubicBezTo>
                      <a:pt x="518" y="149"/>
                      <a:pt x="519" y="149"/>
                      <a:pt x="519" y="148"/>
                    </a:cubicBezTo>
                    <a:cubicBezTo>
                      <a:pt x="520" y="147"/>
                      <a:pt x="523" y="148"/>
                      <a:pt x="523" y="150"/>
                    </a:cubicBezTo>
                    <a:cubicBezTo>
                      <a:pt x="523" y="151"/>
                      <a:pt x="523" y="153"/>
                      <a:pt x="524" y="155"/>
                    </a:cubicBezTo>
                    <a:cubicBezTo>
                      <a:pt x="523" y="155"/>
                      <a:pt x="522" y="156"/>
                      <a:pt x="522" y="158"/>
                    </a:cubicBezTo>
                    <a:cubicBezTo>
                      <a:pt x="521" y="160"/>
                      <a:pt x="520" y="166"/>
                      <a:pt x="521" y="168"/>
                    </a:cubicBezTo>
                    <a:cubicBezTo>
                      <a:pt x="522" y="169"/>
                      <a:pt x="522" y="169"/>
                      <a:pt x="523" y="170"/>
                    </a:cubicBezTo>
                    <a:cubicBezTo>
                      <a:pt x="523" y="170"/>
                      <a:pt x="523" y="170"/>
                      <a:pt x="523" y="170"/>
                    </a:cubicBezTo>
                    <a:cubicBezTo>
                      <a:pt x="526" y="171"/>
                      <a:pt x="529" y="173"/>
                      <a:pt x="529" y="175"/>
                    </a:cubicBezTo>
                    <a:cubicBezTo>
                      <a:pt x="530" y="178"/>
                      <a:pt x="528" y="180"/>
                      <a:pt x="528" y="182"/>
                    </a:cubicBezTo>
                    <a:cubicBezTo>
                      <a:pt x="529" y="186"/>
                      <a:pt x="536" y="187"/>
                      <a:pt x="538" y="190"/>
                    </a:cubicBezTo>
                    <a:cubicBezTo>
                      <a:pt x="538" y="192"/>
                      <a:pt x="537" y="194"/>
                      <a:pt x="535" y="196"/>
                    </a:cubicBezTo>
                    <a:cubicBezTo>
                      <a:pt x="535" y="197"/>
                      <a:pt x="535" y="198"/>
                      <a:pt x="535" y="198"/>
                    </a:cubicBezTo>
                    <a:cubicBezTo>
                      <a:pt x="534" y="202"/>
                      <a:pt x="541" y="200"/>
                      <a:pt x="541" y="203"/>
                    </a:cubicBezTo>
                    <a:cubicBezTo>
                      <a:pt x="542" y="205"/>
                      <a:pt x="540" y="207"/>
                      <a:pt x="540" y="208"/>
                    </a:cubicBezTo>
                    <a:cubicBezTo>
                      <a:pt x="541" y="210"/>
                      <a:pt x="547" y="211"/>
                      <a:pt x="547" y="213"/>
                    </a:cubicBezTo>
                    <a:cubicBezTo>
                      <a:pt x="548" y="214"/>
                      <a:pt x="547" y="215"/>
                      <a:pt x="547" y="217"/>
                    </a:cubicBezTo>
                    <a:cubicBezTo>
                      <a:pt x="545" y="217"/>
                      <a:pt x="545" y="217"/>
                      <a:pt x="545" y="220"/>
                    </a:cubicBezTo>
                    <a:cubicBezTo>
                      <a:pt x="545" y="224"/>
                      <a:pt x="544" y="226"/>
                      <a:pt x="547" y="228"/>
                    </a:cubicBezTo>
                    <a:cubicBezTo>
                      <a:pt x="549" y="231"/>
                      <a:pt x="550" y="232"/>
                      <a:pt x="551" y="237"/>
                    </a:cubicBezTo>
                    <a:cubicBezTo>
                      <a:pt x="552" y="241"/>
                      <a:pt x="548" y="241"/>
                      <a:pt x="549" y="245"/>
                    </a:cubicBezTo>
                    <a:cubicBezTo>
                      <a:pt x="549" y="248"/>
                      <a:pt x="551" y="248"/>
                      <a:pt x="553" y="251"/>
                    </a:cubicBezTo>
                    <a:cubicBezTo>
                      <a:pt x="554" y="253"/>
                      <a:pt x="551" y="254"/>
                      <a:pt x="552" y="257"/>
                    </a:cubicBezTo>
                    <a:cubicBezTo>
                      <a:pt x="553" y="260"/>
                      <a:pt x="555" y="261"/>
                      <a:pt x="556" y="265"/>
                    </a:cubicBezTo>
                    <a:cubicBezTo>
                      <a:pt x="556" y="269"/>
                      <a:pt x="553" y="267"/>
                      <a:pt x="554" y="271"/>
                    </a:cubicBezTo>
                    <a:cubicBezTo>
                      <a:pt x="554" y="274"/>
                      <a:pt x="558" y="274"/>
                      <a:pt x="559" y="277"/>
                    </a:cubicBezTo>
                    <a:cubicBezTo>
                      <a:pt x="559" y="278"/>
                      <a:pt x="556" y="279"/>
                      <a:pt x="557" y="282"/>
                    </a:cubicBezTo>
                    <a:cubicBezTo>
                      <a:pt x="557" y="285"/>
                      <a:pt x="555" y="289"/>
                      <a:pt x="557" y="294"/>
                    </a:cubicBezTo>
                    <a:cubicBezTo>
                      <a:pt x="559" y="299"/>
                      <a:pt x="558" y="301"/>
                      <a:pt x="558" y="306"/>
                    </a:cubicBezTo>
                    <a:cubicBezTo>
                      <a:pt x="558" y="313"/>
                      <a:pt x="560" y="310"/>
                      <a:pt x="559" y="317"/>
                    </a:cubicBezTo>
                    <a:cubicBezTo>
                      <a:pt x="559" y="323"/>
                      <a:pt x="559" y="327"/>
                      <a:pt x="557" y="328"/>
                    </a:cubicBezTo>
                    <a:cubicBezTo>
                      <a:pt x="555" y="329"/>
                      <a:pt x="555" y="333"/>
                      <a:pt x="556" y="337"/>
                    </a:cubicBezTo>
                    <a:cubicBezTo>
                      <a:pt x="556" y="340"/>
                      <a:pt x="556" y="338"/>
                      <a:pt x="555" y="341"/>
                    </a:cubicBezTo>
                    <a:cubicBezTo>
                      <a:pt x="555" y="345"/>
                      <a:pt x="552" y="344"/>
                      <a:pt x="553" y="349"/>
                    </a:cubicBezTo>
                    <a:cubicBezTo>
                      <a:pt x="555" y="353"/>
                      <a:pt x="553" y="355"/>
                      <a:pt x="553" y="360"/>
                    </a:cubicBezTo>
                    <a:cubicBezTo>
                      <a:pt x="553" y="364"/>
                      <a:pt x="551" y="365"/>
                      <a:pt x="552" y="369"/>
                    </a:cubicBezTo>
                    <a:cubicBezTo>
                      <a:pt x="553" y="374"/>
                      <a:pt x="553" y="379"/>
                      <a:pt x="555" y="383"/>
                    </a:cubicBezTo>
                    <a:cubicBezTo>
                      <a:pt x="557" y="386"/>
                      <a:pt x="555" y="389"/>
                      <a:pt x="558" y="393"/>
                    </a:cubicBezTo>
                    <a:cubicBezTo>
                      <a:pt x="561" y="397"/>
                      <a:pt x="561" y="401"/>
                      <a:pt x="561" y="404"/>
                    </a:cubicBezTo>
                    <a:cubicBezTo>
                      <a:pt x="566" y="414"/>
                      <a:pt x="555" y="443"/>
                      <a:pt x="529" y="443"/>
                    </a:cubicBezTo>
                    <a:cubicBezTo>
                      <a:pt x="521" y="443"/>
                      <a:pt x="514" y="443"/>
                      <a:pt x="507" y="441"/>
                    </a:cubicBezTo>
                    <a:cubicBezTo>
                      <a:pt x="507" y="441"/>
                      <a:pt x="507" y="441"/>
                      <a:pt x="508" y="441"/>
                    </a:cubicBezTo>
                    <a:cubicBezTo>
                      <a:pt x="506" y="441"/>
                      <a:pt x="498" y="438"/>
                      <a:pt x="496" y="443"/>
                    </a:cubicBezTo>
                    <a:cubicBezTo>
                      <a:pt x="492" y="451"/>
                      <a:pt x="498" y="454"/>
                      <a:pt x="496" y="461"/>
                    </a:cubicBezTo>
                    <a:cubicBezTo>
                      <a:pt x="495" y="467"/>
                      <a:pt x="498" y="472"/>
                      <a:pt x="501" y="476"/>
                    </a:cubicBezTo>
                    <a:cubicBezTo>
                      <a:pt x="503" y="478"/>
                      <a:pt x="501" y="485"/>
                      <a:pt x="502" y="490"/>
                    </a:cubicBezTo>
                    <a:cubicBezTo>
                      <a:pt x="502" y="494"/>
                      <a:pt x="501" y="498"/>
                      <a:pt x="502" y="502"/>
                    </a:cubicBezTo>
                    <a:cubicBezTo>
                      <a:pt x="503" y="507"/>
                      <a:pt x="502" y="511"/>
                      <a:pt x="503" y="514"/>
                    </a:cubicBezTo>
                    <a:cubicBezTo>
                      <a:pt x="503" y="517"/>
                      <a:pt x="505" y="520"/>
                      <a:pt x="506" y="526"/>
                    </a:cubicBezTo>
                    <a:cubicBezTo>
                      <a:pt x="507" y="530"/>
                      <a:pt x="506" y="534"/>
                      <a:pt x="506" y="538"/>
                    </a:cubicBezTo>
                    <a:cubicBezTo>
                      <a:pt x="507" y="544"/>
                      <a:pt x="506" y="549"/>
                      <a:pt x="506" y="551"/>
                    </a:cubicBezTo>
                    <a:cubicBezTo>
                      <a:pt x="506" y="554"/>
                      <a:pt x="505" y="558"/>
                      <a:pt x="506" y="563"/>
                    </a:cubicBezTo>
                    <a:cubicBezTo>
                      <a:pt x="507" y="565"/>
                      <a:pt x="509" y="570"/>
                      <a:pt x="509" y="572"/>
                    </a:cubicBezTo>
                    <a:cubicBezTo>
                      <a:pt x="509" y="575"/>
                      <a:pt x="508" y="578"/>
                      <a:pt x="508" y="581"/>
                    </a:cubicBezTo>
                    <a:cubicBezTo>
                      <a:pt x="509" y="583"/>
                      <a:pt x="511" y="585"/>
                      <a:pt x="511" y="588"/>
                    </a:cubicBezTo>
                    <a:cubicBezTo>
                      <a:pt x="511" y="592"/>
                      <a:pt x="510" y="596"/>
                      <a:pt x="510" y="600"/>
                    </a:cubicBezTo>
                    <a:cubicBezTo>
                      <a:pt x="511" y="604"/>
                      <a:pt x="514" y="606"/>
                      <a:pt x="514" y="610"/>
                    </a:cubicBezTo>
                    <a:cubicBezTo>
                      <a:pt x="514" y="618"/>
                      <a:pt x="518" y="622"/>
                      <a:pt x="519" y="626"/>
                    </a:cubicBezTo>
                    <a:cubicBezTo>
                      <a:pt x="519" y="629"/>
                      <a:pt x="518" y="635"/>
                      <a:pt x="521" y="640"/>
                    </a:cubicBezTo>
                    <a:cubicBezTo>
                      <a:pt x="522" y="643"/>
                      <a:pt x="521" y="646"/>
                      <a:pt x="522" y="649"/>
                    </a:cubicBezTo>
                    <a:cubicBezTo>
                      <a:pt x="522" y="652"/>
                      <a:pt x="524" y="654"/>
                      <a:pt x="524" y="657"/>
                    </a:cubicBezTo>
                    <a:cubicBezTo>
                      <a:pt x="524" y="663"/>
                      <a:pt x="523" y="667"/>
                      <a:pt x="523" y="672"/>
                    </a:cubicBezTo>
                    <a:cubicBezTo>
                      <a:pt x="523" y="677"/>
                      <a:pt x="524" y="683"/>
                      <a:pt x="524" y="690"/>
                    </a:cubicBezTo>
                    <a:cubicBezTo>
                      <a:pt x="524" y="694"/>
                      <a:pt x="522" y="696"/>
                      <a:pt x="522" y="700"/>
                    </a:cubicBezTo>
                    <a:cubicBezTo>
                      <a:pt x="521" y="703"/>
                      <a:pt x="522" y="708"/>
                      <a:pt x="521" y="713"/>
                    </a:cubicBezTo>
                    <a:cubicBezTo>
                      <a:pt x="520" y="718"/>
                      <a:pt x="518" y="716"/>
                      <a:pt x="517" y="723"/>
                    </a:cubicBezTo>
                    <a:cubicBezTo>
                      <a:pt x="517" y="725"/>
                      <a:pt x="516" y="731"/>
                      <a:pt x="515" y="733"/>
                    </a:cubicBezTo>
                    <a:cubicBezTo>
                      <a:pt x="513" y="736"/>
                      <a:pt x="512" y="738"/>
                      <a:pt x="510" y="739"/>
                    </a:cubicBezTo>
                    <a:cubicBezTo>
                      <a:pt x="510" y="739"/>
                      <a:pt x="510" y="739"/>
                      <a:pt x="510" y="739"/>
                    </a:cubicBezTo>
                    <a:cubicBezTo>
                      <a:pt x="519" y="734"/>
                      <a:pt x="541" y="730"/>
                      <a:pt x="566" y="730"/>
                    </a:cubicBezTo>
                    <a:cubicBezTo>
                      <a:pt x="568" y="730"/>
                      <a:pt x="568" y="730"/>
                      <a:pt x="568" y="730"/>
                    </a:cubicBezTo>
                    <a:cubicBezTo>
                      <a:pt x="593" y="730"/>
                      <a:pt x="615" y="734"/>
                      <a:pt x="623" y="740"/>
                    </a:cubicBezTo>
                    <a:cubicBezTo>
                      <a:pt x="623" y="740"/>
                      <a:pt x="623" y="740"/>
                      <a:pt x="623" y="740"/>
                    </a:cubicBezTo>
                    <a:cubicBezTo>
                      <a:pt x="622" y="738"/>
                      <a:pt x="620" y="737"/>
                      <a:pt x="619" y="733"/>
                    </a:cubicBezTo>
                    <a:cubicBezTo>
                      <a:pt x="617" y="731"/>
                      <a:pt x="617" y="725"/>
                      <a:pt x="616" y="723"/>
                    </a:cubicBezTo>
                    <a:cubicBezTo>
                      <a:pt x="615" y="716"/>
                      <a:pt x="614" y="718"/>
                      <a:pt x="613" y="713"/>
                    </a:cubicBezTo>
                    <a:cubicBezTo>
                      <a:pt x="611" y="708"/>
                      <a:pt x="612" y="703"/>
                      <a:pt x="611" y="700"/>
                    </a:cubicBezTo>
                    <a:cubicBezTo>
                      <a:pt x="611" y="696"/>
                      <a:pt x="609" y="694"/>
                      <a:pt x="609" y="690"/>
                    </a:cubicBezTo>
                    <a:cubicBezTo>
                      <a:pt x="609" y="683"/>
                      <a:pt x="614" y="678"/>
                      <a:pt x="614" y="672"/>
                    </a:cubicBezTo>
                    <a:cubicBezTo>
                      <a:pt x="614" y="667"/>
                      <a:pt x="613" y="664"/>
                      <a:pt x="613" y="657"/>
                    </a:cubicBezTo>
                    <a:cubicBezTo>
                      <a:pt x="613" y="654"/>
                      <a:pt x="614" y="652"/>
                      <a:pt x="615" y="650"/>
                    </a:cubicBezTo>
                    <a:cubicBezTo>
                      <a:pt x="615" y="647"/>
                      <a:pt x="614" y="644"/>
                      <a:pt x="616" y="641"/>
                    </a:cubicBezTo>
                    <a:cubicBezTo>
                      <a:pt x="619" y="636"/>
                      <a:pt x="615" y="630"/>
                      <a:pt x="616" y="627"/>
                    </a:cubicBezTo>
                    <a:cubicBezTo>
                      <a:pt x="616" y="624"/>
                      <a:pt x="620" y="618"/>
                      <a:pt x="620" y="610"/>
                    </a:cubicBezTo>
                    <a:cubicBezTo>
                      <a:pt x="620" y="606"/>
                      <a:pt x="620" y="603"/>
                      <a:pt x="621" y="600"/>
                    </a:cubicBezTo>
                    <a:cubicBezTo>
                      <a:pt x="622" y="596"/>
                      <a:pt x="620" y="591"/>
                      <a:pt x="620" y="588"/>
                    </a:cubicBezTo>
                    <a:cubicBezTo>
                      <a:pt x="620" y="584"/>
                      <a:pt x="622" y="582"/>
                      <a:pt x="623" y="580"/>
                    </a:cubicBezTo>
                    <a:cubicBezTo>
                      <a:pt x="623" y="577"/>
                      <a:pt x="622" y="574"/>
                      <a:pt x="622" y="571"/>
                    </a:cubicBezTo>
                    <a:cubicBezTo>
                      <a:pt x="623" y="569"/>
                      <a:pt x="622" y="565"/>
                      <a:pt x="623" y="562"/>
                    </a:cubicBezTo>
                    <a:cubicBezTo>
                      <a:pt x="624" y="558"/>
                      <a:pt x="623" y="553"/>
                      <a:pt x="623" y="551"/>
                    </a:cubicBezTo>
                    <a:cubicBezTo>
                      <a:pt x="623" y="548"/>
                      <a:pt x="624" y="544"/>
                      <a:pt x="625" y="538"/>
                    </a:cubicBezTo>
                    <a:cubicBezTo>
                      <a:pt x="626" y="535"/>
                      <a:pt x="624" y="530"/>
                      <a:pt x="624" y="526"/>
                    </a:cubicBezTo>
                    <a:cubicBezTo>
                      <a:pt x="625" y="520"/>
                      <a:pt x="627" y="517"/>
                      <a:pt x="628" y="514"/>
                    </a:cubicBezTo>
                    <a:cubicBezTo>
                      <a:pt x="628" y="511"/>
                      <a:pt x="627" y="507"/>
                      <a:pt x="628" y="502"/>
                    </a:cubicBezTo>
                    <a:cubicBezTo>
                      <a:pt x="629" y="498"/>
                      <a:pt x="632" y="494"/>
                      <a:pt x="632" y="490"/>
                    </a:cubicBezTo>
                    <a:cubicBezTo>
                      <a:pt x="633" y="485"/>
                      <a:pt x="631" y="478"/>
                      <a:pt x="633" y="476"/>
                    </a:cubicBezTo>
                    <a:cubicBezTo>
                      <a:pt x="635" y="472"/>
                      <a:pt x="637" y="468"/>
                      <a:pt x="636" y="461"/>
                    </a:cubicBezTo>
                    <a:cubicBezTo>
                      <a:pt x="635" y="455"/>
                      <a:pt x="642" y="449"/>
                      <a:pt x="639" y="443"/>
                    </a:cubicBezTo>
                    <a:cubicBezTo>
                      <a:pt x="636" y="437"/>
                      <a:pt x="627" y="441"/>
                      <a:pt x="626" y="441"/>
                    </a:cubicBezTo>
                    <a:cubicBezTo>
                      <a:pt x="626" y="441"/>
                      <a:pt x="627" y="441"/>
                      <a:pt x="627" y="441"/>
                    </a:cubicBezTo>
                    <a:cubicBezTo>
                      <a:pt x="620" y="443"/>
                      <a:pt x="612" y="443"/>
                      <a:pt x="604" y="443"/>
                    </a:cubicBezTo>
                    <a:cubicBezTo>
                      <a:pt x="579" y="443"/>
                      <a:pt x="568" y="414"/>
                      <a:pt x="572" y="404"/>
                    </a:cubicBezTo>
                    <a:cubicBezTo>
                      <a:pt x="572" y="401"/>
                      <a:pt x="572" y="397"/>
                      <a:pt x="576" y="393"/>
                    </a:cubicBezTo>
                    <a:cubicBezTo>
                      <a:pt x="579" y="389"/>
                      <a:pt x="577" y="386"/>
                      <a:pt x="579" y="383"/>
                    </a:cubicBezTo>
                    <a:cubicBezTo>
                      <a:pt x="581" y="379"/>
                      <a:pt x="579" y="376"/>
                      <a:pt x="579" y="372"/>
                    </a:cubicBezTo>
                    <a:cubicBezTo>
                      <a:pt x="580" y="367"/>
                      <a:pt x="579" y="363"/>
                      <a:pt x="579" y="359"/>
                    </a:cubicBezTo>
                    <a:cubicBezTo>
                      <a:pt x="579" y="354"/>
                      <a:pt x="579" y="353"/>
                      <a:pt x="580" y="349"/>
                    </a:cubicBezTo>
                    <a:cubicBezTo>
                      <a:pt x="582" y="344"/>
                      <a:pt x="579" y="345"/>
                      <a:pt x="578" y="341"/>
                    </a:cubicBezTo>
                    <a:cubicBezTo>
                      <a:pt x="578" y="338"/>
                      <a:pt x="575" y="339"/>
                      <a:pt x="576" y="336"/>
                    </a:cubicBezTo>
                    <a:cubicBezTo>
                      <a:pt x="577" y="333"/>
                      <a:pt x="578" y="329"/>
                      <a:pt x="576" y="328"/>
                    </a:cubicBezTo>
                    <a:cubicBezTo>
                      <a:pt x="574" y="327"/>
                      <a:pt x="575" y="323"/>
                      <a:pt x="574" y="317"/>
                    </a:cubicBezTo>
                    <a:cubicBezTo>
                      <a:pt x="574" y="310"/>
                      <a:pt x="576" y="313"/>
                      <a:pt x="575" y="306"/>
                    </a:cubicBezTo>
                    <a:cubicBezTo>
                      <a:pt x="575" y="301"/>
                      <a:pt x="574" y="299"/>
                      <a:pt x="576" y="294"/>
                    </a:cubicBezTo>
                    <a:cubicBezTo>
                      <a:pt x="576" y="296"/>
                      <a:pt x="576" y="296"/>
                      <a:pt x="576" y="296"/>
                    </a:cubicBezTo>
                    <a:cubicBezTo>
                      <a:pt x="577" y="293"/>
                      <a:pt x="579" y="293"/>
                      <a:pt x="579" y="289"/>
                    </a:cubicBezTo>
                    <a:cubicBezTo>
                      <a:pt x="580" y="286"/>
                      <a:pt x="578" y="281"/>
                      <a:pt x="578" y="278"/>
                    </a:cubicBezTo>
                    <a:cubicBezTo>
                      <a:pt x="578" y="275"/>
                      <a:pt x="580" y="271"/>
                      <a:pt x="580" y="267"/>
                    </a:cubicBezTo>
                    <a:cubicBezTo>
                      <a:pt x="580" y="263"/>
                      <a:pt x="577" y="261"/>
                      <a:pt x="579" y="257"/>
                    </a:cubicBezTo>
                    <a:cubicBezTo>
                      <a:pt x="580" y="254"/>
                      <a:pt x="585" y="254"/>
                      <a:pt x="586" y="250"/>
                    </a:cubicBezTo>
                    <a:cubicBezTo>
                      <a:pt x="586" y="245"/>
                      <a:pt x="583" y="245"/>
                      <a:pt x="584" y="241"/>
                    </a:cubicBezTo>
                    <a:cubicBezTo>
                      <a:pt x="585" y="237"/>
                      <a:pt x="590" y="234"/>
                      <a:pt x="591" y="232"/>
                    </a:cubicBezTo>
                    <a:cubicBezTo>
                      <a:pt x="593" y="229"/>
                      <a:pt x="592" y="222"/>
                      <a:pt x="592" y="218"/>
                    </a:cubicBezTo>
                    <a:cubicBezTo>
                      <a:pt x="593" y="214"/>
                      <a:pt x="595" y="216"/>
                      <a:pt x="598" y="213"/>
                    </a:cubicBezTo>
                    <a:cubicBezTo>
                      <a:pt x="601" y="209"/>
                      <a:pt x="598" y="206"/>
                      <a:pt x="598" y="202"/>
                    </a:cubicBezTo>
                    <a:cubicBezTo>
                      <a:pt x="597" y="198"/>
                      <a:pt x="601" y="197"/>
                      <a:pt x="602" y="193"/>
                    </a:cubicBezTo>
                    <a:cubicBezTo>
                      <a:pt x="603" y="189"/>
                      <a:pt x="603" y="187"/>
                      <a:pt x="603" y="181"/>
                    </a:cubicBezTo>
                    <a:cubicBezTo>
                      <a:pt x="603" y="176"/>
                      <a:pt x="609" y="175"/>
                      <a:pt x="611" y="170"/>
                    </a:cubicBezTo>
                    <a:cubicBezTo>
                      <a:pt x="611" y="170"/>
                      <a:pt x="611" y="170"/>
                      <a:pt x="611" y="170"/>
                    </a:cubicBezTo>
                    <a:cubicBezTo>
                      <a:pt x="612" y="169"/>
                      <a:pt x="612" y="169"/>
                      <a:pt x="613" y="168"/>
                    </a:cubicBezTo>
                    <a:cubicBezTo>
                      <a:pt x="614" y="166"/>
                      <a:pt x="613" y="160"/>
                      <a:pt x="612" y="158"/>
                    </a:cubicBezTo>
                    <a:cubicBezTo>
                      <a:pt x="612" y="156"/>
                      <a:pt x="611" y="155"/>
                      <a:pt x="610" y="155"/>
                    </a:cubicBezTo>
                    <a:cubicBezTo>
                      <a:pt x="610" y="153"/>
                      <a:pt x="611" y="151"/>
                      <a:pt x="611" y="150"/>
                    </a:cubicBezTo>
                    <a:cubicBezTo>
                      <a:pt x="611" y="148"/>
                      <a:pt x="616" y="149"/>
                      <a:pt x="617" y="150"/>
                    </a:cubicBezTo>
                    <a:cubicBezTo>
                      <a:pt x="620" y="150"/>
                      <a:pt x="615" y="144"/>
                      <a:pt x="618" y="142"/>
                    </a:cubicBezTo>
                    <a:cubicBezTo>
                      <a:pt x="619" y="140"/>
                      <a:pt x="621" y="142"/>
                      <a:pt x="623" y="138"/>
                    </a:cubicBezTo>
                    <a:cubicBezTo>
                      <a:pt x="625" y="135"/>
                      <a:pt x="620" y="131"/>
                      <a:pt x="620" y="127"/>
                    </a:cubicBezTo>
                    <a:cubicBezTo>
                      <a:pt x="621" y="123"/>
                      <a:pt x="626" y="124"/>
                      <a:pt x="627" y="120"/>
                    </a:cubicBezTo>
                    <a:cubicBezTo>
                      <a:pt x="628" y="116"/>
                      <a:pt x="624" y="113"/>
                      <a:pt x="625" y="111"/>
                    </a:cubicBezTo>
                    <a:cubicBezTo>
                      <a:pt x="626" y="108"/>
                      <a:pt x="632" y="110"/>
                      <a:pt x="633" y="105"/>
                    </a:cubicBezTo>
                    <a:cubicBezTo>
                      <a:pt x="635" y="100"/>
                      <a:pt x="632" y="99"/>
                      <a:pt x="634" y="94"/>
                    </a:cubicBezTo>
                    <a:cubicBezTo>
                      <a:pt x="636" y="90"/>
                      <a:pt x="639" y="94"/>
                      <a:pt x="642" y="90"/>
                    </a:cubicBezTo>
                    <a:cubicBezTo>
                      <a:pt x="644" y="86"/>
                      <a:pt x="643" y="83"/>
                      <a:pt x="644" y="79"/>
                    </a:cubicBezTo>
                    <a:cubicBezTo>
                      <a:pt x="644" y="75"/>
                      <a:pt x="649" y="76"/>
                      <a:pt x="651" y="73"/>
                    </a:cubicBezTo>
                    <a:cubicBezTo>
                      <a:pt x="652" y="70"/>
                      <a:pt x="651" y="67"/>
                      <a:pt x="653" y="65"/>
                    </a:cubicBezTo>
                    <a:cubicBezTo>
                      <a:pt x="654" y="62"/>
                      <a:pt x="658" y="66"/>
                      <a:pt x="661" y="62"/>
                    </a:cubicBezTo>
                    <a:cubicBezTo>
                      <a:pt x="661" y="61"/>
                      <a:pt x="660" y="60"/>
                      <a:pt x="659" y="59"/>
                    </a:cubicBezTo>
                    <a:cubicBezTo>
                      <a:pt x="661" y="58"/>
                      <a:pt x="662" y="56"/>
                      <a:pt x="663" y="55"/>
                    </a:cubicBezTo>
                    <a:cubicBezTo>
                      <a:pt x="665" y="56"/>
                      <a:pt x="667" y="57"/>
                      <a:pt x="669" y="55"/>
                    </a:cubicBezTo>
                    <a:cubicBezTo>
                      <a:pt x="671" y="54"/>
                      <a:pt x="669" y="52"/>
                      <a:pt x="669" y="50"/>
                    </a:cubicBezTo>
                    <a:cubicBezTo>
                      <a:pt x="670" y="49"/>
                      <a:pt x="671" y="48"/>
                      <a:pt x="672" y="47"/>
                    </a:cubicBezTo>
                    <a:cubicBezTo>
                      <a:pt x="674" y="48"/>
                      <a:pt x="676" y="49"/>
                      <a:pt x="677" y="49"/>
                    </a:cubicBezTo>
                    <a:cubicBezTo>
                      <a:pt x="682" y="49"/>
                      <a:pt x="679" y="44"/>
                      <a:pt x="680" y="42"/>
                    </a:cubicBezTo>
                    <a:cubicBezTo>
                      <a:pt x="680" y="41"/>
                      <a:pt x="680" y="41"/>
                      <a:pt x="680" y="41"/>
                    </a:cubicBezTo>
                    <a:cubicBezTo>
                      <a:pt x="681" y="40"/>
                      <a:pt x="681" y="40"/>
                      <a:pt x="682" y="40"/>
                    </a:cubicBezTo>
                    <a:cubicBezTo>
                      <a:pt x="683" y="40"/>
                      <a:pt x="684" y="40"/>
                      <a:pt x="685" y="40"/>
                    </a:cubicBezTo>
                    <a:cubicBezTo>
                      <a:pt x="686" y="41"/>
                      <a:pt x="687" y="40"/>
                      <a:pt x="689" y="38"/>
                    </a:cubicBezTo>
                    <a:cubicBezTo>
                      <a:pt x="698" y="35"/>
                      <a:pt x="699" y="31"/>
                      <a:pt x="708" y="31"/>
                    </a:cubicBezTo>
                    <a:cubicBezTo>
                      <a:pt x="717" y="31"/>
                      <a:pt x="723" y="25"/>
                      <a:pt x="735" y="28"/>
                    </a:cubicBezTo>
                    <a:cubicBezTo>
                      <a:pt x="747" y="31"/>
                      <a:pt x="756" y="30"/>
                      <a:pt x="777" y="32"/>
                    </a:cubicBezTo>
                    <a:cubicBezTo>
                      <a:pt x="795" y="36"/>
                      <a:pt x="808" y="45"/>
                      <a:pt x="817" y="49"/>
                    </a:cubicBezTo>
                    <a:cubicBezTo>
                      <a:pt x="828" y="54"/>
                      <a:pt x="840" y="60"/>
                      <a:pt x="855" y="60"/>
                    </a:cubicBezTo>
                    <a:cubicBezTo>
                      <a:pt x="870" y="61"/>
                      <a:pt x="877" y="53"/>
                      <a:pt x="888" y="49"/>
                    </a:cubicBezTo>
                    <a:cubicBezTo>
                      <a:pt x="899" y="44"/>
                      <a:pt x="917" y="36"/>
                      <a:pt x="936" y="35"/>
                    </a:cubicBezTo>
                    <a:cubicBezTo>
                      <a:pt x="961" y="33"/>
                      <a:pt x="974" y="36"/>
                      <a:pt x="985" y="39"/>
                    </a:cubicBezTo>
                    <a:cubicBezTo>
                      <a:pt x="991" y="40"/>
                      <a:pt x="995" y="41"/>
                      <a:pt x="1001" y="42"/>
                    </a:cubicBezTo>
                    <a:cubicBezTo>
                      <a:pt x="1019" y="43"/>
                      <a:pt x="1029" y="43"/>
                      <a:pt x="1050" y="38"/>
                    </a:cubicBezTo>
                    <a:cubicBezTo>
                      <a:pt x="1064" y="34"/>
                      <a:pt x="1074" y="40"/>
                      <a:pt x="1083" y="47"/>
                    </a:cubicBezTo>
                    <a:cubicBezTo>
                      <a:pt x="1090" y="53"/>
                      <a:pt x="1094" y="63"/>
                      <a:pt x="1094" y="70"/>
                    </a:cubicBezTo>
                    <a:cubicBezTo>
                      <a:pt x="1097" y="86"/>
                      <a:pt x="1084" y="117"/>
                      <a:pt x="1060" y="126"/>
                    </a:cubicBezTo>
                    <a:cubicBezTo>
                      <a:pt x="1050" y="130"/>
                      <a:pt x="1043" y="131"/>
                      <a:pt x="1037" y="130"/>
                    </a:cubicBezTo>
                    <a:cubicBezTo>
                      <a:pt x="1044" y="131"/>
                      <a:pt x="1051" y="133"/>
                      <a:pt x="1057" y="136"/>
                    </a:cubicBezTo>
                    <a:cubicBezTo>
                      <a:pt x="1057" y="136"/>
                      <a:pt x="1057" y="136"/>
                      <a:pt x="1057" y="136"/>
                    </a:cubicBezTo>
                    <a:cubicBezTo>
                      <a:pt x="1059" y="138"/>
                      <a:pt x="1065" y="132"/>
                      <a:pt x="1066" y="135"/>
                    </a:cubicBezTo>
                    <a:cubicBezTo>
                      <a:pt x="1067" y="137"/>
                      <a:pt x="1064" y="140"/>
                      <a:pt x="1063" y="142"/>
                    </a:cubicBezTo>
                    <a:cubicBezTo>
                      <a:pt x="1063" y="142"/>
                      <a:pt x="1064" y="143"/>
                      <a:pt x="1064" y="144"/>
                    </a:cubicBezTo>
                    <a:cubicBezTo>
                      <a:pt x="1066" y="147"/>
                      <a:pt x="1068" y="150"/>
                      <a:pt x="1069" y="153"/>
                    </a:cubicBezTo>
                    <a:cubicBezTo>
                      <a:pt x="1069" y="153"/>
                      <a:pt x="1069" y="153"/>
                      <a:pt x="1069" y="152"/>
                    </a:cubicBezTo>
                    <a:cubicBezTo>
                      <a:pt x="1071" y="152"/>
                      <a:pt x="1073" y="151"/>
                      <a:pt x="1074" y="152"/>
                    </a:cubicBezTo>
                    <a:cubicBezTo>
                      <a:pt x="1078" y="154"/>
                      <a:pt x="1072" y="158"/>
                      <a:pt x="1072" y="160"/>
                    </a:cubicBezTo>
                    <a:cubicBezTo>
                      <a:pt x="1074" y="163"/>
                      <a:pt x="1082" y="157"/>
                      <a:pt x="1080" y="163"/>
                    </a:cubicBezTo>
                    <a:cubicBezTo>
                      <a:pt x="1079" y="165"/>
                      <a:pt x="1076" y="167"/>
                      <a:pt x="1075" y="169"/>
                    </a:cubicBezTo>
                    <a:cubicBezTo>
                      <a:pt x="1074" y="168"/>
                      <a:pt x="1074" y="166"/>
                      <a:pt x="1074" y="165"/>
                    </a:cubicBezTo>
                    <a:cubicBezTo>
                      <a:pt x="1075" y="172"/>
                      <a:pt x="1076" y="178"/>
                      <a:pt x="1075" y="184"/>
                    </a:cubicBezTo>
                    <a:cubicBezTo>
                      <a:pt x="1075" y="184"/>
                      <a:pt x="1075" y="184"/>
                      <a:pt x="1075" y="184"/>
                    </a:cubicBezTo>
                    <a:cubicBezTo>
                      <a:pt x="1075" y="184"/>
                      <a:pt x="1075" y="184"/>
                      <a:pt x="1075" y="184"/>
                    </a:cubicBezTo>
                    <a:cubicBezTo>
                      <a:pt x="1077" y="175"/>
                      <a:pt x="1083" y="166"/>
                      <a:pt x="1094" y="158"/>
                    </a:cubicBezTo>
                    <a:cubicBezTo>
                      <a:pt x="1118" y="138"/>
                      <a:pt x="1132" y="112"/>
                      <a:pt x="1133" y="86"/>
                    </a:cubicBezTo>
                    <a:cubicBezTo>
                      <a:pt x="1134" y="65"/>
                      <a:pt x="1127" y="45"/>
                      <a:pt x="1112" y="31"/>
                    </a:cubicBezTo>
                    <a:close/>
                  </a:path>
                </a:pathLst>
              </a:custGeom>
              <a:solidFill>
                <a:srgbClr val="A528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" name="Freeform 9"/>
              <p:cNvSpPr>
                <a:spLocks/>
              </p:cNvSpPr>
              <p:nvPr/>
            </p:nvSpPr>
            <p:spPr bwMode="auto">
              <a:xfrm>
                <a:off x="2606" y="1607"/>
                <a:ext cx="307" cy="653"/>
              </a:xfrm>
              <a:custGeom>
                <a:avLst/>
                <a:gdLst/>
                <a:ahLst/>
                <a:cxnLst>
                  <a:cxn ang="0">
                    <a:pos x="127" y="28"/>
                  </a:cxn>
                  <a:cxn ang="0">
                    <a:pos x="97" y="32"/>
                  </a:cxn>
                  <a:cxn ang="0">
                    <a:pos x="73" y="52"/>
                  </a:cxn>
                  <a:cxn ang="0">
                    <a:pos x="84" y="103"/>
                  </a:cxn>
                  <a:cxn ang="0">
                    <a:pos x="112" y="212"/>
                  </a:cxn>
                  <a:cxn ang="0">
                    <a:pos x="116" y="241"/>
                  </a:cxn>
                  <a:cxn ang="0">
                    <a:pos x="115" y="271"/>
                  </a:cxn>
                  <a:cxn ang="0">
                    <a:pos x="103" y="258"/>
                  </a:cxn>
                  <a:cxn ang="0">
                    <a:pos x="73" y="209"/>
                  </a:cxn>
                  <a:cxn ang="0">
                    <a:pos x="7" y="77"/>
                  </a:cxn>
                  <a:cxn ang="0">
                    <a:pos x="0" y="52"/>
                  </a:cxn>
                  <a:cxn ang="0">
                    <a:pos x="14" y="20"/>
                  </a:cxn>
                  <a:cxn ang="0">
                    <a:pos x="90" y="6"/>
                  </a:cxn>
                </a:cxnLst>
                <a:rect l="0" t="0" r="r" b="b"/>
                <a:pathLst>
                  <a:path w="127" h="271">
                    <a:moveTo>
                      <a:pt x="127" y="28"/>
                    </a:moveTo>
                    <a:cubicBezTo>
                      <a:pt x="117" y="30"/>
                      <a:pt x="106" y="27"/>
                      <a:pt x="97" y="32"/>
                    </a:cubicBezTo>
                    <a:cubicBezTo>
                      <a:pt x="87" y="37"/>
                      <a:pt x="78" y="42"/>
                      <a:pt x="73" y="52"/>
                    </a:cubicBezTo>
                    <a:cubicBezTo>
                      <a:pt x="66" y="69"/>
                      <a:pt x="77" y="87"/>
                      <a:pt x="84" y="103"/>
                    </a:cubicBezTo>
                    <a:cubicBezTo>
                      <a:pt x="94" y="124"/>
                      <a:pt x="109" y="197"/>
                      <a:pt x="112" y="212"/>
                    </a:cubicBezTo>
                    <a:cubicBezTo>
                      <a:pt x="113" y="222"/>
                      <a:pt x="115" y="231"/>
                      <a:pt x="116" y="241"/>
                    </a:cubicBezTo>
                    <a:cubicBezTo>
                      <a:pt x="117" y="249"/>
                      <a:pt x="122" y="265"/>
                      <a:pt x="115" y="271"/>
                    </a:cubicBezTo>
                    <a:cubicBezTo>
                      <a:pt x="110" y="268"/>
                      <a:pt x="106" y="263"/>
                      <a:pt x="103" y="258"/>
                    </a:cubicBezTo>
                    <a:cubicBezTo>
                      <a:pt x="93" y="241"/>
                      <a:pt x="84" y="225"/>
                      <a:pt x="73" y="209"/>
                    </a:cubicBezTo>
                    <a:cubicBezTo>
                      <a:pt x="46" y="168"/>
                      <a:pt x="24" y="123"/>
                      <a:pt x="7" y="77"/>
                    </a:cubicBezTo>
                    <a:cubicBezTo>
                      <a:pt x="4" y="69"/>
                      <a:pt x="0" y="61"/>
                      <a:pt x="0" y="52"/>
                    </a:cubicBezTo>
                    <a:cubicBezTo>
                      <a:pt x="0" y="41"/>
                      <a:pt x="7" y="29"/>
                      <a:pt x="14" y="20"/>
                    </a:cubicBezTo>
                    <a:cubicBezTo>
                      <a:pt x="33" y="0"/>
                      <a:pt x="65" y="0"/>
                      <a:pt x="90" y="6"/>
                    </a:cubicBezTo>
                  </a:path>
                </a:pathLst>
              </a:custGeom>
              <a:solidFill>
                <a:srgbClr val="9200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" name="Freeform 10"/>
              <p:cNvSpPr>
                <a:spLocks/>
              </p:cNvSpPr>
              <p:nvPr/>
            </p:nvSpPr>
            <p:spPr bwMode="auto">
              <a:xfrm>
                <a:off x="4098" y="209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0" name="Freeform 11"/>
              <p:cNvSpPr>
                <a:spLocks/>
              </p:cNvSpPr>
              <p:nvPr/>
            </p:nvSpPr>
            <p:spPr bwMode="auto">
              <a:xfrm>
                <a:off x="1657" y="207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" name="Freeform 12"/>
              <p:cNvSpPr>
                <a:spLocks/>
              </p:cNvSpPr>
              <p:nvPr/>
            </p:nvSpPr>
            <p:spPr bwMode="auto">
              <a:xfrm>
                <a:off x="4103" y="2089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2" name="Freeform 13"/>
              <p:cNvSpPr>
                <a:spLocks/>
              </p:cNvSpPr>
              <p:nvPr/>
            </p:nvSpPr>
            <p:spPr bwMode="auto">
              <a:xfrm>
                <a:off x="4098" y="209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auto">
              <a:xfrm>
                <a:off x="1657" y="207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auto">
              <a:xfrm>
                <a:off x="4103" y="2089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auto">
              <a:xfrm>
                <a:off x="1633" y="1928"/>
                <a:ext cx="426" cy="296"/>
              </a:xfrm>
              <a:custGeom>
                <a:avLst/>
                <a:gdLst/>
                <a:ahLst/>
                <a:cxnLst>
                  <a:cxn ang="0">
                    <a:pos x="26" y="22"/>
                  </a:cxn>
                  <a:cxn ang="0">
                    <a:pos x="22" y="91"/>
                  </a:cxn>
                  <a:cxn ang="0">
                    <a:pos x="66" y="116"/>
                  </a:cxn>
                  <a:cxn ang="0">
                    <a:pos x="139" y="114"/>
                  </a:cxn>
                  <a:cxn ang="0">
                    <a:pos x="175" y="81"/>
                  </a:cxn>
                  <a:cxn ang="0">
                    <a:pos x="170" y="48"/>
                  </a:cxn>
                  <a:cxn ang="0">
                    <a:pos x="99" y="12"/>
                  </a:cxn>
                  <a:cxn ang="0">
                    <a:pos x="26" y="22"/>
                  </a:cxn>
                </a:cxnLst>
                <a:rect l="0" t="0" r="r" b="b"/>
                <a:pathLst>
                  <a:path w="177" h="123">
                    <a:moveTo>
                      <a:pt x="26" y="22"/>
                    </a:moveTo>
                    <a:cubicBezTo>
                      <a:pt x="14" y="43"/>
                      <a:pt x="0" y="68"/>
                      <a:pt x="22" y="91"/>
                    </a:cubicBezTo>
                    <a:cubicBezTo>
                      <a:pt x="39" y="106"/>
                      <a:pt x="42" y="110"/>
                      <a:pt x="66" y="116"/>
                    </a:cubicBezTo>
                    <a:cubicBezTo>
                      <a:pt x="90" y="123"/>
                      <a:pt x="110" y="119"/>
                      <a:pt x="139" y="114"/>
                    </a:cubicBezTo>
                    <a:cubicBezTo>
                      <a:pt x="157" y="111"/>
                      <a:pt x="171" y="96"/>
                      <a:pt x="175" y="81"/>
                    </a:cubicBezTo>
                    <a:cubicBezTo>
                      <a:pt x="177" y="71"/>
                      <a:pt x="172" y="57"/>
                      <a:pt x="170" y="48"/>
                    </a:cubicBezTo>
                    <a:cubicBezTo>
                      <a:pt x="163" y="25"/>
                      <a:pt x="120" y="12"/>
                      <a:pt x="99" y="12"/>
                    </a:cubicBezTo>
                    <a:cubicBezTo>
                      <a:pt x="78" y="12"/>
                      <a:pt x="38" y="0"/>
                      <a:pt x="26" y="22"/>
                    </a:cubicBezTo>
                    <a:close/>
                  </a:path>
                </a:pathLst>
              </a:custGeom>
              <a:solidFill>
                <a:srgbClr val="FBE1D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" name="Freeform 17"/>
              <p:cNvSpPr>
                <a:spLocks/>
              </p:cNvSpPr>
              <p:nvPr/>
            </p:nvSpPr>
            <p:spPr bwMode="auto">
              <a:xfrm>
                <a:off x="1700" y="2046"/>
                <a:ext cx="347" cy="166"/>
              </a:xfrm>
              <a:custGeom>
                <a:avLst/>
                <a:gdLst/>
                <a:ahLst/>
                <a:cxnLst>
                  <a:cxn ang="0">
                    <a:pos x="137" y="0"/>
                  </a:cxn>
                  <a:cxn ang="0">
                    <a:pos x="136" y="23"/>
                  </a:cxn>
                  <a:cxn ang="0">
                    <a:pos x="99" y="52"/>
                  </a:cxn>
                  <a:cxn ang="0">
                    <a:pos x="31" y="54"/>
                  </a:cxn>
                  <a:cxn ang="0">
                    <a:pos x="0" y="39"/>
                  </a:cxn>
                  <a:cxn ang="0">
                    <a:pos x="0" y="40"/>
                  </a:cxn>
                  <a:cxn ang="0">
                    <a:pos x="41" y="63"/>
                  </a:cxn>
                  <a:cxn ang="0">
                    <a:pos x="109" y="61"/>
                  </a:cxn>
                  <a:cxn ang="0">
                    <a:pos x="142" y="30"/>
                  </a:cxn>
                  <a:cxn ang="0">
                    <a:pos x="137" y="0"/>
                  </a:cxn>
                </a:cxnLst>
                <a:rect l="0" t="0" r="r" b="b"/>
                <a:pathLst>
                  <a:path w="144" h="69">
                    <a:moveTo>
                      <a:pt x="137" y="0"/>
                    </a:moveTo>
                    <a:cubicBezTo>
                      <a:pt x="137" y="11"/>
                      <a:pt x="139" y="14"/>
                      <a:pt x="136" y="23"/>
                    </a:cubicBezTo>
                    <a:cubicBezTo>
                      <a:pt x="133" y="37"/>
                      <a:pt x="115" y="49"/>
                      <a:pt x="99" y="52"/>
                    </a:cubicBezTo>
                    <a:cubicBezTo>
                      <a:pt x="72" y="57"/>
                      <a:pt x="53" y="61"/>
                      <a:pt x="31" y="54"/>
                    </a:cubicBezTo>
                    <a:cubicBezTo>
                      <a:pt x="14" y="50"/>
                      <a:pt x="9" y="46"/>
                      <a:pt x="0" y="39"/>
                    </a:cubicBezTo>
                    <a:cubicBezTo>
                      <a:pt x="0" y="39"/>
                      <a:pt x="0" y="39"/>
                      <a:pt x="0" y="40"/>
                    </a:cubicBezTo>
                    <a:cubicBezTo>
                      <a:pt x="16" y="53"/>
                      <a:pt x="19" y="57"/>
                      <a:pt x="41" y="63"/>
                    </a:cubicBezTo>
                    <a:cubicBezTo>
                      <a:pt x="63" y="69"/>
                      <a:pt x="82" y="66"/>
                      <a:pt x="109" y="61"/>
                    </a:cubicBezTo>
                    <a:cubicBezTo>
                      <a:pt x="125" y="58"/>
                      <a:pt x="138" y="44"/>
                      <a:pt x="142" y="30"/>
                    </a:cubicBezTo>
                    <a:cubicBezTo>
                      <a:pt x="144" y="21"/>
                      <a:pt x="139" y="8"/>
                      <a:pt x="137" y="0"/>
                    </a:cubicBezTo>
                    <a:close/>
                  </a:path>
                </a:pathLst>
              </a:custGeom>
              <a:solidFill>
                <a:srgbClr val="F8C8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" name="Freeform 18"/>
              <p:cNvSpPr>
                <a:spLocks/>
              </p:cNvSpPr>
              <p:nvPr/>
            </p:nvSpPr>
            <p:spPr bwMode="auto">
              <a:xfrm>
                <a:off x="1654" y="1942"/>
                <a:ext cx="364" cy="198"/>
              </a:xfrm>
              <a:custGeom>
                <a:avLst/>
                <a:gdLst/>
                <a:ahLst/>
                <a:cxnLst>
                  <a:cxn ang="0">
                    <a:pos x="31" y="28"/>
                  </a:cxn>
                  <a:cxn ang="0">
                    <a:pos x="98" y="19"/>
                  </a:cxn>
                  <a:cxn ang="0">
                    <a:pos x="151" y="38"/>
                  </a:cxn>
                  <a:cxn ang="0">
                    <a:pos x="89" y="10"/>
                  </a:cxn>
                  <a:cxn ang="0">
                    <a:pos x="23" y="19"/>
                  </a:cxn>
                  <a:cxn ang="0">
                    <a:pos x="19" y="81"/>
                  </a:cxn>
                  <a:cxn ang="0">
                    <a:pos x="20" y="81"/>
                  </a:cxn>
                  <a:cxn ang="0">
                    <a:pos x="31" y="28"/>
                  </a:cxn>
                </a:cxnLst>
                <a:rect l="0" t="0" r="r" b="b"/>
                <a:pathLst>
                  <a:path w="151" h="82">
                    <a:moveTo>
                      <a:pt x="31" y="28"/>
                    </a:moveTo>
                    <a:cubicBezTo>
                      <a:pt x="42" y="9"/>
                      <a:pt x="78" y="19"/>
                      <a:pt x="98" y="19"/>
                    </a:cubicBezTo>
                    <a:cubicBezTo>
                      <a:pt x="112" y="19"/>
                      <a:pt x="136" y="26"/>
                      <a:pt x="151" y="38"/>
                    </a:cubicBezTo>
                    <a:cubicBezTo>
                      <a:pt x="141" y="20"/>
                      <a:pt x="107" y="10"/>
                      <a:pt x="89" y="10"/>
                    </a:cubicBezTo>
                    <a:cubicBezTo>
                      <a:pt x="70" y="10"/>
                      <a:pt x="34" y="0"/>
                      <a:pt x="23" y="19"/>
                    </a:cubicBezTo>
                    <a:cubicBezTo>
                      <a:pt x="12" y="38"/>
                      <a:pt x="0" y="61"/>
                      <a:pt x="19" y="81"/>
                    </a:cubicBezTo>
                    <a:cubicBezTo>
                      <a:pt x="20" y="82"/>
                      <a:pt x="19" y="81"/>
                      <a:pt x="20" y="81"/>
                    </a:cubicBezTo>
                    <a:cubicBezTo>
                      <a:pt x="8" y="63"/>
                      <a:pt x="22" y="45"/>
                      <a:pt x="31" y="28"/>
                    </a:cubicBezTo>
                    <a:close/>
                  </a:path>
                </a:pathLst>
              </a:custGeom>
              <a:solidFill>
                <a:srgbClr val="FEF5F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8" name="Freeform 19"/>
              <p:cNvSpPr>
                <a:spLocks/>
              </p:cNvSpPr>
              <p:nvPr/>
            </p:nvSpPr>
            <p:spPr bwMode="auto">
              <a:xfrm>
                <a:off x="2640" y="2578"/>
                <a:ext cx="138" cy="854"/>
              </a:xfrm>
              <a:custGeom>
                <a:avLst/>
                <a:gdLst/>
                <a:ahLst/>
                <a:cxnLst>
                  <a:cxn ang="0">
                    <a:pos x="55" y="258"/>
                  </a:cxn>
                  <a:cxn ang="0">
                    <a:pos x="54" y="249"/>
                  </a:cxn>
                  <a:cxn ang="0">
                    <a:pos x="52" y="235"/>
                  </a:cxn>
                  <a:cxn ang="0">
                    <a:pos x="47" y="219"/>
                  </a:cxn>
                  <a:cxn ang="0">
                    <a:pos x="43" y="209"/>
                  </a:cxn>
                  <a:cxn ang="0">
                    <a:pos x="44" y="197"/>
                  </a:cxn>
                  <a:cxn ang="0">
                    <a:pos x="41" y="190"/>
                  </a:cxn>
                  <a:cxn ang="0">
                    <a:pos x="42" y="181"/>
                  </a:cxn>
                  <a:cxn ang="0">
                    <a:pos x="39" y="172"/>
                  </a:cxn>
                  <a:cxn ang="0">
                    <a:pos x="39" y="160"/>
                  </a:cxn>
                  <a:cxn ang="0">
                    <a:pos x="39" y="147"/>
                  </a:cxn>
                  <a:cxn ang="0">
                    <a:pos x="39" y="135"/>
                  </a:cxn>
                  <a:cxn ang="0">
                    <a:pos x="36" y="123"/>
                  </a:cxn>
                  <a:cxn ang="0">
                    <a:pos x="35" y="111"/>
                  </a:cxn>
                  <a:cxn ang="0">
                    <a:pos x="35" y="99"/>
                  </a:cxn>
                  <a:cxn ang="0">
                    <a:pos x="34" y="85"/>
                  </a:cxn>
                  <a:cxn ang="0">
                    <a:pos x="29" y="70"/>
                  </a:cxn>
                  <a:cxn ang="0">
                    <a:pos x="29" y="52"/>
                  </a:cxn>
                  <a:cxn ang="0">
                    <a:pos x="41" y="50"/>
                  </a:cxn>
                  <a:cxn ang="0">
                    <a:pos x="5" y="1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6" y="146"/>
                  </a:cxn>
                  <a:cxn ang="0">
                    <a:pos x="43" y="271"/>
                  </a:cxn>
                  <a:cxn ang="0">
                    <a:pos x="37" y="337"/>
                  </a:cxn>
                  <a:cxn ang="0">
                    <a:pos x="48" y="342"/>
                  </a:cxn>
                  <a:cxn ang="0">
                    <a:pos x="50" y="332"/>
                  </a:cxn>
                  <a:cxn ang="0">
                    <a:pos x="54" y="322"/>
                  </a:cxn>
                  <a:cxn ang="0">
                    <a:pos x="55" y="309"/>
                  </a:cxn>
                  <a:cxn ang="0">
                    <a:pos x="57" y="299"/>
                  </a:cxn>
                  <a:cxn ang="0">
                    <a:pos x="56" y="281"/>
                  </a:cxn>
                  <a:cxn ang="0">
                    <a:pos x="57" y="266"/>
                  </a:cxn>
                  <a:cxn ang="0">
                    <a:pos x="55" y="258"/>
                  </a:cxn>
                </a:cxnLst>
                <a:rect l="0" t="0" r="r" b="b"/>
                <a:pathLst>
                  <a:path w="57" h="354">
                    <a:moveTo>
                      <a:pt x="55" y="258"/>
                    </a:moveTo>
                    <a:cubicBezTo>
                      <a:pt x="54" y="255"/>
                      <a:pt x="55" y="252"/>
                      <a:pt x="54" y="249"/>
                    </a:cubicBezTo>
                    <a:cubicBezTo>
                      <a:pt x="51" y="244"/>
                      <a:pt x="52" y="238"/>
                      <a:pt x="52" y="235"/>
                    </a:cubicBezTo>
                    <a:cubicBezTo>
                      <a:pt x="51" y="231"/>
                      <a:pt x="47" y="227"/>
                      <a:pt x="47" y="219"/>
                    </a:cubicBezTo>
                    <a:cubicBezTo>
                      <a:pt x="47" y="215"/>
                      <a:pt x="44" y="213"/>
                      <a:pt x="43" y="209"/>
                    </a:cubicBezTo>
                    <a:cubicBezTo>
                      <a:pt x="43" y="205"/>
                      <a:pt x="44" y="201"/>
                      <a:pt x="44" y="197"/>
                    </a:cubicBezTo>
                    <a:cubicBezTo>
                      <a:pt x="44" y="194"/>
                      <a:pt x="42" y="192"/>
                      <a:pt x="41" y="190"/>
                    </a:cubicBezTo>
                    <a:cubicBezTo>
                      <a:pt x="41" y="187"/>
                      <a:pt x="42" y="184"/>
                      <a:pt x="42" y="181"/>
                    </a:cubicBezTo>
                    <a:cubicBezTo>
                      <a:pt x="42" y="179"/>
                      <a:pt x="40" y="174"/>
                      <a:pt x="39" y="172"/>
                    </a:cubicBezTo>
                    <a:cubicBezTo>
                      <a:pt x="38" y="167"/>
                      <a:pt x="39" y="163"/>
                      <a:pt x="39" y="160"/>
                    </a:cubicBezTo>
                    <a:cubicBezTo>
                      <a:pt x="39" y="158"/>
                      <a:pt x="40" y="153"/>
                      <a:pt x="39" y="147"/>
                    </a:cubicBezTo>
                    <a:cubicBezTo>
                      <a:pt x="39" y="143"/>
                      <a:pt x="40" y="139"/>
                      <a:pt x="39" y="135"/>
                    </a:cubicBezTo>
                    <a:cubicBezTo>
                      <a:pt x="38" y="129"/>
                      <a:pt x="36" y="126"/>
                      <a:pt x="36" y="123"/>
                    </a:cubicBezTo>
                    <a:cubicBezTo>
                      <a:pt x="35" y="120"/>
                      <a:pt x="36" y="116"/>
                      <a:pt x="35" y="111"/>
                    </a:cubicBezTo>
                    <a:cubicBezTo>
                      <a:pt x="34" y="107"/>
                      <a:pt x="35" y="103"/>
                      <a:pt x="35" y="99"/>
                    </a:cubicBezTo>
                    <a:cubicBezTo>
                      <a:pt x="34" y="94"/>
                      <a:pt x="36" y="87"/>
                      <a:pt x="34" y="85"/>
                    </a:cubicBezTo>
                    <a:cubicBezTo>
                      <a:pt x="31" y="81"/>
                      <a:pt x="28" y="76"/>
                      <a:pt x="29" y="70"/>
                    </a:cubicBezTo>
                    <a:cubicBezTo>
                      <a:pt x="31" y="63"/>
                      <a:pt x="25" y="60"/>
                      <a:pt x="29" y="52"/>
                    </a:cubicBezTo>
                    <a:cubicBezTo>
                      <a:pt x="31" y="47"/>
                      <a:pt x="39" y="50"/>
                      <a:pt x="41" y="50"/>
                    </a:cubicBezTo>
                    <a:cubicBezTo>
                      <a:pt x="25" y="46"/>
                      <a:pt x="13" y="36"/>
                      <a:pt x="5" y="18"/>
                    </a:cubicBezTo>
                    <a:cubicBezTo>
                      <a:pt x="3" y="12"/>
                      <a:pt x="1" y="6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76"/>
                      <a:pt x="22" y="98"/>
                      <a:pt x="26" y="146"/>
                    </a:cubicBezTo>
                    <a:cubicBezTo>
                      <a:pt x="30" y="194"/>
                      <a:pt x="39" y="233"/>
                      <a:pt x="43" y="271"/>
                    </a:cubicBezTo>
                    <a:cubicBezTo>
                      <a:pt x="47" y="309"/>
                      <a:pt x="41" y="321"/>
                      <a:pt x="37" y="337"/>
                    </a:cubicBezTo>
                    <a:cubicBezTo>
                      <a:pt x="33" y="350"/>
                      <a:pt x="42" y="354"/>
                      <a:pt x="48" y="342"/>
                    </a:cubicBezTo>
                    <a:cubicBezTo>
                      <a:pt x="49" y="340"/>
                      <a:pt x="50" y="334"/>
                      <a:pt x="50" y="332"/>
                    </a:cubicBezTo>
                    <a:cubicBezTo>
                      <a:pt x="51" y="325"/>
                      <a:pt x="53" y="327"/>
                      <a:pt x="54" y="322"/>
                    </a:cubicBezTo>
                    <a:cubicBezTo>
                      <a:pt x="55" y="317"/>
                      <a:pt x="54" y="312"/>
                      <a:pt x="55" y="309"/>
                    </a:cubicBezTo>
                    <a:cubicBezTo>
                      <a:pt x="55" y="305"/>
                      <a:pt x="57" y="303"/>
                      <a:pt x="57" y="299"/>
                    </a:cubicBezTo>
                    <a:cubicBezTo>
                      <a:pt x="57" y="292"/>
                      <a:pt x="56" y="286"/>
                      <a:pt x="56" y="281"/>
                    </a:cubicBezTo>
                    <a:cubicBezTo>
                      <a:pt x="56" y="276"/>
                      <a:pt x="57" y="272"/>
                      <a:pt x="57" y="266"/>
                    </a:cubicBezTo>
                    <a:cubicBezTo>
                      <a:pt x="57" y="263"/>
                      <a:pt x="55" y="261"/>
                      <a:pt x="55" y="258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9" name="Freeform 20"/>
              <p:cNvSpPr>
                <a:spLocks/>
              </p:cNvSpPr>
              <p:nvPr/>
            </p:nvSpPr>
            <p:spPr bwMode="auto">
              <a:xfrm>
                <a:off x="3701" y="1928"/>
                <a:ext cx="419" cy="294"/>
              </a:xfrm>
              <a:custGeom>
                <a:avLst/>
                <a:gdLst/>
                <a:ahLst/>
                <a:cxnLst>
                  <a:cxn ang="0">
                    <a:pos x="157" y="23"/>
                  </a:cxn>
                  <a:cxn ang="0">
                    <a:pos x="157" y="82"/>
                  </a:cxn>
                  <a:cxn ang="0">
                    <a:pos x="106" y="114"/>
                  </a:cxn>
                  <a:cxn ang="0">
                    <a:pos x="41" y="117"/>
                  </a:cxn>
                  <a:cxn ang="0">
                    <a:pos x="3" y="81"/>
                  </a:cxn>
                  <a:cxn ang="0">
                    <a:pos x="8" y="48"/>
                  </a:cxn>
                  <a:cxn ang="0">
                    <a:pos x="79" y="12"/>
                  </a:cxn>
                  <a:cxn ang="0">
                    <a:pos x="157" y="23"/>
                  </a:cxn>
                </a:cxnLst>
                <a:rect l="0" t="0" r="r" b="b"/>
                <a:pathLst>
                  <a:path w="174" h="122">
                    <a:moveTo>
                      <a:pt x="157" y="23"/>
                    </a:moveTo>
                    <a:cubicBezTo>
                      <a:pt x="170" y="44"/>
                      <a:pt x="174" y="67"/>
                      <a:pt x="157" y="82"/>
                    </a:cubicBezTo>
                    <a:cubicBezTo>
                      <a:pt x="140" y="96"/>
                      <a:pt x="130" y="107"/>
                      <a:pt x="106" y="114"/>
                    </a:cubicBezTo>
                    <a:cubicBezTo>
                      <a:pt x="82" y="120"/>
                      <a:pt x="71" y="122"/>
                      <a:pt x="41" y="117"/>
                    </a:cubicBezTo>
                    <a:cubicBezTo>
                      <a:pt x="24" y="114"/>
                      <a:pt x="7" y="96"/>
                      <a:pt x="3" y="81"/>
                    </a:cubicBezTo>
                    <a:cubicBezTo>
                      <a:pt x="0" y="71"/>
                      <a:pt x="5" y="57"/>
                      <a:pt x="8" y="48"/>
                    </a:cubicBezTo>
                    <a:cubicBezTo>
                      <a:pt x="15" y="25"/>
                      <a:pt x="57" y="12"/>
                      <a:pt x="79" y="12"/>
                    </a:cubicBezTo>
                    <a:cubicBezTo>
                      <a:pt x="100" y="12"/>
                      <a:pt x="144" y="0"/>
                      <a:pt x="157" y="23"/>
                    </a:cubicBezTo>
                    <a:close/>
                  </a:path>
                </a:pathLst>
              </a:custGeom>
              <a:solidFill>
                <a:srgbClr val="FBE1D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0" name="Freeform 21"/>
              <p:cNvSpPr>
                <a:spLocks/>
              </p:cNvSpPr>
              <p:nvPr/>
            </p:nvSpPr>
            <p:spPr bwMode="auto">
              <a:xfrm>
                <a:off x="3720" y="1949"/>
                <a:ext cx="330" cy="249"/>
              </a:xfrm>
              <a:custGeom>
                <a:avLst/>
                <a:gdLst/>
                <a:ahLst/>
                <a:cxnLst>
                  <a:cxn ang="0">
                    <a:pos x="16" y="77"/>
                  </a:cxn>
                  <a:cxn ang="0">
                    <a:pos x="20" y="47"/>
                  </a:cxn>
                  <a:cxn ang="0">
                    <a:pos x="84" y="14"/>
                  </a:cxn>
                  <a:cxn ang="0">
                    <a:pos x="137" y="13"/>
                  </a:cxn>
                  <a:cxn ang="0">
                    <a:pos x="71" y="8"/>
                  </a:cxn>
                  <a:cxn ang="0">
                    <a:pos x="7" y="40"/>
                  </a:cxn>
                  <a:cxn ang="0">
                    <a:pos x="2" y="70"/>
                  </a:cxn>
                  <a:cxn ang="0">
                    <a:pos x="35" y="103"/>
                  </a:cxn>
                  <a:cxn ang="0">
                    <a:pos x="16" y="77"/>
                  </a:cxn>
                </a:cxnLst>
                <a:rect l="0" t="0" r="r" b="b"/>
                <a:pathLst>
                  <a:path w="137" h="103">
                    <a:moveTo>
                      <a:pt x="16" y="77"/>
                    </a:moveTo>
                    <a:cubicBezTo>
                      <a:pt x="13" y="68"/>
                      <a:pt x="18" y="55"/>
                      <a:pt x="20" y="47"/>
                    </a:cubicBezTo>
                    <a:cubicBezTo>
                      <a:pt x="26" y="26"/>
                      <a:pt x="65" y="14"/>
                      <a:pt x="84" y="14"/>
                    </a:cubicBezTo>
                    <a:cubicBezTo>
                      <a:pt x="97" y="14"/>
                      <a:pt x="120" y="9"/>
                      <a:pt x="137" y="13"/>
                    </a:cubicBezTo>
                    <a:cubicBezTo>
                      <a:pt x="122" y="0"/>
                      <a:pt x="88" y="8"/>
                      <a:pt x="71" y="8"/>
                    </a:cubicBezTo>
                    <a:cubicBezTo>
                      <a:pt x="51" y="8"/>
                      <a:pt x="13" y="20"/>
                      <a:pt x="7" y="40"/>
                    </a:cubicBezTo>
                    <a:cubicBezTo>
                      <a:pt x="4" y="48"/>
                      <a:pt x="0" y="61"/>
                      <a:pt x="2" y="70"/>
                    </a:cubicBezTo>
                    <a:cubicBezTo>
                      <a:pt x="6" y="84"/>
                      <a:pt x="20" y="99"/>
                      <a:pt x="35" y="103"/>
                    </a:cubicBezTo>
                    <a:cubicBezTo>
                      <a:pt x="26" y="96"/>
                      <a:pt x="18" y="86"/>
                      <a:pt x="16" y="77"/>
                    </a:cubicBezTo>
                    <a:close/>
                  </a:path>
                </a:pathLst>
              </a:custGeom>
              <a:solidFill>
                <a:srgbClr val="FEF5F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" name="Freeform 22"/>
              <p:cNvSpPr>
                <a:spLocks noEditPoints="1"/>
              </p:cNvSpPr>
              <p:nvPr/>
            </p:nvSpPr>
            <p:spPr bwMode="auto">
              <a:xfrm>
                <a:off x="1459" y="1428"/>
                <a:ext cx="2842" cy="1276"/>
              </a:xfrm>
              <a:custGeom>
                <a:avLst/>
                <a:gdLst/>
                <a:ahLst/>
                <a:cxnLst>
                  <a:cxn ang="0">
                    <a:pos x="794" y="60"/>
                  </a:cxn>
                  <a:cxn ang="0">
                    <a:pos x="150" y="100"/>
                  </a:cxn>
                  <a:cxn ang="0">
                    <a:pos x="82" y="270"/>
                  </a:cxn>
                  <a:cxn ang="0">
                    <a:pos x="45" y="117"/>
                  </a:cxn>
                  <a:cxn ang="0">
                    <a:pos x="261" y="117"/>
                  </a:cxn>
                  <a:cxn ang="0">
                    <a:pos x="446" y="102"/>
                  </a:cxn>
                  <a:cxn ang="0">
                    <a:pos x="482" y="105"/>
                  </a:cxn>
                  <a:cxn ang="0">
                    <a:pos x="497" y="98"/>
                  </a:cxn>
                  <a:cxn ang="0">
                    <a:pos x="522" y="95"/>
                  </a:cxn>
                  <a:cxn ang="0">
                    <a:pos x="540" y="92"/>
                  </a:cxn>
                  <a:cxn ang="0">
                    <a:pos x="556" y="90"/>
                  </a:cxn>
                  <a:cxn ang="0">
                    <a:pos x="569" y="95"/>
                  </a:cxn>
                  <a:cxn ang="0">
                    <a:pos x="584" y="88"/>
                  </a:cxn>
                  <a:cxn ang="0">
                    <a:pos x="596" y="93"/>
                  </a:cxn>
                  <a:cxn ang="0">
                    <a:pos x="617" y="91"/>
                  </a:cxn>
                  <a:cxn ang="0">
                    <a:pos x="633" y="91"/>
                  </a:cxn>
                  <a:cxn ang="0">
                    <a:pos x="647" y="94"/>
                  </a:cxn>
                  <a:cxn ang="0">
                    <a:pos x="664" y="96"/>
                  </a:cxn>
                  <a:cxn ang="0">
                    <a:pos x="692" y="100"/>
                  </a:cxn>
                  <a:cxn ang="0">
                    <a:pos x="743" y="100"/>
                  </a:cxn>
                  <a:cxn ang="0">
                    <a:pos x="964" y="100"/>
                  </a:cxn>
                  <a:cxn ang="0">
                    <a:pos x="1156" y="172"/>
                  </a:cxn>
                  <a:cxn ang="0">
                    <a:pos x="1095" y="280"/>
                  </a:cxn>
                  <a:cxn ang="0">
                    <a:pos x="1117" y="157"/>
                  </a:cxn>
                  <a:cxn ang="0">
                    <a:pos x="1024" y="128"/>
                  </a:cxn>
                  <a:cxn ang="0">
                    <a:pos x="840" y="135"/>
                  </a:cxn>
                  <a:cxn ang="0">
                    <a:pos x="708" y="126"/>
                  </a:cxn>
                  <a:cxn ang="0">
                    <a:pos x="695" y="133"/>
                  </a:cxn>
                  <a:cxn ang="0">
                    <a:pos x="684" y="148"/>
                  </a:cxn>
                  <a:cxn ang="0">
                    <a:pos x="657" y="180"/>
                  </a:cxn>
                  <a:cxn ang="0">
                    <a:pos x="646" y="224"/>
                  </a:cxn>
                  <a:cxn ang="0">
                    <a:pos x="635" y="244"/>
                  </a:cxn>
                  <a:cxn ang="0">
                    <a:pos x="625" y="279"/>
                  </a:cxn>
                  <a:cxn ang="0">
                    <a:pos x="607" y="327"/>
                  </a:cxn>
                  <a:cxn ang="0">
                    <a:pos x="602" y="375"/>
                  </a:cxn>
                  <a:cxn ang="0">
                    <a:pos x="599" y="414"/>
                  </a:cxn>
                  <a:cxn ang="0">
                    <a:pos x="602" y="458"/>
                  </a:cxn>
                  <a:cxn ang="0">
                    <a:pos x="685" y="495"/>
                  </a:cxn>
                  <a:cxn ang="0">
                    <a:pos x="959" y="131"/>
                  </a:cxn>
                  <a:cxn ang="0">
                    <a:pos x="1041" y="207"/>
                  </a:cxn>
                  <a:cxn ang="0">
                    <a:pos x="581" y="479"/>
                  </a:cxn>
                  <a:cxn ang="0">
                    <a:pos x="578" y="427"/>
                  </a:cxn>
                  <a:cxn ang="0">
                    <a:pos x="580" y="380"/>
                  </a:cxn>
                  <a:cxn ang="0">
                    <a:pos x="575" y="343"/>
                  </a:cxn>
                  <a:cxn ang="0">
                    <a:pos x="568" y="306"/>
                  </a:cxn>
                  <a:cxn ang="0">
                    <a:pos x="558" y="284"/>
                  </a:cxn>
                  <a:cxn ang="0">
                    <a:pos x="546" y="256"/>
                  </a:cxn>
                  <a:cxn ang="0">
                    <a:pos x="546" y="236"/>
                  </a:cxn>
                  <a:cxn ang="0">
                    <a:pos x="541" y="217"/>
                  </a:cxn>
                  <a:cxn ang="0">
                    <a:pos x="525" y="192"/>
                  </a:cxn>
                  <a:cxn ang="0">
                    <a:pos x="518" y="175"/>
                  </a:cxn>
                  <a:cxn ang="0">
                    <a:pos x="507" y="158"/>
                  </a:cxn>
                  <a:cxn ang="0">
                    <a:pos x="501" y="148"/>
                  </a:cxn>
                  <a:cxn ang="0">
                    <a:pos x="488" y="136"/>
                  </a:cxn>
                  <a:cxn ang="0">
                    <a:pos x="475" y="126"/>
                  </a:cxn>
                  <a:cxn ang="0">
                    <a:pos x="369" y="126"/>
                  </a:cxn>
                  <a:cxn ang="0">
                    <a:pos x="174" y="131"/>
                  </a:cxn>
                  <a:cxn ang="0">
                    <a:pos x="63" y="155"/>
                  </a:cxn>
                  <a:cxn ang="0">
                    <a:pos x="142" y="216"/>
                  </a:cxn>
                  <a:cxn ang="0">
                    <a:pos x="159" y="144"/>
                  </a:cxn>
                  <a:cxn ang="0">
                    <a:pos x="479" y="347"/>
                  </a:cxn>
                </a:cxnLst>
                <a:rect l="0" t="0" r="r" b="b"/>
                <a:pathLst>
                  <a:path w="1179" h="529">
                    <a:moveTo>
                      <a:pt x="1142" y="109"/>
                    </a:moveTo>
                    <a:cubicBezTo>
                      <a:pt x="1105" y="72"/>
                      <a:pt x="1053" y="93"/>
                      <a:pt x="1033" y="93"/>
                    </a:cubicBezTo>
                    <a:cubicBezTo>
                      <a:pt x="1013" y="93"/>
                      <a:pt x="994" y="88"/>
                      <a:pt x="963" y="91"/>
                    </a:cubicBezTo>
                    <a:cubicBezTo>
                      <a:pt x="933" y="93"/>
                      <a:pt x="909" y="112"/>
                      <a:pt x="881" y="116"/>
                    </a:cubicBezTo>
                    <a:cubicBezTo>
                      <a:pt x="853" y="120"/>
                      <a:pt x="819" y="75"/>
                      <a:pt x="794" y="60"/>
                    </a:cubicBezTo>
                    <a:cubicBezTo>
                      <a:pt x="733" y="16"/>
                      <a:pt x="663" y="0"/>
                      <a:pt x="590" y="0"/>
                    </a:cubicBezTo>
                    <a:cubicBezTo>
                      <a:pt x="517" y="0"/>
                      <a:pt x="447" y="16"/>
                      <a:pt x="386" y="60"/>
                    </a:cubicBezTo>
                    <a:cubicBezTo>
                      <a:pt x="361" y="75"/>
                      <a:pt x="327" y="120"/>
                      <a:pt x="299" y="116"/>
                    </a:cubicBezTo>
                    <a:cubicBezTo>
                      <a:pt x="271" y="112"/>
                      <a:pt x="250" y="100"/>
                      <a:pt x="219" y="97"/>
                    </a:cubicBezTo>
                    <a:cubicBezTo>
                      <a:pt x="188" y="95"/>
                      <a:pt x="170" y="100"/>
                      <a:pt x="150" y="100"/>
                    </a:cubicBezTo>
                    <a:cubicBezTo>
                      <a:pt x="130" y="100"/>
                      <a:pt x="75" y="72"/>
                      <a:pt x="38" y="109"/>
                    </a:cubicBezTo>
                    <a:cubicBezTo>
                      <a:pt x="0" y="147"/>
                      <a:pt x="6" y="209"/>
                      <a:pt x="56" y="252"/>
                    </a:cubicBezTo>
                    <a:cubicBezTo>
                      <a:pt x="72" y="264"/>
                      <a:pt x="74" y="275"/>
                      <a:pt x="71" y="285"/>
                    </a:cubicBezTo>
                    <a:cubicBezTo>
                      <a:pt x="69" y="296"/>
                      <a:pt x="85" y="295"/>
                      <a:pt x="84" y="282"/>
                    </a:cubicBezTo>
                    <a:cubicBezTo>
                      <a:pt x="83" y="278"/>
                      <a:pt x="82" y="274"/>
                      <a:pt x="82" y="270"/>
                    </a:cubicBezTo>
                    <a:cubicBezTo>
                      <a:pt x="82" y="270"/>
                      <a:pt x="83" y="270"/>
                      <a:pt x="82" y="270"/>
                    </a:cubicBezTo>
                    <a:cubicBezTo>
                      <a:pt x="80" y="260"/>
                      <a:pt x="73" y="252"/>
                      <a:pt x="62" y="244"/>
                    </a:cubicBezTo>
                    <a:cubicBezTo>
                      <a:pt x="63" y="245"/>
                      <a:pt x="63" y="245"/>
                      <a:pt x="63" y="245"/>
                    </a:cubicBezTo>
                    <a:cubicBezTo>
                      <a:pt x="39" y="224"/>
                      <a:pt x="25" y="198"/>
                      <a:pt x="24" y="172"/>
                    </a:cubicBezTo>
                    <a:cubicBezTo>
                      <a:pt x="23" y="151"/>
                      <a:pt x="30" y="131"/>
                      <a:pt x="45" y="117"/>
                    </a:cubicBezTo>
                    <a:cubicBezTo>
                      <a:pt x="69" y="92"/>
                      <a:pt x="103" y="100"/>
                      <a:pt x="127" y="106"/>
                    </a:cubicBezTo>
                    <a:cubicBezTo>
                      <a:pt x="137" y="108"/>
                      <a:pt x="144" y="110"/>
                      <a:pt x="150" y="110"/>
                    </a:cubicBezTo>
                    <a:cubicBezTo>
                      <a:pt x="158" y="110"/>
                      <a:pt x="165" y="109"/>
                      <a:pt x="173" y="109"/>
                    </a:cubicBezTo>
                    <a:cubicBezTo>
                      <a:pt x="186" y="107"/>
                      <a:pt x="200" y="106"/>
                      <a:pt x="218" y="107"/>
                    </a:cubicBezTo>
                    <a:cubicBezTo>
                      <a:pt x="234" y="109"/>
                      <a:pt x="247" y="113"/>
                      <a:pt x="261" y="117"/>
                    </a:cubicBezTo>
                    <a:cubicBezTo>
                      <a:pt x="272" y="121"/>
                      <a:pt x="284" y="124"/>
                      <a:pt x="298" y="126"/>
                    </a:cubicBezTo>
                    <a:cubicBezTo>
                      <a:pt x="313" y="125"/>
                      <a:pt x="325" y="128"/>
                      <a:pt x="339" y="119"/>
                    </a:cubicBezTo>
                    <a:cubicBezTo>
                      <a:pt x="353" y="110"/>
                      <a:pt x="371" y="109"/>
                      <a:pt x="388" y="109"/>
                    </a:cubicBezTo>
                    <a:cubicBezTo>
                      <a:pt x="405" y="109"/>
                      <a:pt x="402" y="109"/>
                      <a:pt x="414" y="106"/>
                    </a:cubicBezTo>
                    <a:cubicBezTo>
                      <a:pt x="426" y="103"/>
                      <a:pt x="437" y="102"/>
                      <a:pt x="446" y="102"/>
                    </a:cubicBezTo>
                    <a:cubicBezTo>
                      <a:pt x="455" y="102"/>
                      <a:pt x="459" y="106"/>
                      <a:pt x="467" y="105"/>
                    </a:cubicBezTo>
                    <a:cubicBezTo>
                      <a:pt x="467" y="105"/>
                      <a:pt x="468" y="105"/>
                      <a:pt x="468" y="105"/>
                    </a:cubicBezTo>
                    <a:cubicBezTo>
                      <a:pt x="471" y="104"/>
                      <a:pt x="474" y="103"/>
                      <a:pt x="476" y="102"/>
                    </a:cubicBezTo>
                    <a:cubicBezTo>
                      <a:pt x="477" y="103"/>
                      <a:pt x="477" y="103"/>
                      <a:pt x="477" y="103"/>
                    </a:cubicBezTo>
                    <a:cubicBezTo>
                      <a:pt x="479" y="104"/>
                      <a:pt x="480" y="106"/>
                      <a:pt x="482" y="105"/>
                    </a:cubicBezTo>
                    <a:cubicBezTo>
                      <a:pt x="484" y="104"/>
                      <a:pt x="483" y="102"/>
                      <a:pt x="483" y="101"/>
                    </a:cubicBezTo>
                    <a:cubicBezTo>
                      <a:pt x="486" y="100"/>
                      <a:pt x="489" y="99"/>
                      <a:pt x="492" y="99"/>
                    </a:cubicBezTo>
                    <a:cubicBezTo>
                      <a:pt x="493" y="99"/>
                      <a:pt x="493" y="99"/>
                      <a:pt x="493" y="99"/>
                    </a:cubicBezTo>
                    <a:cubicBezTo>
                      <a:pt x="494" y="101"/>
                      <a:pt x="492" y="107"/>
                      <a:pt x="498" y="105"/>
                    </a:cubicBezTo>
                    <a:cubicBezTo>
                      <a:pt x="498" y="102"/>
                      <a:pt x="496" y="100"/>
                      <a:pt x="497" y="98"/>
                    </a:cubicBezTo>
                    <a:cubicBezTo>
                      <a:pt x="499" y="97"/>
                      <a:pt x="501" y="97"/>
                      <a:pt x="503" y="96"/>
                    </a:cubicBezTo>
                    <a:cubicBezTo>
                      <a:pt x="504" y="97"/>
                      <a:pt x="505" y="102"/>
                      <a:pt x="508" y="100"/>
                    </a:cubicBezTo>
                    <a:cubicBezTo>
                      <a:pt x="509" y="99"/>
                      <a:pt x="509" y="97"/>
                      <a:pt x="509" y="95"/>
                    </a:cubicBezTo>
                    <a:cubicBezTo>
                      <a:pt x="512" y="95"/>
                      <a:pt x="515" y="94"/>
                      <a:pt x="518" y="94"/>
                    </a:cubicBezTo>
                    <a:cubicBezTo>
                      <a:pt x="519" y="93"/>
                      <a:pt x="521" y="95"/>
                      <a:pt x="522" y="95"/>
                    </a:cubicBezTo>
                    <a:cubicBezTo>
                      <a:pt x="522" y="97"/>
                      <a:pt x="523" y="98"/>
                      <a:pt x="525" y="97"/>
                    </a:cubicBezTo>
                    <a:cubicBezTo>
                      <a:pt x="527" y="96"/>
                      <a:pt x="527" y="95"/>
                      <a:pt x="527" y="94"/>
                    </a:cubicBezTo>
                    <a:cubicBezTo>
                      <a:pt x="527" y="93"/>
                      <a:pt x="528" y="92"/>
                      <a:pt x="528" y="92"/>
                    </a:cubicBezTo>
                    <a:cubicBezTo>
                      <a:pt x="531" y="92"/>
                      <a:pt x="534" y="91"/>
                      <a:pt x="537" y="91"/>
                    </a:cubicBezTo>
                    <a:cubicBezTo>
                      <a:pt x="538" y="91"/>
                      <a:pt x="540" y="92"/>
                      <a:pt x="540" y="92"/>
                    </a:cubicBezTo>
                    <a:cubicBezTo>
                      <a:pt x="540" y="94"/>
                      <a:pt x="541" y="96"/>
                      <a:pt x="543" y="96"/>
                    </a:cubicBezTo>
                    <a:cubicBezTo>
                      <a:pt x="548" y="97"/>
                      <a:pt x="544" y="92"/>
                      <a:pt x="545" y="90"/>
                    </a:cubicBezTo>
                    <a:cubicBezTo>
                      <a:pt x="545" y="90"/>
                      <a:pt x="545" y="90"/>
                      <a:pt x="545" y="90"/>
                    </a:cubicBezTo>
                    <a:cubicBezTo>
                      <a:pt x="548" y="89"/>
                      <a:pt x="550" y="89"/>
                      <a:pt x="552" y="89"/>
                    </a:cubicBezTo>
                    <a:cubicBezTo>
                      <a:pt x="553" y="89"/>
                      <a:pt x="555" y="90"/>
                      <a:pt x="556" y="90"/>
                    </a:cubicBezTo>
                    <a:cubicBezTo>
                      <a:pt x="556" y="92"/>
                      <a:pt x="556" y="94"/>
                      <a:pt x="560" y="92"/>
                    </a:cubicBezTo>
                    <a:cubicBezTo>
                      <a:pt x="559" y="91"/>
                      <a:pt x="559" y="89"/>
                      <a:pt x="559" y="88"/>
                    </a:cubicBezTo>
                    <a:cubicBezTo>
                      <a:pt x="561" y="88"/>
                      <a:pt x="563" y="88"/>
                      <a:pt x="564" y="87"/>
                    </a:cubicBezTo>
                    <a:cubicBezTo>
                      <a:pt x="565" y="87"/>
                      <a:pt x="568" y="89"/>
                      <a:pt x="568" y="89"/>
                    </a:cubicBezTo>
                    <a:cubicBezTo>
                      <a:pt x="568" y="91"/>
                      <a:pt x="568" y="94"/>
                      <a:pt x="569" y="95"/>
                    </a:cubicBezTo>
                    <a:cubicBezTo>
                      <a:pt x="573" y="97"/>
                      <a:pt x="574" y="94"/>
                      <a:pt x="574" y="92"/>
                    </a:cubicBezTo>
                    <a:cubicBezTo>
                      <a:pt x="574" y="91"/>
                      <a:pt x="574" y="90"/>
                      <a:pt x="574" y="89"/>
                    </a:cubicBezTo>
                    <a:cubicBezTo>
                      <a:pt x="574" y="88"/>
                      <a:pt x="575" y="87"/>
                      <a:pt x="576" y="87"/>
                    </a:cubicBezTo>
                    <a:cubicBezTo>
                      <a:pt x="578" y="86"/>
                      <a:pt x="580" y="86"/>
                      <a:pt x="581" y="86"/>
                    </a:cubicBezTo>
                    <a:cubicBezTo>
                      <a:pt x="582" y="86"/>
                      <a:pt x="584" y="87"/>
                      <a:pt x="584" y="88"/>
                    </a:cubicBezTo>
                    <a:cubicBezTo>
                      <a:pt x="585" y="89"/>
                      <a:pt x="586" y="90"/>
                      <a:pt x="588" y="89"/>
                    </a:cubicBezTo>
                    <a:cubicBezTo>
                      <a:pt x="589" y="89"/>
                      <a:pt x="589" y="88"/>
                      <a:pt x="589" y="86"/>
                    </a:cubicBezTo>
                    <a:cubicBezTo>
                      <a:pt x="590" y="86"/>
                      <a:pt x="591" y="86"/>
                      <a:pt x="592" y="86"/>
                    </a:cubicBezTo>
                    <a:cubicBezTo>
                      <a:pt x="593" y="86"/>
                      <a:pt x="595" y="87"/>
                      <a:pt x="595" y="88"/>
                    </a:cubicBezTo>
                    <a:cubicBezTo>
                      <a:pt x="595" y="90"/>
                      <a:pt x="595" y="92"/>
                      <a:pt x="596" y="93"/>
                    </a:cubicBezTo>
                    <a:cubicBezTo>
                      <a:pt x="601" y="97"/>
                      <a:pt x="601" y="92"/>
                      <a:pt x="601" y="88"/>
                    </a:cubicBezTo>
                    <a:cubicBezTo>
                      <a:pt x="601" y="87"/>
                      <a:pt x="603" y="86"/>
                      <a:pt x="603" y="86"/>
                    </a:cubicBezTo>
                    <a:cubicBezTo>
                      <a:pt x="605" y="86"/>
                      <a:pt x="606" y="86"/>
                      <a:pt x="608" y="87"/>
                    </a:cubicBezTo>
                    <a:cubicBezTo>
                      <a:pt x="608" y="87"/>
                      <a:pt x="610" y="88"/>
                      <a:pt x="610" y="89"/>
                    </a:cubicBezTo>
                    <a:cubicBezTo>
                      <a:pt x="612" y="95"/>
                      <a:pt x="617" y="96"/>
                      <a:pt x="617" y="91"/>
                    </a:cubicBezTo>
                    <a:cubicBezTo>
                      <a:pt x="617" y="90"/>
                      <a:pt x="617" y="89"/>
                      <a:pt x="617" y="88"/>
                    </a:cubicBezTo>
                    <a:cubicBezTo>
                      <a:pt x="617" y="88"/>
                      <a:pt x="617" y="88"/>
                      <a:pt x="618" y="88"/>
                    </a:cubicBezTo>
                    <a:cubicBezTo>
                      <a:pt x="618" y="87"/>
                      <a:pt x="619" y="87"/>
                      <a:pt x="619" y="87"/>
                    </a:cubicBezTo>
                    <a:cubicBezTo>
                      <a:pt x="623" y="88"/>
                      <a:pt x="627" y="88"/>
                      <a:pt x="630" y="88"/>
                    </a:cubicBezTo>
                    <a:cubicBezTo>
                      <a:pt x="631" y="88"/>
                      <a:pt x="633" y="90"/>
                      <a:pt x="633" y="91"/>
                    </a:cubicBezTo>
                    <a:cubicBezTo>
                      <a:pt x="633" y="92"/>
                      <a:pt x="634" y="93"/>
                      <a:pt x="634" y="93"/>
                    </a:cubicBezTo>
                    <a:cubicBezTo>
                      <a:pt x="638" y="98"/>
                      <a:pt x="638" y="94"/>
                      <a:pt x="638" y="91"/>
                    </a:cubicBezTo>
                    <a:cubicBezTo>
                      <a:pt x="638" y="90"/>
                      <a:pt x="640" y="89"/>
                      <a:pt x="641" y="89"/>
                    </a:cubicBezTo>
                    <a:cubicBezTo>
                      <a:pt x="642" y="89"/>
                      <a:pt x="643" y="90"/>
                      <a:pt x="644" y="90"/>
                    </a:cubicBezTo>
                    <a:cubicBezTo>
                      <a:pt x="644" y="93"/>
                      <a:pt x="644" y="96"/>
                      <a:pt x="647" y="94"/>
                    </a:cubicBezTo>
                    <a:cubicBezTo>
                      <a:pt x="647" y="93"/>
                      <a:pt x="647" y="93"/>
                      <a:pt x="647" y="92"/>
                    </a:cubicBezTo>
                    <a:cubicBezTo>
                      <a:pt x="647" y="91"/>
                      <a:pt x="648" y="90"/>
                      <a:pt x="649" y="90"/>
                    </a:cubicBezTo>
                    <a:cubicBezTo>
                      <a:pt x="653" y="91"/>
                      <a:pt x="657" y="91"/>
                      <a:pt x="661" y="92"/>
                    </a:cubicBezTo>
                    <a:cubicBezTo>
                      <a:pt x="661" y="92"/>
                      <a:pt x="662" y="92"/>
                      <a:pt x="662" y="92"/>
                    </a:cubicBezTo>
                    <a:cubicBezTo>
                      <a:pt x="663" y="93"/>
                      <a:pt x="663" y="94"/>
                      <a:pt x="664" y="96"/>
                    </a:cubicBezTo>
                    <a:cubicBezTo>
                      <a:pt x="665" y="97"/>
                      <a:pt x="667" y="100"/>
                      <a:pt x="669" y="99"/>
                    </a:cubicBezTo>
                    <a:cubicBezTo>
                      <a:pt x="671" y="98"/>
                      <a:pt x="671" y="97"/>
                      <a:pt x="671" y="96"/>
                    </a:cubicBezTo>
                    <a:cubicBezTo>
                      <a:pt x="671" y="95"/>
                      <a:pt x="673" y="94"/>
                      <a:pt x="674" y="94"/>
                    </a:cubicBezTo>
                    <a:cubicBezTo>
                      <a:pt x="678" y="95"/>
                      <a:pt x="682" y="95"/>
                      <a:pt x="685" y="96"/>
                    </a:cubicBezTo>
                    <a:cubicBezTo>
                      <a:pt x="687" y="99"/>
                      <a:pt x="688" y="102"/>
                      <a:pt x="692" y="100"/>
                    </a:cubicBezTo>
                    <a:cubicBezTo>
                      <a:pt x="693" y="100"/>
                      <a:pt x="696" y="98"/>
                      <a:pt x="696" y="98"/>
                    </a:cubicBezTo>
                    <a:cubicBezTo>
                      <a:pt x="700" y="99"/>
                      <a:pt x="704" y="100"/>
                      <a:pt x="707" y="101"/>
                    </a:cubicBezTo>
                    <a:cubicBezTo>
                      <a:pt x="707" y="101"/>
                      <a:pt x="707" y="101"/>
                      <a:pt x="707" y="101"/>
                    </a:cubicBezTo>
                    <a:cubicBezTo>
                      <a:pt x="708" y="102"/>
                      <a:pt x="714" y="105"/>
                      <a:pt x="717" y="104"/>
                    </a:cubicBezTo>
                    <a:cubicBezTo>
                      <a:pt x="726" y="100"/>
                      <a:pt x="731" y="96"/>
                      <a:pt x="743" y="100"/>
                    </a:cubicBezTo>
                    <a:cubicBezTo>
                      <a:pt x="755" y="104"/>
                      <a:pt x="757" y="97"/>
                      <a:pt x="774" y="99"/>
                    </a:cubicBezTo>
                    <a:cubicBezTo>
                      <a:pt x="791" y="101"/>
                      <a:pt x="796" y="104"/>
                      <a:pt x="814" y="108"/>
                    </a:cubicBezTo>
                    <a:cubicBezTo>
                      <a:pt x="834" y="113"/>
                      <a:pt x="861" y="128"/>
                      <a:pt x="882" y="126"/>
                    </a:cubicBezTo>
                    <a:cubicBezTo>
                      <a:pt x="896" y="124"/>
                      <a:pt x="904" y="120"/>
                      <a:pt x="916" y="117"/>
                    </a:cubicBezTo>
                    <a:cubicBezTo>
                      <a:pt x="930" y="113"/>
                      <a:pt x="949" y="102"/>
                      <a:pt x="964" y="100"/>
                    </a:cubicBezTo>
                    <a:cubicBezTo>
                      <a:pt x="983" y="99"/>
                      <a:pt x="996" y="101"/>
                      <a:pt x="1009" y="102"/>
                    </a:cubicBezTo>
                    <a:cubicBezTo>
                      <a:pt x="1017" y="103"/>
                      <a:pt x="1025" y="103"/>
                      <a:pt x="1033" y="103"/>
                    </a:cubicBezTo>
                    <a:cubicBezTo>
                      <a:pt x="1039" y="103"/>
                      <a:pt x="1046" y="102"/>
                      <a:pt x="1055" y="100"/>
                    </a:cubicBezTo>
                    <a:cubicBezTo>
                      <a:pt x="1080" y="94"/>
                      <a:pt x="1111" y="92"/>
                      <a:pt x="1135" y="117"/>
                    </a:cubicBezTo>
                    <a:cubicBezTo>
                      <a:pt x="1150" y="131"/>
                      <a:pt x="1157" y="151"/>
                      <a:pt x="1156" y="172"/>
                    </a:cubicBezTo>
                    <a:cubicBezTo>
                      <a:pt x="1155" y="198"/>
                      <a:pt x="1141" y="224"/>
                      <a:pt x="1117" y="245"/>
                    </a:cubicBezTo>
                    <a:cubicBezTo>
                      <a:pt x="1117" y="244"/>
                      <a:pt x="1117" y="244"/>
                      <a:pt x="1117" y="244"/>
                    </a:cubicBezTo>
                    <a:cubicBezTo>
                      <a:pt x="1107" y="252"/>
                      <a:pt x="1100" y="260"/>
                      <a:pt x="1098" y="270"/>
                    </a:cubicBezTo>
                    <a:cubicBezTo>
                      <a:pt x="1098" y="270"/>
                      <a:pt x="1098" y="270"/>
                      <a:pt x="1098" y="270"/>
                    </a:cubicBezTo>
                    <a:cubicBezTo>
                      <a:pt x="1097" y="274"/>
                      <a:pt x="1096" y="277"/>
                      <a:pt x="1095" y="280"/>
                    </a:cubicBezTo>
                    <a:cubicBezTo>
                      <a:pt x="1086" y="294"/>
                      <a:pt x="1111" y="296"/>
                      <a:pt x="1109" y="285"/>
                    </a:cubicBezTo>
                    <a:cubicBezTo>
                      <a:pt x="1106" y="275"/>
                      <a:pt x="1107" y="264"/>
                      <a:pt x="1123" y="252"/>
                    </a:cubicBezTo>
                    <a:cubicBezTo>
                      <a:pt x="1174" y="209"/>
                      <a:pt x="1179" y="147"/>
                      <a:pt x="1142" y="109"/>
                    </a:cubicBezTo>
                    <a:close/>
                    <a:moveTo>
                      <a:pt x="1117" y="156"/>
                    </a:moveTo>
                    <a:cubicBezTo>
                      <a:pt x="1117" y="157"/>
                      <a:pt x="1117" y="157"/>
                      <a:pt x="1117" y="157"/>
                    </a:cubicBezTo>
                    <a:cubicBezTo>
                      <a:pt x="1117" y="155"/>
                      <a:pt x="1117" y="155"/>
                      <a:pt x="1117" y="155"/>
                    </a:cubicBezTo>
                    <a:cubicBezTo>
                      <a:pt x="1117" y="155"/>
                      <a:pt x="1117" y="156"/>
                      <a:pt x="1117" y="156"/>
                    </a:cubicBezTo>
                    <a:cubicBezTo>
                      <a:pt x="1117" y="149"/>
                      <a:pt x="1113" y="139"/>
                      <a:pt x="1106" y="133"/>
                    </a:cubicBezTo>
                    <a:cubicBezTo>
                      <a:pt x="1097" y="126"/>
                      <a:pt x="1087" y="120"/>
                      <a:pt x="1073" y="124"/>
                    </a:cubicBezTo>
                    <a:cubicBezTo>
                      <a:pt x="1052" y="129"/>
                      <a:pt x="1042" y="129"/>
                      <a:pt x="1024" y="128"/>
                    </a:cubicBezTo>
                    <a:cubicBezTo>
                      <a:pt x="1018" y="127"/>
                      <a:pt x="1014" y="126"/>
                      <a:pt x="1008" y="125"/>
                    </a:cubicBezTo>
                    <a:cubicBezTo>
                      <a:pt x="997" y="122"/>
                      <a:pt x="984" y="119"/>
                      <a:pt x="959" y="121"/>
                    </a:cubicBezTo>
                    <a:cubicBezTo>
                      <a:pt x="940" y="122"/>
                      <a:pt x="922" y="130"/>
                      <a:pt x="911" y="135"/>
                    </a:cubicBezTo>
                    <a:cubicBezTo>
                      <a:pt x="900" y="139"/>
                      <a:pt x="893" y="147"/>
                      <a:pt x="878" y="146"/>
                    </a:cubicBezTo>
                    <a:cubicBezTo>
                      <a:pt x="863" y="146"/>
                      <a:pt x="851" y="140"/>
                      <a:pt x="840" y="135"/>
                    </a:cubicBezTo>
                    <a:cubicBezTo>
                      <a:pt x="831" y="131"/>
                      <a:pt x="818" y="122"/>
                      <a:pt x="800" y="118"/>
                    </a:cubicBezTo>
                    <a:cubicBezTo>
                      <a:pt x="779" y="116"/>
                      <a:pt x="770" y="117"/>
                      <a:pt x="758" y="114"/>
                    </a:cubicBezTo>
                    <a:cubicBezTo>
                      <a:pt x="746" y="111"/>
                      <a:pt x="740" y="117"/>
                      <a:pt x="731" y="117"/>
                    </a:cubicBezTo>
                    <a:cubicBezTo>
                      <a:pt x="722" y="117"/>
                      <a:pt x="721" y="121"/>
                      <a:pt x="712" y="124"/>
                    </a:cubicBezTo>
                    <a:cubicBezTo>
                      <a:pt x="710" y="126"/>
                      <a:pt x="709" y="127"/>
                      <a:pt x="708" y="126"/>
                    </a:cubicBezTo>
                    <a:cubicBezTo>
                      <a:pt x="707" y="126"/>
                      <a:pt x="706" y="126"/>
                      <a:pt x="705" y="126"/>
                    </a:cubicBezTo>
                    <a:cubicBezTo>
                      <a:pt x="704" y="126"/>
                      <a:pt x="704" y="126"/>
                      <a:pt x="703" y="127"/>
                    </a:cubicBezTo>
                    <a:cubicBezTo>
                      <a:pt x="703" y="127"/>
                      <a:pt x="703" y="127"/>
                      <a:pt x="703" y="128"/>
                    </a:cubicBezTo>
                    <a:cubicBezTo>
                      <a:pt x="702" y="130"/>
                      <a:pt x="705" y="135"/>
                      <a:pt x="700" y="135"/>
                    </a:cubicBezTo>
                    <a:cubicBezTo>
                      <a:pt x="699" y="135"/>
                      <a:pt x="697" y="134"/>
                      <a:pt x="695" y="133"/>
                    </a:cubicBezTo>
                    <a:cubicBezTo>
                      <a:pt x="694" y="134"/>
                      <a:pt x="693" y="135"/>
                      <a:pt x="692" y="136"/>
                    </a:cubicBezTo>
                    <a:cubicBezTo>
                      <a:pt x="692" y="138"/>
                      <a:pt x="694" y="140"/>
                      <a:pt x="692" y="141"/>
                    </a:cubicBezTo>
                    <a:cubicBezTo>
                      <a:pt x="690" y="143"/>
                      <a:pt x="688" y="142"/>
                      <a:pt x="686" y="141"/>
                    </a:cubicBezTo>
                    <a:cubicBezTo>
                      <a:pt x="685" y="142"/>
                      <a:pt x="684" y="144"/>
                      <a:pt x="682" y="145"/>
                    </a:cubicBezTo>
                    <a:cubicBezTo>
                      <a:pt x="683" y="146"/>
                      <a:pt x="684" y="147"/>
                      <a:pt x="684" y="148"/>
                    </a:cubicBezTo>
                    <a:cubicBezTo>
                      <a:pt x="681" y="152"/>
                      <a:pt x="677" y="148"/>
                      <a:pt x="676" y="151"/>
                    </a:cubicBezTo>
                    <a:cubicBezTo>
                      <a:pt x="674" y="153"/>
                      <a:pt x="675" y="156"/>
                      <a:pt x="674" y="159"/>
                    </a:cubicBezTo>
                    <a:cubicBezTo>
                      <a:pt x="672" y="162"/>
                      <a:pt x="667" y="161"/>
                      <a:pt x="667" y="165"/>
                    </a:cubicBezTo>
                    <a:cubicBezTo>
                      <a:pt x="666" y="169"/>
                      <a:pt x="667" y="172"/>
                      <a:pt x="665" y="176"/>
                    </a:cubicBezTo>
                    <a:cubicBezTo>
                      <a:pt x="662" y="180"/>
                      <a:pt x="659" y="176"/>
                      <a:pt x="657" y="180"/>
                    </a:cubicBezTo>
                    <a:cubicBezTo>
                      <a:pt x="655" y="185"/>
                      <a:pt x="658" y="186"/>
                      <a:pt x="656" y="191"/>
                    </a:cubicBezTo>
                    <a:cubicBezTo>
                      <a:pt x="655" y="196"/>
                      <a:pt x="649" y="194"/>
                      <a:pt x="648" y="197"/>
                    </a:cubicBezTo>
                    <a:cubicBezTo>
                      <a:pt x="647" y="199"/>
                      <a:pt x="651" y="202"/>
                      <a:pt x="650" y="206"/>
                    </a:cubicBezTo>
                    <a:cubicBezTo>
                      <a:pt x="649" y="210"/>
                      <a:pt x="644" y="209"/>
                      <a:pt x="643" y="213"/>
                    </a:cubicBezTo>
                    <a:cubicBezTo>
                      <a:pt x="643" y="217"/>
                      <a:pt x="648" y="221"/>
                      <a:pt x="646" y="224"/>
                    </a:cubicBezTo>
                    <a:cubicBezTo>
                      <a:pt x="644" y="228"/>
                      <a:pt x="642" y="226"/>
                      <a:pt x="641" y="228"/>
                    </a:cubicBezTo>
                    <a:cubicBezTo>
                      <a:pt x="638" y="230"/>
                      <a:pt x="643" y="236"/>
                      <a:pt x="640" y="236"/>
                    </a:cubicBezTo>
                    <a:cubicBezTo>
                      <a:pt x="639" y="235"/>
                      <a:pt x="634" y="234"/>
                      <a:pt x="634" y="236"/>
                    </a:cubicBezTo>
                    <a:cubicBezTo>
                      <a:pt x="634" y="237"/>
                      <a:pt x="633" y="239"/>
                      <a:pt x="633" y="241"/>
                    </a:cubicBezTo>
                    <a:cubicBezTo>
                      <a:pt x="634" y="241"/>
                      <a:pt x="635" y="242"/>
                      <a:pt x="635" y="244"/>
                    </a:cubicBezTo>
                    <a:cubicBezTo>
                      <a:pt x="636" y="246"/>
                      <a:pt x="637" y="252"/>
                      <a:pt x="636" y="254"/>
                    </a:cubicBezTo>
                    <a:cubicBezTo>
                      <a:pt x="635" y="255"/>
                      <a:pt x="635" y="255"/>
                      <a:pt x="634" y="256"/>
                    </a:cubicBezTo>
                    <a:cubicBezTo>
                      <a:pt x="634" y="256"/>
                      <a:pt x="634" y="256"/>
                      <a:pt x="634" y="256"/>
                    </a:cubicBezTo>
                    <a:cubicBezTo>
                      <a:pt x="632" y="261"/>
                      <a:pt x="626" y="262"/>
                      <a:pt x="626" y="267"/>
                    </a:cubicBezTo>
                    <a:cubicBezTo>
                      <a:pt x="626" y="273"/>
                      <a:pt x="626" y="275"/>
                      <a:pt x="625" y="279"/>
                    </a:cubicBezTo>
                    <a:cubicBezTo>
                      <a:pt x="624" y="283"/>
                      <a:pt x="620" y="284"/>
                      <a:pt x="621" y="288"/>
                    </a:cubicBezTo>
                    <a:cubicBezTo>
                      <a:pt x="621" y="292"/>
                      <a:pt x="624" y="295"/>
                      <a:pt x="621" y="299"/>
                    </a:cubicBezTo>
                    <a:cubicBezTo>
                      <a:pt x="618" y="302"/>
                      <a:pt x="616" y="300"/>
                      <a:pt x="615" y="304"/>
                    </a:cubicBezTo>
                    <a:cubicBezTo>
                      <a:pt x="615" y="308"/>
                      <a:pt x="616" y="315"/>
                      <a:pt x="614" y="318"/>
                    </a:cubicBezTo>
                    <a:cubicBezTo>
                      <a:pt x="613" y="320"/>
                      <a:pt x="608" y="323"/>
                      <a:pt x="607" y="327"/>
                    </a:cubicBezTo>
                    <a:cubicBezTo>
                      <a:pt x="606" y="331"/>
                      <a:pt x="609" y="331"/>
                      <a:pt x="609" y="336"/>
                    </a:cubicBezTo>
                    <a:cubicBezTo>
                      <a:pt x="608" y="340"/>
                      <a:pt x="603" y="340"/>
                      <a:pt x="602" y="343"/>
                    </a:cubicBezTo>
                    <a:cubicBezTo>
                      <a:pt x="600" y="347"/>
                      <a:pt x="603" y="349"/>
                      <a:pt x="603" y="353"/>
                    </a:cubicBezTo>
                    <a:cubicBezTo>
                      <a:pt x="603" y="357"/>
                      <a:pt x="601" y="361"/>
                      <a:pt x="601" y="364"/>
                    </a:cubicBezTo>
                    <a:cubicBezTo>
                      <a:pt x="601" y="367"/>
                      <a:pt x="603" y="372"/>
                      <a:pt x="602" y="375"/>
                    </a:cubicBezTo>
                    <a:cubicBezTo>
                      <a:pt x="602" y="379"/>
                      <a:pt x="600" y="379"/>
                      <a:pt x="599" y="382"/>
                    </a:cubicBezTo>
                    <a:cubicBezTo>
                      <a:pt x="599" y="380"/>
                      <a:pt x="599" y="380"/>
                      <a:pt x="599" y="380"/>
                    </a:cubicBezTo>
                    <a:cubicBezTo>
                      <a:pt x="597" y="385"/>
                      <a:pt x="598" y="387"/>
                      <a:pt x="598" y="392"/>
                    </a:cubicBezTo>
                    <a:cubicBezTo>
                      <a:pt x="599" y="399"/>
                      <a:pt x="597" y="396"/>
                      <a:pt x="597" y="403"/>
                    </a:cubicBezTo>
                    <a:cubicBezTo>
                      <a:pt x="598" y="409"/>
                      <a:pt x="597" y="413"/>
                      <a:pt x="599" y="414"/>
                    </a:cubicBezTo>
                    <a:cubicBezTo>
                      <a:pt x="601" y="415"/>
                      <a:pt x="600" y="419"/>
                      <a:pt x="599" y="422"/>
                    </a:cubicBezTo>
                    <a:cubicBezTo>
                      <a:pt x="598" y="425"/>
                      <a:pt x="601" y="424"/>
                      <a:pt x="601" y="427"/>
                    </a:cubicBezTo>
                    <a:cubicBezTo>
                      <a:pt x="602" y="431"/>
                      <a:pt x="605" y="430"/>
                      <a:pt x="603" y="435"/>
                    </a:cubicBezTo>
                    <a:cubicBezTo>
                      <a:pt x="602" y="439"/>
                      <a:pt x="602" y="440"/>
                      <a:pt x="602" y="445"/>
                    </a:cubicBezTo>
                    <a:cubicBezTo>
                      <a:pt x="602" y="449"/>
                      <a:pt x="603" y="453"/>
                      <a:pt x="602" y="458"/>
                    </a:cubicBezTo>
                    <a:cubicBezTo>
                      <a:pt x="602" y="462"/>
                      <a:pt x="604" y="465"/>
                      <a:pt x="602" y="469"/>
                    </a:cubicBezTo>
                    <a:cubicBezTo>
                      <a:pt x="600" y="472"/>
                      <a:pt x="602" y="475"/>
                      <a:pt x="599" y="479"/>
                    </a:cubicBezTo>
                    <a:cubicBezTo>
                      <a:pt x="595" y="483"/>
                      <a:pt x="595" y="487"/>
                      <a:pt x="595" y="490"/>
                    </a:cubicBezTo>
                    <a:cubicBezTo>
                      <a:pt x="591" y="500"/>
                      <a:pt x="602" y="529"/>
                      <a:pt x="627" y="529"/>
                    </a:cubicBezTo>
                    <a:cubicBezTo>
                      <a:pt x="653" y="529"/>
                      <a:pt x="674" y="521"/>
                      <a:pt x="685" y="495"/>
                    </a:cubicBezTo>
                    <a:cubicBezTo>
                      <a:pt x="701" y="453"/>
                      <a:pt x="677" y="392"/>
                      <a:pt x="701" y="347"/>
                    </a:cubicBezTo>
                    <a:cubicBezTo>
                      <a:pt x="724" y="304"/>
                      <a:pt x="756" y="279"/>
                      <a:pt x="766" y="223"/>
                    </a:cubicBezTo>
                    <a:cubicBezTo>
                      <a:pt x="776" y="167"/>
                      <a:pt x="789" y="133"/>
                      <a:pt x="809" y="136"/>
                    </a:cubicBezTo>
                    <a:cubicBezTo>
                      <a:pt x="831" y="137"/>
                      <a:pt x="846" y="155"/>
                      <a:pt x="878" y="156"/>
                    </a:cubicBezTo>
                    <a:cubicBezTo>
                      <a:pt x="910" y="157"/>
                      <a:pt x="923" y="133"/>
                      <a:pt x="959" y="131"/>
                    </a:cubicBezTo>
                    <a:cubicBezTo>
                      <a:pt x="995" y="128"/>
                      <a:pt x="1005" y="136"/>
                      <a:pt x="1023" y="137"/>
                    </a:cubicBezTo>
                    <a:cubicBezTo>
                      <a:pt x="1042" y="139"/>
                      <a:pt x="1053" y="139"/>
                      <a:pt x="1075" y="133"/>
                    </a:cubicBezTo>
                    <a:cubicBezTo>
                      <a:pt x="1098" y="128"/>
                      <a:pt x="1107" y="147"/>
                      <a:pt x="1107" y="157"/>
                    </a:cubicBezTo>
                    <a:cubicBezTo>
                      <a:pt x="1110" y="168"/>
                      <a:pt x="1099" y="195"/>
                      <a:pt x="1079" y="203"/>
                    </a:cubicBezTo>
                    <a:cubicBezTo>
                      <a:pt x="1059" y="211"/>
                      <a:pt x="1051" y="203"/>
                      <a:pt x="1041" y="207"/>
                    </a:cubicBezTo>
                    <a:cubicBezTo>
                      <a:pt x="1033" y="210"/>
                      <a:pt x="1034" y="214"/>
                      <a:pt x="1038" y="217"/>
                    </a:cubicBezTo>
                    <a:cubicBezTo>
                      <a:pt x="1045" y="216"/>
                      <a:pt x="1053" y="216"/>
                      <a:pt x="1060" y="216"/>
                    </a:cubicBezTo>
                    <a:cubicBezTo>
                      <a:pt x="1066" y="217"/>
                      <a:pt x="1073" y="216"/>
                      <a:pt x="1083" y="212"/>
                    </a:cubicBezTo>
                    <a:cubicBezTo>
                      <a:pt x="1107" y="203"/>
                      <a:pt x="1120" y="172"/>
                      <a:pt x="1117" y="156"/>
                    </a:cubicBezTo>
                    <a:close/>
                    <a:moveTo>
                      <a:pt x="581" y="479"/>
                    </a:moveTo>
                    <a:cubicBezTo>
                      <a:pt x="578" y="475"/>
                      <a:pt x="580" y="472"/>
                      <a:pt x="578" y="469"/>
                    </a:cubicBezTo>
                    <a:cubicBezTo>
                      <a:pt x="576" y="465"/>
                      <a:pt x="576" y="460"/>
                      <a:pt x="575" y="455"/>
                    </a:cubicBezTo>
                    <a:cubicBezTo>
                      <a:pt x="574" y="451"/>
                      <a:pt x="576" y="450"/>
                      <a:pt x="576" y="446"/>
                    </a:cubicBezTo>
                    <a:cubicBezTo>
                      <a:pt x="576" y="441"/>
                      <a:pt x="578" y="439"/>
                      <a:pt x="576" y="435"/>
                    </a:cubicBezTo>
                    <a:cubicBezTo>
                      <a:pt x="575" y="430"/>
                      <a:pt x="578" y="431"/>
                      <a:pt x="578" y="427"/>
                    </a:cubicBezTo>
                    <a:cubicBezTo>
                      <a:pt x="579" y="424"/>
                      <a:pt x="579" y="426"/>
                      <a:pt x="579" y="423"/>
                    </a:cubicBezTo>
                    <a:cubicBezTo>
                      <a:pt x="578" y="419"/>
                      <a:pt x="578" y="415"/>
                      <a:pt x="580" y="414"/>
                    </a:cubicBezTo>
                    <a:cubicBezTo>
                      <a:pt x="582" y="413"/>
                      <a:pt x="582" y="409"/>
                      <a:pt x="582" y="403"/>
                    </a:cubicBezTo>
                    <a:cubicBezTo>
                      <a:pt x="583" y="396"/>
                      <a:pt x="581" y="399"/>
                      <a:pt x="581" y="392"/>
                    </a:cubicBezTo>
                    <a:cubicBezTo>
                      <a:pt x="581" y="387"/>
                      <a:pt x="582" y="385"/>
                      <a:pt x="580" y="380"/>
                    </a:cubicBezTo>
                    <a:cubicBezTo>
                      <a:pt x="578" y="375"/>
                      <a:pt x="580" y="371"/>
                      <a:pt x="580" y="368"/>
                    </a:cubicBezTo>
                    <a:cubicBezTo>
                      <a:pt x="579" y="365"/>
                      <a:pt x="582" y="364"/>
                      <a:pt x="582" y="363"/>
                    </a:cubicBezTo>
                    <a:cubicBezTo>
                      <a:pt x="581" y="360"/>
                      <a:pt x="577" y="360"/>
                      <a:pt x="577" y="357"/>
                    </a:cubicBezTo>
                    <a:cubicBezTo>
                      <a:pt x="576" y="353"/>
                      <a:pt x="579" y="355"/>
                      <a:pt x="579" y="351"/>
                    </a:cubicBezTo>
                    <a:cubicBezTo>
                      <a:pt x="578" y="347"/>
                      <a:pt x="576" y="346"/>
                      <a:pt x="575" y="343"/>
                    </a:cubicBezTo>
                    <a:cubicBezTo>
                      <a:pt x="574" y="340"/>
                      <a:pt x="577" y="339"/>
                      <a:pt x="576" y="337"/>
                    </a:cubicBezTo>
                    <a:cubicBezTo>
                      <a:pt x="574" y="334"/>
                      <a:pt x="572" y="334"/>
                      <a:pt x="572" y="331"/>
                    </a:cubicBezTo>
                    <a:cubicBezTo>
                      <a:pt x="571" y="327"/>
                      <a:pt x="575" y="327"/>
                      <a:pt x="574" y="323"/>
                    </a:cubicBezTo>
                    <a:cubicBezTo>
                      <a:pt x="573" y="318"/>
                      <a:pt x="572" y="317"/>
                      <a:pt x="570" y="314"/>
                    </a:cubicBezTo>
                    <a:cubicBezTo>
                      <a:pt x="567" y="312"/>
                      <a:pt x="568" y="310"/>
                      <a:pt x="568" y="306"/>
                    </a:cubicBezTo>
                    <a:cubicBezTo>
                      <a:pt x="568" y="303"/>
                      <a:pt x="568" y="303"/>
                      <a:pt x="570" y="303"/>
                    </a:cubicBezTo>
                    <a:cubicBezTo>
                      <a:pt x="570" y="301"/>
                      <a:pt x="571" y="300"/>
                      <a:pt x="570" y="299"/>
                    </a:cubicBezTo>
                    <a:cubicBezTo>
                      <a:pt x="570" y="297"/>
                      <a:pt x="564" y="296"/>
                      <a:pt x="563" y="294"/>
                    </a:cubicBezTo>
                    <a:cubicBezTo>
                      <a:pt x="563" y="293"/>
                      <a:pt x="565" y="291"/>
                      <a:pt x="564" y="289"/>
                    </a:cubicBezTo>
                    <a:cubicBezTo>
                      <a:pt x="564" y="286"/>
                      <a:pt x="557" y="288"/>
                      <a:pt x="558" y="284"/>
                    </a:cubicBezTo>
                    <a:cubicBezTo>
                      <a:pt x="558" y="284"/>
                      <a:pt x="558" y="283"/>
                      <a:pt x="558" y="282"/>
                    </a:cubicBezTo>
                    <a:cubicBezTo>
                      <a:pt x="560" y="280"/>
                      <a:pt x="561" y="278"/>
                      <a:pt x="561" y="276"/>
                    </a:cubicBezTo>
                    <a:cubicBezTo>
                      <a:pt x="559" y="273"/>
                      <a:pt x="552" y="272"/>
                      <a:pt x="551" y="268"/>
                    </a:cubicBezTo>
                    <a:cubicBezTo>
                      <a:pt x="551" y="266"/>
                      <a:pt x="553" y="264"/>
                      <a:pt x="552" y="261"/>
                    </a:cubicBezTo>
                    <a:cubicBezTo>
                      <a:pt x="552" y="259"/>
                      <a:pt x="549" y="257"/>
                      <a:pt x="546" y="256"/>
                    </a:cubicBezTo>
                    <a:cubicBezTo>
                      <a:pt x="546" y="256"/>
                      <a:pt x="546" y="256"/>
                      <a:pt x="546" y="256"/>
                    </a:cubicBezTo>
                    <a:cubicBezTo>
                      <a:pt x="545" y="255"/>
                      <a:pt x="545" y="255"/>
                      <a:pt x="544" y="254"/>
                    </a:cubicBezTo>
                    <a:cubicBezTo>
                      <a:pt x="543" y="252"/>
                      <a:pt x="544" y="246"/>
                      <a:pt x="545" y="244"/>
                    </a:cubicBezTo>
                    <a:cubicBezTo>
                      <a:pt x="545" y="242"/>
                      <a:pt x="546" y="241"/>
                      <a:pt x="547" y="241"/>
                    </a:cubicBezTo>
                    <a:cubicBezTo>
                      <a:pt x="546" y="239"/>
                      <a:pt x="546" y="237"/>
                      <a:pt x="546" y="236"/>
                    </a:cubicBezTo>
                    <a:cubicBezTo>
                      <a:pt x="546" y="234"/>
                      <a:pt x="543" y="233"/>
                      <a:pt x="542" y="234"/>
                    </a:cubicBezTo>
                    <a:cubicBezTo>
                      <a:pt x="542" y="235"/>
                      <a:pt x="541" y="235"/>
                      <a:pt x="540" y="235"/>
                    </a:cubicBezTo>
                    <a:cubicBezTo>
                      <a:pt x="536" y="235"/>
                      <a:pt x="536" y="229"/>
                      <a:pt x="535" y="227"/>
                    </a:cubicBezTo>
                    <a:cubicBezTo>
                      <a:pt x="535" y="224"/>
                      <a:pt x="537" y="223"/>
                      <a:pt x="540" y="222"/>
                    </a:cubicBezTo>
                    <a:cubicBezTo>
                      <a:pt x="541" y="221"/>
                      <a:pt x="542" y="218"/>
                      <a:pt x="541" y="217"/>
                    </a:cubicBezTo>
                    <a:cubicBezTo>
                      <a:pt x="541" y="215"/>
                      <a:pt x="538" y="213"/>
                      <a:pt x="537" y="213"/>
                    </a:cubicBezTo>
                    <a:cubicBezTo>
                      <a:pt x="535" y="214"/>
                      <a:pt x="537" y="215"/>
                      <a:pt x="535" y="213"/>
                    </a:cubicBezTo>
                    <a:cubicBezTo>
                      <a:pt x="533" y="213"/>
                      <a:pt x="532" y="210"/>
                      <a:pt x="532" y="208"/>
                    </a:cubicBezTo>
                    <a:cubicBezTo>
                      <a:pt x="531" y="205"/>
                      <a:pt x="536" y="197"/>
                      <a:pt x="529" y="197"/>
                    </a:cubicBezTo>
                    <a:cubicBezTo>
                      <a:pt x="528" y="198"/>
                      <a:pt x="525" y="194"/>
                      <a:pt x="525" y="192"/>
                    </a:cubicBezTo>
                    <a:cubicBezTo>
                      <a:pt x="525" y="191"/>
                      <a:pt x="528" y="189"/>
                      <a:pt x="530" y="188"/>
                    </a:cubicBezTo>
                    <a:cubicBezTo>
                      <a:pt x="529" y="186"/>
                      <a:pt x="528" y="185"/>
                      <a:pt x="527" y="183"/>
                    </a:cubicBezTo>
                    <a:cubicBezTo>
                      <a:pt x="526" y="184"/>
                      <a:pt x="526" y="185"/>
                      <a:pt x="524" y="184"/>
                    </a:cubicBezTo>
                    <a:cubicBezTo>
                      <a:pt x="523" y="184"/>
                      <a:pt x="521" y="182"/>
                      <a:pt x="520" y="181"/>
                    </a:cubicBezTo>
                    <a:cubicBezTo>
                      <a:pt x="519" y="180"/>
                      <a:pt x="517" y="177"/>
                      <a:pt x="518" y="175"/>
                    </a:cubicBezTo>
                    <a:cubicBezTo>
                      <a:pt x="518" y="175"/>
                      <a:pt x="519" y="175"/>
                      <a:pt x="519" y="174"/>
                    </a:cubicBezTo>
                    <a:cubicBezTo>
                      <a:pt x="517" y="173"/>
                      <a:pt x="516" y="171"/>
                      <a:pt x="515" y="169"/>
                    </a:cubicBezTo>
                    <a:cubicBezTo>
                      <a:pt x="513" y="169"/>
                      <a:pt x="511" y="167"/>
                      <a:pt x="510" y="165"/>
                    </a:cubicBezTo>
                    <a:cubicBezTo>
                      <a:pt x="508" y="163"/>
                      <a:pt x="508" y="162"/>
                      <a:pt x="509" y="160"/>
                    </a:cubicBezTo>
                    <a:cubicBezTo>
                      <a:pt x="508" y="160"/>
                      <a:pt x="508" y="160"/>
                      <a:pt x="507" y="158"/>
                    </a:cubicBezTo>
                    <a:cubicBezTo>
                      <a:pt x="506" y="157"/>
                      <a:pt x="506" y="156"/>
                      <a:pt x="505" y="156"/>
                    </a:cubicBezTo>
                    <a:cubicBezTo>
                      <a:pt x="505" y="156"/>
                      <a:pt x="504" y="156"/>
                      <a:pt x="503" y="155"/>
                    </a:cubicBezTo>
                    <a:cubicBezTo>
                      <a:pt x="501" y="154"/>
                      <a:pt x="500" y="151"/>
                      <a:pt x="502" y="149"/>
                    </a:cubicBezTo>
                    <a:cubicBezTo>
                      <a:pt x="502" y="149"/>
                      <a:pt x="502" y="149"/>
                      <a:pt x="502" y="149"/>
                    </a:cubicBezTo>
                    <a:cubicBezTo>
                      <a:pt x="502" y="149"/>
                      <a:pt x="501" y="148"/>
                      <a:pt x="501" y="148"/>
                    </a:cubicBezTo>
                    <a:cubicBezTo>
                      <a:pt x="499" y="150"/>
                      <a:pt x="497" y="151"/>
                      <a:pt x="496" y="148"/>
                    </a:cubicBezTo>
                    <a:cubicBezTo>
                      <a:pt x="496" y="147"/>
                      <a:pt x="497" y="146"/>
                      <a:pt x="498" y="145"/>
                    </a:cubicBezTo>
                    <a:cubicBezTo>
                      <a:pt x="496" y="144"/>
                      <a:pt x="495" y="142"/>
                      <a:pt x="494" y="141"/>
                    </a:cubicBezTo>
                    <a:cubicBezTo>
                      <a:pt x="492" y="142"/>
                      <a:pt x="490" y="143"/>
                      <a:pt x="488" y="141"/>
                    </a:cubicBezTo>
                    <a:cubicBezTo>
                      <a:pt x="486" y="140"/>
                      <a:pt x="488" y="138"/>
                      <a:pt x="488" y="136"/>
                    </a:cubicBezTo>
                    <a:cubicBezTo>
                      <a:pt x="487" y="135"/>
                      <a:pt x="486" y="134"/>
                      <a:pt x="485" y="133"/>
                    </a:cubicBezTo>
                    <a:cubicBezTo>
                      <a:pt x="483" y="134"/>
                      <a:pt x="481" y="135"/>
                      <a:pt x="479" y="135"/>
                    </a:cubicBezTo>
                    <a:cubicBezTo>
                      <a:pt x="475" y="135"/>
                      <a:pt x="478" y="130"/>
                      <a:pt x="477" y="128"/>
                    </a:cubicBezTo>
                    <a:cubicBezTo>
                      <a:pt x="477" y="127"/>
                      <a:pt x="477" y="127"/>
                      <a:pt x="476" y="127"/>
                    </a:cubicBezTo>
                    <a:cubicBezTo>
                      <a:pt x="476" y="126"/>
                      <a:pt x="475" y="126"/>
                      <a:pt x="475" y="126"/>
                    </a:cubicBezTo>
                    <a:cubicBezTo>
                      <a:pt x="474" y="126"/>
                      <a:pt x="473" y="126"/>
                      <a:pt x="472" y="126"/>
                    </a:cubicBezTo>
                    <a:cubicBezTo>
                      <a:pt x="471" y="127"/>
                      <a:pt x="469" y="126"/>
                      <a:pt x="468" y="124"/>
                    </a:cubicBezTo>
                    <a:cubicBezTo>
                      <a:pt x="465" y="123"/>
                      <a:pt x="455" y="118"/>
                      <a:pt x="445" y="119"/>
                    </a:cubicBezTo>
                    <a:cubicBezTo>
                      <a:pt x="441" y="120"/>
                      <a:pt x="428" y="116"/>
                      <a:pt x="414" y="117"/>
                    </a:cubicBezTo>
                    <a:cubicBezTo>
                      <a:pt x="396" y="119"/>
                      <a:pt x="377" y="126"/>
                      <a:pt x="369" y="126"/>
                    </a:cubicBezTo>
                    <a:cubicBezTo>
                      <a:pt x="358" y="127"/>
                      <a:pt x="349" y="131"/>
                      <a:pt x="340" y="135"/>
                    </a:cubicBezTo>
                    <a:cubicBezTo>
                      <a:pt x="329" y="140"/>
                      <a:pt x="317" y="146"/>
                      <a:pt x="301" y="146"/>
                    </a:cubicBezTo>
                    <a:cubicBezTo>
                      <a:pt x="287" y="147"/>
                      <a:pt x="278" y="143"/>
                      <a:pt x="266" y="138"/>
                    </a:cubicBezTo>
                    <a:cubicBezTo>
                      <a:pt x="255" y="134"/>
                      <a:pt x="243" y="129"/>
                      <a:pt x="224" y="128"/>
                    </a:cubicBezTo>
                    <a:cubicBezTo>
                      <a:pt x="199" y="126"/>
                      <a:pt x="186" y="129"/>
                      <a:pt x="174" y="131"/>
                    </a:cubicBezTo>
                    <a:cubicBezTo>
                      <a:pt x="169" y="133"/>
                      <a:pt x="164" y="134"/>
                      <a:pt x="158" y="134"/>
                    </a:cubicBezTo>
                    <a:cubicBezTo>
                      <a:pt x="140" y="135"/>
                      <a:pt x="131" y="135"/>
                      <a:pt x="109" y="130"/>
                    </a:cubicBezTo>
                    <a:cubicBezTo>
                      <a:pt x="95" y="127"/>
                      <a:pt x="82" y="129"/>
                      <a:pt x="73" y="136"/>
                    </a:cubicBezTo>
                    <a:cubicBezTo>
                      <a:pt x="67" y="141"/>
                      <a:pt x="63" y="149"/>
                      <a:pt x="63" y="156"/>
                    </a:cubicBezTo>
                    <a:cubicBezTo>
                      <a:pt x="63" y="156"/>
                      <a:pt x="63" y="156"/>
                      <a:pt x="63" y="155"/>
                    </a:cubicBezTo>
                    <a:cubicBezTo>
                      <a:pt x="62" y="157"/>
                      <a:pt x="62" y="157"/>
                      <a:pt x="62" y="157"/>
                    </a:cubicBezTo>
                    <a:cubicBezTo>
                      <a:pt x="62" y="157"/>
                      <a:pt x="62" y="157"/>
                      <a:pt x="63" y="156"/>
                    </a:cubicBezTo>
                    <a:cubicBezTo>
                      <a:pt x="60" y="172"/>
                      <a:pt x="73" y="203"/>
                      <a:pt x="97" y="212"/>
                    </a:cubicBezTo>
                    <a:cubicBezTo>
                      <a:pt x="106" y="216"/>
                      <a:pt x="114" y="217"/>
                      <a:pt x="120" y="216"/>
                    </a:cubicBezTo>
                    <a:cubicBezTo>
                      <a:pt x="127" y="216"/>
                      <a:pt x="134" y="216"/>
                      <a:pt x="142" y="216"/>
                    </a:cubicBezTo>
                    <a:cubicBezTo>
                      <a:pt x="146" y="214"/>
                      <a:pt x="147" y="210"/>
                      <a:pt x="139" y="207"/>
                    </a:cubicBezTo>
                    <a:cubicBezTo>
                      <a:pt x="128" y="203"/>
                      <a:pt x="120" y="211"/>
                      <a:pt x="100" y="203"/>
                    </a:cubicBezTo>
                    <a:cubicBezTo>
                      <a:pt x="80" y="195"/>
                      <a:pt x="70" y="168"/>
                      <a:pt x="72" y="157"/>
                    </a:cubicBezTo>
                    <a:cubicBezTo>
                      <a:pt x="72" y="147"/>
                      <a:pt x="84" y="135"/>
                      <a:pt x="107" y="140"/>
                    </a:cubicBezTo>
                    <a:cubicBezTo>
                      <a:pt x="130" y="145"/>
                      <a:pt x="140" y="145"/>
                      <a:pt x="159" y="144"/>
                    </a:cubicBezTo>
                    <a:cubicBezTo>
                      <a:pt x="178" y="143"/>
                      <a:pt x="187" y="135"/>
                      <a:pt x="223" y="137"/>
                    </a:cubicBezTo>
                    <a:cubicBezTo>
                      <a:pt x="259" y="140"/>
                      <a:pt x="270" y="157"/>
                      <a:pt x="302" y="156"/>
                    </a:cubicBezTo>
                    <a:cubicBezTo>
                      <a:pt x="334" y="155"/>
                      <a:pt x="349" y="137"/>
                      <a:pt x="370" y="136"/>
                    </a:cubicBezTo>
                    <a:cubicBezTo>
                      <a:pt x="391" y="133"/>
                      <a:pt x="404" y="167"/>
                      <a:pt x="414" y="223"/>
                    </a:cubicBezTo>
                    <a:cubicBezTo>
                      <a:pt x="424" y="279"/>
                      <a:pt x="456" y="304"/>
                      <a:pt x="479" y="347"/>
                    </a:cubicBezTo>
                    <a:cubicBezTo>
                      <a:pt x="503" y="392"/>
                      <a:pt x="478" y="453"/>
                      <a:pt x="495" y="495"/>
                    </a:cubicBezTo>
                    <a:cubicBezTo>
                      <a:pt x="506" y="521"/>
                      <a:pt x="527" y="529"/>
                      <a:pt x="552" y="529"/>
                    </a:cubicBezTo>
                    <a:cubicBezTo>
                      <a:pt x="578" y="529"/>
                      <a:pt x="589" y="500"/>
                      <a:pt x="584" y="490"/>
                    </a:cubicBezTo>
                    <a:cubicBezTo>
                      <a:pt x="584" y="487"/>
                      <a:pt x="584" y="483"/>
                      <a:pt x="581" y="479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" name="Freeform 23"/>
              <p:cNvSpPr>
                <a:spLocks/>
              </p:cNvSpPr>
              <p:nvPr/>
            </p:nvSpPr>
            <p:spPr bwMode="auto">
              <a:xfrm>
                <a:off x="3330" y="1792"/>
                <a:ext cx="402" cy="312"/>
              </a:xfrm>
              <a:custGeom>
                <a:avLst/>
                <a:gdLst/>
                <a:ahLst/>
                <a:cxnLst>
                  <a:cxn ang="0">
                    <a:pos x="162" y="104"/>
                  </a:cxn>
                  <a:cxn ang="0">
                    <a:pos x="167" y="94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0" y="28"/>
                  </a:cxn>
                  <a:cxn ang="0">
                    <a:pos x="156" y="129"/>
                  </a:cxn>
                  <a:cxn ang="0">
                    <a:pos x="162" y="104"/>
                  </a:cxn>
                </a:cxnLst>
                <a:rect l="0" t="0" r="r" b="b"/>
                <a:pathLst>
                  <a:path w="167" h="129">
                    <a:moveTo>
                      <a:pt x="162" y="104"/>
                    </a:moveTo>
                    <a:cubicBezTo>
                      <a:pt x="163" y="100"/>
                      <a:pt x="165" y="97"/>
                      <a:pt x="167" y="94"/>
                    </a:cubicBezTo>
                    <a:cubicBezTo>
                      <a:pt x="115" y="89"/>
                      <a:pt x="27" y="26"/>
                      <a:pt x="11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7" y="7"/>
                      <a:pt x="3" y="17"/>
                      <a:pt x="0" y="28"/>
                    </a:cubicBezTo>
                    <a:cubicBezTo>
                      <a:pt x="38" y="62"/>
                      <a:pt x="134" y="116"/>
                      <a:pt x="156" y="129"/>
                    </a:cubicBezTo>
                    <a:cubicBezTo>
                      <a:pt x="157" y="120"/>
                      <a:pt x="160" y="110"/>
                      <a:pt x="162" y="104"/>
                    </a:cubicBezTo>
                    <a:close/>
                  </a:path>
                </a:pathLst>
              </a:custGeom>
              <a:solidFill>
                <a:srgbClr val="A3C56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3" name="Freeform 24"/>
              <p:cNvSpPr>
                <a:spLocks/>
              </p:cNvSpPr>
              <p:nvPr/>
            </p:nvSpPr>
            <p:spPr bwMode="auto">
              <a:xfrm>
                <a:off x="2982" y="2578"/>
                <a:ext cx="138" cy="854"/>
              </a:xfrm>
              <a:custGeom>
                <a:avLst/>
                <a:gdLst/>
                <a:ahLst/>
                <a:cxnLst>
                  <a:cxn ang="0">
                    <a:pos x="6" y="259"/>
                  </a:cxn>
                  <a:cxn ang="0">
                    <a:pos x="7" y="250"/>
                  </a:cxn>
                  <a:cxn ang="0">
                    <a:pos x="7" y="236"/>
                  </a:cxn>
                  <a:cxn ang="0">
                    <a:pos x="11" y="219"/>
                  </a:cxn>
                  <a:cxn ang="0">
                    <a:pos x="12" y="209"/>
                  </a:cxn>
                  <a:cxn ang="0">
                    <a:pos x="11" y="197"/>
                  </a:cxn>
                  <a:cxn ang="0">
                    <a:pos x="14" y="189"/>
                  </a:cxn>
                  <a:cxn ang="0">
                    <a:pos x="13" y="180"/>
                  </a:cxn>
                  <a:cxn ang="0">
                    <a:pos x="14" y="171"/>
                  </a:cxn>
                  <a:cxn ang="0">
                    <a:pos x="14" y="160"/>
                  </a:cxn>
                  <a:cxn ang="0">
                    <a:pos x="16" y="147"/>
                  </a:cxn>
                  <a:cxn ang="0">
                    <a:pos x="15" y="135"/>
                  </a:cxn>
                  <a:cxn ang="0">
                    <a:pos x="19" y="123"/>
                  </a:cxn>
                  <a:cxn ang="0">
                    <a:pos x="19" y="111"/>
                  </a:cxn>
                  <a:cxn ang="0">
                    <a:pos x="23" y="99"/>
                  </a:cxn>
                  <a:cxn ang="0">
                    <a:pos x="24" y="85"/>
                  </a:cxn>
                  <a:cxn ang="0">
                    <a:pos x="27" y="70"/>
                  </a:cxn>
                  <a:cxn ang="0">
                    <a:pos x="30" y="52"/>
                  </a:cxn>
                  <a:cxn ang="0">
                    <a:pos x="17" y="50"/>
                  </a:cxn>
                  <a:cxn ang="0">
                    <a:pos x="53" y="18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26" y="146"/>
                  </a:cxn>
                  <a:cxn ang="0">
                    <a:pos x="14" y="271"/>
                  </a:cxn>
                  <a:cxn ang="0">
                    <a:pos x="20" y="337"/>
                  </a:cxn>
                  <a:cxn ang="0">
                    <a:pos x="10" y="342"/>
                  </a:cxn>
                  <a:cxn ang="0">
                    <a:pos x="7" y="332"/>
                  </a:cxn>
                  <a:cxn ang="0">
                    <a:pos x="4" y="322"/>
                  </a:cxn>
                  <a:cxn ang="0">
                    <a:pos x="2" y="309"/>
                  </a:cxn>
                  <a:cxn ang="0">
                    <a:pos x="0" y="299"/>
                  </a:cxn>
                  <a:cxn ang="0">
                    <a:pos x="5" y="281"/>
                  </a:cxn>
                  <a:cxn ang="0">
                    <a:pos x="4" y="266"/>
                  </a:cxn>
                  <a:cxn ang="0">
                    <a:pos x="6" y="259"/>
                  </a:cxn>
                </a:cxnLst>
                <a:rect l="0" t="0" r="r" b="b"/>
                <a:pathLst>
                  <a:path w="57" h="354">
                    <a:moveTo>
                      <a:pt x="6" y="259"/>
                    </a:moveTo>
                    <a:cubicBezTo>
                      <a:pt x="6" y="256"/>
                      <a:pt x="5" y="253"/>
                      <a:pt x="7" y="250"/>
                    </a:cubicBezTo>
                    <a:cubicBezTo>
                      <a:pt x="10" y="245"/>
                      <a:pt x="6" y="239"/>
                      <a:pt x="7" y="236"/>
                    </a:cubicBezTo>
                    <a:cubicBezTo>
                      <a:pt x="7" y="233"/>
                      <a:pt x="11" y="227"/>
                      <a:pt x="11" y="219"/>
                    </a:cubicBezTo>
                    <a:cubicBezTo>
                      <a:pt x="11" y="215"/>
                      <a:pt x="11" y="212"/>
                      <a:pt x="12" y="209"/>
                    </a:cubicBezTo>
                    <a:cubicBezTo>
                      <a:pt x="13" y="205"/>
                      <a:pt x="11" y="200"/>
                      <a:pt x="11" y="197"/>
                    </a:cubicBezTo>
                    <a:cubicBezTo>
                      <a:pt x="11" y="193"/>
                      <a:pt x="13" y="191"/>
                      <a:pt x="14" y="189"/>
                    </a:cubicBezTo>
                    <a:cubicBezTo>
                      <a:pt x="14" y="186"/>
                      <a:pt x="13" y="183"/>
                      <a:pt x="13" y="180"/>
                    </a:cubicBezTo>
                    <a:cubicBezTo>
                      <a:pt x="14" y="178"/>
                      <a:pt x="13" y="174"/>
                      <a:pt x="14" y="171"/>
                    </a:cubicBezTo>
                    <a:cubicBezTo>
                      <a:pt x="15" y="167"/>
                      <a:pt x="14" y="162"/>
                      <a:pt x="14" y="160"/>
                    </a:cubicBezTo>
                    <a:cubicBezTo>
                      <a:pt x="14" y="157"/>
                      <a:pt x="15" y="153"/>
                      <a:pt x="16" y="147"/>
                    </a:cubicBezTo>
                    <a:cubicBezTo>
                      <a:pt x="17" y="144"/>
                      <a:pt x="15" y="139"/>
                      <a:pt x="15" y="135"/>
                    </a:cubicBezTo>
                    <a:cubicBezTo>
                      <a:pt x="16" y="129"/>
                      <a:pt x="18" y="126"/>
                      <a:pt x="19" y="123"/>
                    </a:cubicBezTo>
                    <a:cubicBezTo>
                      <a:pt x="19" y="120"/>
                      <a:pt x="18" y="116"/>
                      <a:pt x="19" y="111"/>
                    </a:cubicBezTo>
                    <a:cubicBezTo>
                      <a:pt x="20" y="107"/>
                      <a:pt x="23" y="103"/>
                      <a:pt x="23" y="99"/>
                    </a:cubicBezTo>
                    <a:cubicBezTo>
                      <a:pt x="24" y="94"/>
                      <a:pt x="22" y="87"/>
                      <a:pt x="24" y="85"/>
                    </a:cubicBezTo>
                    <a:cubicBezTo>
                      <a:pt x="26" y="81"/>
                      <a:pt x="28" y="77"/>
                      <a:pt x="27" y="70"/>
                    </a:cubicBezTo>
                    <a:cubicBezTo>
                      <a:pt x="26" y="64"/>
                      <a:pt x="33" y="58"/>
                      <a:pt x="30" y="52"/>
                    </a:cubicBezTo>
                    <a:cubicBezTo>
                      <a:pt x="27" y="46"/>
                      <a:pt x="18" y="50"/>
                      <a:pt x="17" y="50"/>
                    </a:cubicBezTo>
                    <a:cubicBezTo>
                      <a:pt x="33" y="46"/>
                      <a:pt x="45" y="36"/>
                      <a:pt x="53" y="18"/>
                    </a:cubicBezTo>
                    <a:cubicBezTo>
                      <a:pt x="55" y="12"/>
                      <a:pt x="56" y="6"/>
                      <a:pt x="57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47" y="76"/>
                      <a:pt x="30" y="98"/>
                      <a:pt x="26" y="146"/>
                    </a:cubicBezTo>
                    <a:cubicBezTo>
                      <a:pt x="22" y="194"/>
                      <a:pt x="18" y="233"/>
                      <a:pt x="14" y="271"/>
                    </a:cubicBezTo>
                    <a:cubicBezTo>
                      <a:pt x="10" y="309"/>
                      <a:pt x="16" y="321"/>
                      <a:pt x="20" y="337"/>
                    </a:cubicBezTo>
                    <a:cubicBezTo>
                      <a:pt x="25" y="350"/>
                      <a:pt x="15" y="354"/>
                      <a:pt x="10" y="342"/>
                    </a:cubicBezTo>
                    <a:cubicBezTo>
                      <a:pt x="8" y="340"/>
                      <a:pt x="8" y="334"/>
                      <a:pt x="7" y="332"/>
                    </a:cubicBezTo>
                    <a:cubicBezTo>
                      <a:pt x="6" y="325"/>
                      <a:pt x="5" y="327"/>
                      <a:pt x="4" y="322"/>
                    </a:cubicBezTo>
                    <a:cubicBezTo>
                      <a:pt x="2" y="317"/>
                      <a:pt x="3" y="312"/>
                      <a:pt x="2" y="309"/>
                    </a:cubicBezTo>
                    <a:cubicBezTo>
                      <a:pt x="2" y="305"/>
                      <a:pt x="0" y="303"/>
                      <a:pt x="0" y="299"/>
                    </a:cubicBezTo>
                    <a:cubicBezTo>
                      <a:pt x="0" y="292"/>
                      <a:pt x="5" y="287"/>
                      <a:pt x="5" y="281"/>
                    </a:cubicBezTo>
                    <a:cubicBezTo>
                      <a:pt x="5" y="276"/>
                      <a:pt x="4" y="273"/>
                      <a:pt x="4" y="266"/>
                    </a:cubicBezTo>
                    <a:cubicBezTo>
                      <a:pt x="4" y="263"/>
                      <a:pt x="5" y="261"/>
                      <a:pt x="6" y="259"/>
                    </a:cubicBez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4" name="Freeform 25"/>
              <p:cNvSpPr>
                <a:spLocks/>
              </p:cNvSpPr>
              <p:nvPr/>
            </p:nvSpPr>
            <p:spPr bwMode="auto">
              <a:xfrm>
                <a:off x="1608" y="1802"/>
                <a:ext cx="3" cy="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5" name="Freeform 26"/>
              <p:cNvSpPr>
                <a:spLocks/>
              </p:cNvSpPr>
              <p:nvPr/>
            </p:nvSpPr>
            <p:spPr bwMode="auto">
              <a:xfrm>
                <a:off x="4152" y="1802"/>
                <a:ext cx="1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2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" name="Freeform 27"/>
              <p:cNvSpPr>
                <a:spLocks/>
              </p:cNvSpPr>
              <p:nvPr/>
            </p:nvSpPr>
            <p:spPr bwMode="auto">
              <a:xfrm>
                <a:off x="4152" y="2017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" name="Freeform 28"/>
              <p:cNvSpPr>
                <a:spLocks/>
              </p:cNvSpPr>
              <p:nvPr/>
            </p:nvSpPr>
            <p:spPr bwMode="auto">
              <a:xfrm>
                <a:off x="1608" y="2017"/>
                <a:ext cx="3" cy="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E7B7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8" name="Freeform 29"/>
              <p:cNvSpPr>
                <a:spLocks/>
              </p:cNvSpPr>
              <p:nvPr/>
            </p:nvSpPr>
            <p:spPr bwMode="auto">
              <a:xfrm>
                <a:off x="2028" y="1792"/>
                <a:ext cx="405" cy="312"/>
              </a:xfrm>
              <a:custGeom>
                <a:avLst/>
                <a:gdLst/>
                <a:ahLst/>
                <a:cxnLst>
                  <a:cxn ang="0">
                    <a:pos x="6" y="104"/>
                  </a:cxn>
                  <a:cxn ang="0">
                    <a:pos x="11" y="129"/>
                  </a:cxn>
                  <a:cxn ang="0">
                    <a:pos x="168" y="28"/>
                  </a:cxn>
                  <a:cxn ang="0">
                    <a:pos x="157" y="0"/>
                  </a:cxn>
                  <a:cxn ang="0">
                    <a:pos x="156" y="0"/>
                  </a:cxn>
                  <a:cxn ang="0">
                    <a:pos x="0" y="94"/>
                  </a:cxn>
                  <a:cxn ang="0">
                    <a:pos x="6" y="104"/>
                  </a:cxn>
                </a:cxnLst>
                <a:rect l="0" t="0" r="r" b="b"/>
                <a:pathLst>
                  <a:path w="168" h="129">
                    <a:moveTo>
                      <a:pt x="6" y="104"/>
                    </a:moveTo>
                    <a:cubicBezTo>
                      <a:pt x="8" y="110"/>
                      <a:pt x="11" y="120"/>
                      <a:pt x="11" y="129"/>
                    </a:cubicBezTo>
                    <a:cubicBezTo>
                      <a:pt x="34" y="116"/>
                      <a:pt x="130" y="62"/>
                      <a:pt x="168" y="28"/>
                    </a:cubicBezTo>
                    <a:cubicBezTo>
                      <a:pt x="165" y="17"/>
                      <a:pt x="161" y="7"/>
                      <a:pt x="157" y="0"/>
                    </a:cubicBezTo>
                    <a:cubicBezTo>
                      <a:pt x="156" y="0"/>
                      <a:pt x="156" y="0"/>
                      <a:pt x="156" y="0"/>
                    </a:cubicBezTo>
                    <a:cubicBezTo>
                      <a:pt x="141" y="26"/>
                      <a:pt x="47" y="94"/>
                      <a:pt x="0" y="94"/>
                    </a:cubicBezTo>
                    <a:cubicBezTo>
                      <a:pt x="3" y="97"/>
                      <a:pt x="5" y="100"/>
                      <a:pt x="6" y="104"/>
                    </a:cubicBezTo>
                    <a:close/>
                  </a:path>
                </a:pathLst>
              </a:custGeom>
              <a:solidFill>
                <a:srgbClr val="A3C56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9" name="Freeform 30"/>
              <p:cNvSpPr>
                <a:spLocks/>
              </p:cNvSpPr>
              <p:nvPr/>
            </p:nvSpPr>
            <p:spPr bwMode="auto">
              <a:xfrm>
                <a:off x="2768" y="2721"/>
                <a:ext cx="251" cy="651"/>
              </a:xfrm>
              <a:custGeom>
                <a:avLst/>
                <a:gdLst/>
                <a:ahLst/>
                <a:cxnLst>
                  <a:cxn ang="0">
                    <a:pos x="7" y="17"/>
                  </a:cxn>
                  <a:cxn ang="0">
                    <a:pos x="19" y="29"/>
                  </a:cxn>
                  <a:cxn ang="0">
                    <a:pos x="11" y="43"/>
                  </a:cxn>
                  <a:cxn ang="0">
                    <a:pos x="9" y="53"/>
                  </a:cxn>
                  <a:cxn ang="0">
                    <a:pos x="9" y="65"/>
                  </a:cxn>
                  <a:cxn ang="0">
                    <a:pos x="10" y="79"/>
                  </a:cxn>
                  <a:cxn ang="0">
                    <a:pos x="12" y="93"/>
                  </a:cxn>
                  <a:cxn ang="0">
                    <a:pos x="18" y="107"/>
                  </a:cxn>
                  <a:cxn ang="0">
                    <a:pos x="17" y="122"/>
                  </a:cxn>
                  <a:cxn ang="0">
                    <a:pos x="17" y="136"/>
                  </a:cxn>
                  <a:cxn ang="0">
                    <a:pos x="11" y="142"/>
                  </a:cxn>
                  <a:cxn ang="0">
                    <a:pos x="14" y="150"/>
                  </a:cxn>
                  <a:cxn ang="0">
                    <a:pos x="16" y="166"/>
                  </a:cxn>
                  <a:cxn ang="0">
                    <a:pos x="21" y="179"/>
                  </a:cxn>
                  <a:cxn ang="0">
                    <a:pos x="23" y="194"/>
                  </a:cxn>
                  <a:cxn ang="0">
                    <a:pos x="21" y="211"/>
                  </a:cxn>
                  <a:cxn ang="0">
                    <a:pos x="17" y="226"/>
                  </a:cxn>
                  <a:cxn ang="0">
                    <a:pos x="21" y="239"/>
                  </a:cxn>
                  <a:cxn ang="0">
                    <a:pos x="20" y="257"/>
                  </a:cxn>
                  <a:cxn ang="0">
                    <a:pos x="18" y="265"/>
                  </a:cxn>
                  <a:cxn ang="0">
                    <a:pos x="25" y="269"/>
                  </a:cxn>
                  <a:cxn ang="0">
                    <a:pos x="47" y="267"/>
                  </a:cxn>
                  <a:cxn ang="0">
                    <a:pos x="58" y="267"/>
                  </a:cxn>
                  <a:cxn ang="0">
                    <a:pos x="70" y="270"/>
                  </a:cxn>
                  <a:cxn ang="0">
                    <a:pos x="73" y="256"/>
                  </a:cxn>
                  <a:cxn ang="0">
                    <a:pos x="76" y="239"/>
                  </a:cxn>
                  <a:cxn ang="0">
                    <a:pos x="79" y="226"/>
                  </a:cxn>
                  <a:cxn ang="0">
                    <a:pos x="82" y="209"/>
                  </a:cxn>
                  <a:cxn ang="0">
                    <a:pos x="83" y="199"/>
                  </a:cxn>
                  <a:cxn ang="0">
                    <a:pos x="82" y="196"/>
                  </a:cxn>
                  <a:cxn ang="0">
                    <a:pos x="85" y="190"/>
                  </a:cxn>
                  <a:cxn ang="0">
                    <a:pos x="85" y="179"/>
                  </a:cxn>
                  <a:cxn ang="0">
                    <a:pos x="88" y="175"/>
                  </a:cxn>
                  <a:cxn ang="0">
                    <a:pos x="87" y="168"/>
                  </a:cxn>
                  <a:cxn ang="0">
                    <a:pos x="91" y="148"/>
                  </a:cxn>
                  <a:cxn ang="0">
                    <a:pos x="93" y="139"/>
                  </a:cxn>
                  <a:cxn ang="0">
                    <a:pos x="91" y="134"/>
                  </a:cxn>
                  <a:cxn ang="0">
                    <a:pos x="92" y="127"/>
                  </a:cxn>
                  <a:cxn ang="0">
                    <a:pos x="91" y="122"/>
                  </a:cxn>
                  <a:cxn ang="0">
                    <a:pos x="92" y="118"/>
                  </a:cxn>
                  <a:cxn ang="0">
                    <a:pos x="90" y="106"/>
                  </a:cxn>
                  <a:cxn ang="0">
                    <a:pos x="90" y="107"/>
                  </a:cxn>
                  <a:cxn ang="0">
                    <a:pos x="88" y="103"/>
                  </a:cxn>
                  <a:cxn ang="0">
                    <a:pos x="94" y="86"/>
                  </a:cxn>
                  <a:cxn ang="0">
                    <a:pos x="95" y="77"/>
                  </a:cxn>
                  <a:cxn ang="0">
                    <a:pos x="96" y="63"/>
                  </a:cxn>
                  <a:cxn ang="0">
                    <a:pos x="96" y="52"/>
                  </a:cxn>
                  <a:cxn ang="0">
                    <a:pos x="101" y="38"/>
                  </a:cxn>
                  <a:cxn ang="0">
                    <a:pos x="101" y="39"/>
                  </a:cxn>
                  <a:cxn ang="0">
                    <a:pos x="104" y="27"/>
                  </a:cxn>
                  <a:cxn ang="0">
                    <a:pos x="100" y="17"/>
                  </a:cxn>
                  <a:cxn ang="0">
                    <a:pos x="100" y="5"/>
                  </a:cxn>
                  <a:cxn ang="0">
                    <a:pos x="89" y="4"/>
                  </a:cxn>
                  <a:cxn ang="0">
                    <a:pos x="32" y="7"/>
                  </a:cxn>
                  <a:cxn ang="0">
                    <a:pos x="6" y="16"/>
                  </a:cxn>
                </a:cxnLst>
                <a:rect l="0" t="0" r="r" b="b"/>
                <a:pathLst>
                  <a:path w="104" h="270">
                    <a:moveTo>
                      <a:pt x="7" y="17"/>
                    </a:moveTo>
                    <a:cubicBezTo>
                      <a:pt x="6" y="25"/>
                      <a:pt x="12" y="28"/>
                      <a:pt x="19" y="29"/>
                    </a:cubicBezTo>
                    <a:cubicBezTo>
                      <a:pt x="13" y="30"/>
                      <a:pt x="1" y="37"/>
                      <a:pt x="11" y="43"/>
                    </a:cubicBezTo>
                    <a:cubicBezTo>
                      <a:pt x="5" y="43"/>
                      <a:pt x="4" y="50"/>
                      <a:pt x="9" y="53"/>
                    </a:cubicBezTo>
                    <a:cubicBezTo>
                      <a:pt x="0" y="52"/>
                      <a:pt x="5" y="63"/>
                      <a:pt x="9" y="65"/>
                    </a:cubicBezTo>
                    <a:cubicBezTo>
                      <a:pt x="5" y="70"/>
                      <a:pt x="4" y="76"/>
                      <a:pt x="10" y="79"/>
                    </a:cubicBezTo>
                    <a:cubicBezTo>
                      <a:pt x="2" y="83"/>
                      <a:pt x="8" y="89"/>
                      <a:pt x="12" y="93"/>
                    </a:cubicBezTo>
                    <a:cubicBezTo>
                      <a:pt x="0" y="98"/>
                      <a:pt x="13" y="105"/>
                      <a:pt x="18" y="107"/>
                    </a:cubicBezTo>
                    <a:cubicBezTo>
                      <a:pt x="10" y="111"/>
                      <a:pt x="10" y="116"/>
                      <a:pt x="17" y="122"/>
                    </a:cubicBezTo>
                    <a:cubicBezTo>
                      <a:pt x="9" y="124"/>
                      <a:pt x="13" y="134"/>
                      <a:pt x="17" y="136"/>
                    </a:cubicBezTo>
                    <a:cubicBezTo>
                      <a:pt x="16" y="139"/>
                      <a:pt x="11" y="138"/>
                      <a:pt x="11" y="142"/>
                    </a:cubicBezTo>
                    <a:cubicBezTo>
                      <a:pt x="10" y="145"/>
                      <a:pt x="12" y="148"/>
                      <a:pt x="14" y="150"/>
                    </a:cubicBezTo>
                    <a:cubicBezTo>
                      <a:pt x="5" y="153"/>
                      <a:pt x="13" y="162"/>
                      <a:pt x="16" y="166"/>
                    </a:cubicBezTo>
                    <a:cubicBezTo>
                      <a:pt x="11" y="169"/>
                      <a:pt x="16" y="178"/>
                      <a:pt x="21" y="179"/>
                    </a:cubicBezTo>
                    <a:cubicBezTo>
                      <a:pt x="16" y="183"/>
                      <a:pt x="13" y="194"/>
                      <a:pt x="23" y="194"/>
                    </a:cubicBezTo>
                    <a:cubicBezTo>
                      <a:pt x="16" y="195"/>
                      <a:pt x="12" y="210"/>
                      <a:pt x="21" y="211"/>
                    </a:cubicBezTo>
                    <a:cubicBezTo>
                      <a:pt x="15" y="214"/>
                      <a:pt x="18" y="221"/>
                      <a:pt x="17" y="226"/>
                    </a:cubicBezTo>
                    <a:cubicBezTo>
                      <a:pt x="17" y="230"/>
                      <a:pt x="14" y="237"/>
                      <a:pt x="21" y="239"/>
                    </a:cubicBezTo>
                    <a:cubicBezTo>
                      <a:pt x="14" y="241"/>
                      <a:pt x="16" y="253"/>
                      <a:pt x="20" y="257"/>
                    </a:cubicBezTo>
                    <a:cubicBezTo>
                      <a:pt x="16" y="258"/>
                      <a:pt x="17" y="262"/>
                      <a:pt x="18" y="265"/>
                    </a:cubicBezTo>
                    <a:cubicBezTo>
                      <a:pt x="20" y="269"/>
                      <a:pt x="22" y="269"/>
                      <a:pt x="25" y="269"/>
                    </a:cubicBezTo>
                    <a:cubicBezTo>
                      <a:pt x="32" y="268"/>
                      <a:pt x="39" y="267"/>
                      <a:pt x="47" y="267"/>
                    </a:cubicBezTo>
                    <a:cubicBezTo>
                      <a:pt x="50" y="267"/>
                      <a:pt x="55" y="266"/>
                      <a:pt x="58" y="267"/>
                    </a:cubicBezTo>
                    <a:cubicBezTo>
                      <a:pt x="62" y="268"/>
                      <a:pt x="65" y="270"/>
                      <a:pt x="70" y="270"/>
                    </a:cubicBezTo>
                    <a:cubicBezTo>
                      <a:pt x="78" y="269"/>
                      <a:pt x="79" y="260"/>
                      <a:pt x="73" y="256"/>
                    </a:cubicBezTo>
                    <a:cubicBezTo>
                      <a:pt x="79" y="253"/>
                      <a:pt x="83" y="242"/>
                      <a:pt x="76" y="239"/>
                    </a:cubicBezTo>
                    <a:cubicBezTo>
                      <a:pt x="81" y="239"/>
                      <a:pt x="81" y="229"/>
                      <a:pt x="79" y="226"/>
                    </a:cubicBezTo>
                    <a:cubicBezTo>
                      <a:pt x="86" y="222"/>
                      <a:pt x="82" y="213"/>
                      <a:pt x="82" y="209"/>
                    </a:cubicBezTo>
                    <a:cubicBezTo>
                      <a:pt x="82" y="205"/>
                      <a:pt x="83" y="202"/>
                      <a:pt x="83" y="199"/>
                    </a:cubicBezTo>
                    <a:cubicBezTo>
                      <a:pt x="83" y="198"/>
                      <a:pt x="81" y="197"/>
                      <a:pt x="82" y="196"/>
                    </a:cubicBezTo>
                    <a:cubicBezTo>
                      <a:pt x="82" y="195"/>
                      <a:pt x="84" y="191"/>
                      <a:pt x="85" y="190"/>
                    </a:cubicBezTo>
                    <a:cubicBezTo>
                      <a:pt x="86" y="186"/>
                      <a:pt x="84" y="183"/>
                      <a:pt x="85" y="179"/>
                    </a:cubicBezTo>
                    <a:cubicBezTo>
                      <a:pt x="85" y="178"/>
                      <a:pt x="87" y="176"/>
                      <a:pt x="88" y="175"/>
                    </a:cubicBezTo>
                    <a:cubicBezTo>
                      <a:pt x="88" y="172"/>
                      <a:pt x="87" y="170"/>
                      <a:pt x="87" y="168"/>
                    </a:cubicBezTo>
                    <a:cubicBezTo>
                      <a:pt x="87" y="162"/>
                      <a:pt x="95" y="156"/>
                      <a:pt x="91" y="148"/>
                    </a:cubicBezTo>
                    <a:cubicBezTo>
                      <a:pt x="95" y="147"/>
                      <a:pt x="94" y="141"/>
                      <a:pt x="93" y="139"/>
                    </a:cubicBezTo>
                    <a:cubicBezTo>
                      <a:pt x="93" y="137"/>
                      <a:pt x="91" y="135"/>
                      <a:pt x="91" y="134"/>
                    </a:cubicBezTo>
                    <a:cubicBezTo>
                      <a:pt x="90" y="132"/>
                      <a:pt x="93" y="129"/>
                      <a:pt x="92" y="127"/>
                    </a:cubicBezTo>
                    <a:cubicBezTo>
                      <a:pt x="92" y="125"/>
                      <a:pt x="91" y="124"/>
                      <a:pt x="91" y="122"/>
                    </a:cubicBezTo>
                    <a:cubicBezTo>
                      <a:pt x="90" y="120"/>
                      <a:pt x="92" y="120"/>
                      <a:pt x="92" y="118"/>
                    </a:cubicBezTo>
                    <a:cubicBezTo>
                      <a:pt x="92" y="114"/>
                      <a:pt x="92" y="108"/>
                      <a:pt x="90" y="106"/>
                    </a:cubicBezTo>
                    <a:cubicBezTo>
                      <a:pt x="89" y="106"/>
                      <a:pt x="89" y="106"/>
                      <a:pt x="90" y="107"/>
                    </a:cubicBezTo>
                    <a:cubicBezTo>
                      <a:pt x="89" y="106"/>
                      <a:pt x="88" y="104"/>
                      <a:pt x="88" y="103"/>
                    </a:cubicBezTo>
                    <a:cubicBezTo>
                      <a:pt x="94" y="101"/>
                      <a:pt x="93" y="90"/>
                      <a:pt x="94" y="86"/>
                    </a:cubicBezTo>
                    <a:cubicBezTo>
                      <a:pt x="95" y="83"/>
                      <a:pt x="95" y="80"/>
                      <a:pt x="95" y="77"/>
                    </a:cubicBezTo>
                    <a:cubicBezTo>
                      <a:pt x="96" y="72"/>
                      <a:pt x="101" y="67"/>
                      <a:pt x="96" y="63"/>
                    </a:cubicBezTo>
                    <a:cubicBezTo>
                      <a:pt x="101" y="61"/>
                      <a:pt x="98" y="55"/>
                      <a:pt x="96" y="52"/>
                    </a:cubicBezTo>
                    <a:cubicBezTo>
                      <a:pt x="101" y="50"/>
                      <a:pt x="102" y="43"/>
                      <a:pt x="101" y="38"/>
                    </a:cubicBezTo>
                    <a:cubicBezTo>
                      <a:pt x="101" y="38"/>
                      <a:pt x="101" y="39"/>
                      <a:pt x="101" y="39"/>
                    </a:cubicBezTo>
                    <a:cubicBezTo>
                      <a:pt x="104" y="35"/>
                      <a:pt x="104" y="31"/>
                      <a:pt x="104" y="27"/>
                    </a:cubicBezTo>
                    <a:cubicBezTo>
                      <a:pt x="103" y="24"/>
                      <a:pt x="103" y="18"/>
                      <a:pt x="100" y="17"/>
                    </a:cubicBezTo>
                    <a:cubicBezTo>
                      <a:pt x="104" y="14"/>
                      <a:pt x="103" y="8"/>
                      <a:pt x="100" y="5"/>
                    </a:cubicBezTo>
                    <a:cubicBezTo>
                      <a:pt x="97" y="0"/>
                      <a:pt x="94" y="2"/>
                      <a:pt x="89" y="4"/>
                    </a:cubicBezTo>
                    <a:cubicBezTo>
                      <a:pt x="79" y="6"/>
                      <a:pt x="42" y="6"/>
                      <a:pt x="32" y="7"/>
                    </a:cubicBezTo>
                    <a:cubicBezTo>
                      <a:pt x="15" y="8"/>
                      <a:pt x="10" y="9"/>
                      <a:pt x="6" y="16"/>
                    </a:cubicBezTo>
                  </a:path>
                </a:pathLst>
              </a:custGeom>
              <a:solidFill>
                <a:srgbClr val="B3437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0" name="Freeform 31"/>
              <p:cNvSpPr>
                <a:spLocks/>
              </p:cNvSpPr>
              <p:nvPr/>
            </p:nvSpPr>
            <p:spPr bwMode="auto">
              <a:xfrm>
                <a:off x="2700" y="2646"/>
                <a:ext cx="169" cy="535"/>
              </a:xfrm>
              <a:custGeom>
                <a:avLst/>
                <a:gdLst/>
                <a:ahLst/>
                <a:cxnLst>
                  <a:cxn ang="0">
                    <a:pos x="14" y="144"/>
                  </a:cxn>
                  <a:cxn ang="0">
                    <a:pos x="17" y="153"/>
                  </a:cxn>
                  <a:cxn ang="0">
                    <a:pos x="16" y="162"/>
                  </a:cxn>
                  <a:cxn ang="0">
                    <a:pos x="19" y="169"/>
                  </a:cxn>
                  <a:cxn ang="0">
                    <a:pos x="18" y="181"/>
                  </a:cxn>
                  <a:cxn ang="0">
                    <a:pos x="22" y="191"/>
                  </a:cxn>
                  <a:cxn ang="0">
                    <a:pos x="27" y="207"/>
                  </a:cxn>
                  <a:cxn ang="0">
                    <a:pos x="29" y="221"/>
                  </a:cxn>
                  <a:cxn ang="0">
                    <a:pos x="29" y="222"/>
                  </a:cxn>
                  <a:cxn ang="0">
                    <a:pos x="29" y="222"/>
                  </a:cxn>
                  <a:cxn ang="0">
                    <a:pos x="32" y="209"/>
                  </a:cxn>
                  <a:cxn ang="0">
                    <a:pos x="29" y="199"/>
                  </a:cxn>
                  <a:cxn ang="0">
                    <a:pos x="30" y="195"/>
                  </a:cxn>
                  <a:cxn ang="0">
                    <a:pos x="28" y="191"/>
                  </a:cxn>
                  <a:cxn ang="0">
                    <a:pos x="28" y="181"/>
                  </a:cxn>
                  <a:cxn ang="0">
                    <a:pos x="29" y="178"/>
                  </a:cxn>
                  <a:cxn ang="0">
                    <a:pos x="27" y="170"/>
                  </a:cxn>
                  <a:cxn ang="0">
                    <a:pos x="29" y="166"/>
                  </a:cxn>
                  <a:cxn ang="0">
                    <a:pos x="29" y="164"/>
                  </a:cxn>
                  <a:cxn ang="0">
                    <a:pos x="25" y="154"/>
                  </a:cxn>
                  <a:cxn ang="0">
                    <a:pos x="27" y="151"/>
                  </a:cxn>
                  <a:cxn ang="0">
                    <a:pos x="26" y="148"/>
                  </a:cxn>
                  <a:cxn ang="0">
                    <a:pos x="24" y="137"/>
                  </a:cxn>
                  <a:cxn ang="0">
                    <a:pos x="21" y="129"/>
                  </a:cxn>
                  <a:cxn ang="0">
                    <a:pos x="20" y="118"/>
                  </a:cxn>
                  <a:cxn ang="0">
                    <a:pos x="19" y="110"/>
                  </a:cxn>
                  <a:cxn ang="0">
                    <a:pos x="19" y="103"/>
                  </a:cxn>
                  <a:cxn ang="0">
                    <a:pos x="18" y="98"/>
                  </a:cxn>
                  <a:cxn ang="0">
                    <a:pos x="20" y="94"/>
                  </a:cxn>
                  <a:cxn ang="0">
                    <a:pos x="17" y="86"/>
                  </a:cxn>
                  <a:cxn ang="0">
                    <a:pos x="17" y="78"/>
                  </a:cxn>
                  <a:cxn ang="0">
                    <a:pos x="18" y="69"/>
                  </a:cxn>
                  <a:cxn ang="0">
                    <a:pos x="18" y="61"/>
                  </a:cxn>
                  <a:cxn ang="0">
                    <a:pos x="19" y="55"/>
                  </a:cxn>
                  <a:cxn ang="0">
                    <a:pos x="19" y="56"/>
                  </a:cxn>
                  <a:cxn ang="0">
                    <a:pos x="19" y="54"/>
                  </a:cxn>
                  <a:cxn ang="0">
                    <a:pos x="19" y="55"/>
                  </a:cxn>
                  <a:cxn ang="0">
                    <a:pos x="22" y="37"/>
                  </a:cxn>
                  <a:cxn ang="0">
                    <a:pos x="39" y="30"/>
                  </a:cxn>
                  <a:cxn ang="0">
                    <a:pos x="61" y="23"/>
                  </a:cxn>
                  <a:cxn ang="0">
                    <a:pos x="69" y="0"/>
                  </a:cxn>
                  <a:cxn ang="0">
                    <a:pos x="37" y="24"/>
                  </a:cxn>
                  <a:cxn ang="0">
                    <a:pos x="15" y="22"/>
                  </a:cxn>
                  <a:cxn ang="0">
                    <a:pos x="16" y="22"/>
                  </a:cxn>
                  <a:cxn ang="0">
                    <a:pos x="4" y="24"/>
                  </a:cxn>
                  <a:cxn ang="0">
                    <a:pos x="4" y="42"/>
                  </a:cxn>
                  <a:cxn ang="0">
                    <a:pos x="9" y="57"/>
                  </a:cxn>
                  <a:cxn ang="0">
                    <a:pos x="10" y="71"/>
                  </a:cxn>
                  <a:cxn ang="0">
                    <a:pos x="10" y="83"/>
                  </a:cxn>
                  <a:cxn ang="0">
                    <a:pos x="11" y="95"/>
                  </a:cxn>
                  <a:cxn ang="0">
                    <a:pos x="14" y="107"/>
                  </a:cxn>
                  <a:cxn ang="0">
                    <a:pos x="14" y="119"/>
                  </a:cxn>
                  <a:cxn ang="0">
                    <a:pos x="14" y="132"/>
                  </a:cxn>
                  <a:cxn ang="0">
                    <a:pos x="14" y="144"/>
                  </a:cxn>
                </a:cxnLst>
                <a:rect l="0" t="0" r="r" b="b"/>
                <a:pathLst>
                  <a:path w="70" h="222">
                    <a:moveTo>
                      <a:pt x="14" y="144"/>
                    </a:moveTo>
                    <a:cubicBezTo>
                      <a:pt x="15" y="146"/>
                      <a:pt x="17" y="151"/>
                      <a:pt x="17" y="153"/>
                    </a:cubicBezTo>
                    <a:cubicBezTo>
                      <a:pt x="17" y="156"/>
                      <a:pt x="16" y="159"/>
                      <a:pt x="16" y="162"/>
                    </a:cubicBezTo>
                    <a:cubicBezTo>
                      <a:pt x="17" y="164"/>
                      <a:pt x="19" y="166"/>
                      <a:pt x="19" y="169"/>
                    </a:cubicBezTo>
                    <a:cubicBezTo>
                      <a:pt x="19" y="173"/>
                      <a:pt x="18" y="177"/>
                      <a:pt x="18" y="181"/>
                    </a:cubicBezTo>
                    <a:cubicBezTo>
                      <a:pt x="19" y="185"/>
                      <a:pt x="22" y="187"/>
                      <a:pt x="22" y="191"/>
                    </a:cubicBezTo>
                    <a:cubicBezTo>
                      <a:pt x="22" y="199"/>
                      <a:pt x="26" y="203"/>
                      <a:pt x="27" y="207"/>
                    </a:cubicBezTo>
                    <a:cubicBezTo>
                      <a:pt x="27" y="210"/>
                      <a:pt x="26" y="216"/>
                      <a:pt x="29" y="221"/>
                    </a:cubicBezTo>
                    <a:cubicBezTo>
                      <a:pt x="29" y="222"/>
                      <a:pt x="29" y="222"/>
                      <a:pt x="29" y="222"/>
                    </a:cubicBezTo>
                    <a:cubicBezTo>
                      <a:pt x="29" y="222"/>
                      <a:pt x="29" y="222"/>
                      <a:pt x="29" y="222"/>
                    </a:cubicBezTo>
                    <a:cubicBezTo>
                      <a:pt x="30" y="217"/>
                      <a:pt x="28" y="212"/>
                      <a:pt x="32" y="209"/>
                    </a:cubicBezTo>
                    <a:cubicBezTo>
                      <a:pt x="30" y="206"/>
                      <a:pt x="29" y="203"/>
                      <a:pt x="29" y="199"/>
                    </a:cubicBezTo>
                    <a:cubicBezTo>
                      <a:pt x="29" y="198"/>
                      <a:pt x="30" y="196"/>
                      <a:pt x="30" y="195"/>
                    </a:cubicBezTo>
                    <a:cubicBezTo>
                      <a:pt x="30" y="193"/>
                      <a:pt x="30" y="194"/>
                      <a:pt x="28" y="191"/>
                    </a:cubicBezTo>
                    <a:cubicBezTo>
                      <a:pt x="27" y="188"/>
                      <a:pt x="27" y="185"/>
                      <a:pt x="28" y="181"/>
                    </a:cubicBezTo>
                    <a:cubicBezTo>
                      <a:pt x="28" y="180"/>
                      <a:pt x="29" y="179"/>
                      <a:pt x="29" y="178"/>
                    </a:cubicBezTo>
                    <a:cubicBezTo>
                      <a:pt x="29" y="175"/>
                      <a:pt x="27" y="173"/>
                      <a:pt x="27" y="170"/>
                    </a:cubicBezTo>
                    <a:cubicBezTo>
                      <a:pt x="28" y="169"/>
                      <a:pt x="29" y="167"/>
                      <a:pt x="29" y="166"/>
                    </a:cubicBezTo>
                    <a:cubicBezTo>
                      <a:pt x="29" y="165"/>
                      <a:pt x="29" y="166"/>
                      <a:pt x="29" y="164"/>
                    </a:cubicBezTo>
                    <a:cubicBezTo>
                      <a:pt x="28" y="161"/>
                      <a:pt x="25" y="158"/>
                      <a:pt x="25" y="154"/>
                    </a:cubicBezTo>
                    <a:cubicBezTo>
                      <a:pt x="26" y="153"/>
                      <a:pt x="27" y="152"/>
                      <a:pt x="27" y="151"/>
                    </a:cubicBezTo>
                    <a:cubicBezTo>
                      <a:pt x="27" y="149"/>
                      <a:pt x="26" y="149"/>
                      <a:pt x="26" y="148"/>
                    </a:cubicBezTo>
                    <a:cubicBezTo>
                      <a:pt x="25" y="144"/>
                      <a:pt x="24" y="141"/>
                      <a:pt x="24" y="137"/>
                    </a:cubicBezTo>
                    <a:cubicBezTo>
                      <a:pt x="24" y="134"/>
                      <a:pt x="22" y="133"/>
                      <a:pt x="21" y="129"/>
                    </a:cubicBezTo>
                    <a:cubicBezTo>
                      <a:pt x="18" y="125"/>
                      <a:pt x="20" y="122"/>
                      <a:pt x="20" y="118"/>
                    </a:cubicBezTo>
                    <a:cubicBezTo>
                      <a:pt x="20" y="115"/>
                      <a:pt x="18" y="114"/>
                      <a:pt x="19" y="110"/>
                    </a:cubicBezTo>
                    <a:cubicBezTo>
                      <a:pt x="20" y="107"/>
                      <a:pt x="20" y="106"/>
                      <a:pt x="19" y="103"/>
                    </a:cubicBezTo>
                    <a:cubicBezTo>
                      <a:pt x="19" y="101"/>
                      <a:pt x="18" y="99"/>
                      <a:pt x="18" y="98"/>
                    </a:cubicBezTo>
                    <a:cubicBezTo>
                      <a:pt x="19" y="96"/>
                      <a:pt x="20" y="95"/>
                      <a:pt x="20" y="94"/>
                    </a:cubicBezTo>
                    <a:cubicBezTo>
                      <a:pt x="20" y="91"/>
                      <a:pt x="18" y="88"/>
                      <a:pt x="17" y="86"/>
                    </a:cubicBezTo>
                    <a:cubicBezTo>
                      <a:pt x="17" y="83"/>
                      <a:pt x="18" y="81"/>
                      <a:pt x="17" y="78"/>
                    </a:cubicBezTo>
                    <a:cubicBezTo>
                      <a:pt x="16" y="74"/>
                      <a:pt x="17" y="73"/>
                      <a:pt x="18" y="69"/>
                    </a:cubicBezTo>
                    <a:cubicBezTo>
                      <a:pt x="18" y="67"/>
                      <a:pt x="18" y="64"/>
                      <a:pt x="18" y="61"/>
                    </a:cubicBezTo>
                    <a:cubicBezTo>
                      <a:pt x="18" y="59"/>
                      <a:pt x="21" y="56"/>
                      <a:pt x="19" y="55"/>
                    </a:cubicBezTo>
                    <a:cubicBezTo>
                      <a:pt x="19" y="55"/>
                      <a:pt x="19" y="55"/>
                      <a:pt x="19" y="56"/>
                    </a:cubicBezTo>
                    <a:cubicBezTo>
                      <a:pt x="19" y="54"/>
                      <a:pt x="19" y="54"/>
                      <a:pt x="19" y="54"/>
                    </a:cubicBezTo>
                    <a:cubicBezTo>
                      <a:pt x="19" y="55"/>
                      <a:pt x="19" y="55"/>
                      <a:pt x="19" y="55"/>
                    </a:cubicBezTo>
                    <a:cubicBezTo>
                      <a:pt x="18" y="49"/>
                      <a:pt x="19" y="42"/>
                      <a:pt x="22" y="37"/>
                    </a:cubicBezTo>
                    <a:cubicBezTo>
                      <a:pt x="25" y="31"/>
                      <a:pt x="33" y="31"/>
                      <a:pt x="39" y="30"/>
                    </a:cubicBezTo>
                    <a:cubicBezTo>
                      <a:pt x="47" y="30"/>
                      <a:pt x="55" y="29"/>
                      <a:pt x="61" y="23"/>
                    </a:cubicBezTo>
                    <a:cubicBezTo>
                      <a:pt x="70" y="17"/>
                      <a:pt x="70" y="9"/>
                      <a:pt x="69" y="0"/>
                    </a:cubicBezTo>
                    <a:cubicBezTo>
                      <a:pt x="65" y="12"/>
                      <a:pt x="54" y="24"/>
                      <a:pt x="37" y="24"/>
                    </a:cubicBezTo>
                    <a:cubicBezTo>
                      <a:pt x="29" y="24"/>
                      <a:pt x="22" y="24"/>
                      <a:pt x="15" y="22"/>
                    </a:cubicBezTo>
                    <a:cubicBezTo>
                      <a:pt x="15" y="22"/>
                      <a:pt x="15" y="22"/>
                      <a:pt x="16" y="22"/>
                    </a:cubicBezTo>
                    <a:cubicBezTo>
                      <a:pt x="14" y="22"/>
                      <a:pt x="6" y="19"/>
                      <a:pt x="4" y="24"/>
                    </a:cubicBezTo>
                    <a:cubicBezTo>
                      <a:pt x="0" y="32"/>
                      <a:pt x="6" y="35"/>
                      <a:pt x="4" y="42"/>
                    </a:cubicBezTo>
                    <a:cubicBezTo>
                      <a:pt x="3" y="48"/>
                      <a:pt x="6" y="53"/>
                      <a:pt x="9" y="57"/>
                    </a:cubicBezTo>
                    <a:cubicBezTo>
                      <a:pt x="11" y="59"/>
                      <a:pt x="9" y="66"/>
                      <a:pt x="10" y="71"/>
                    </a:cubicBezTo>
                    <a:cubicBezTo>
                      <a:pt x="10" y="75"/>
                      <a:pt x="9" y="79"/>
                      <a:pt x="10" y="83"/>
                    </a:cubicBezTo>
                    <a:cubicBezTo>
                      <a:pt x="11" y="88"/>
                      <a:pt x="10" y="92"/>
                      <a:pt x="11" y="95"/>
                    </a:cubicBezTo>
                    <a:cubicBezTo>
                      <a:pt x="11" y="98"/>
                      <a:pt x="13" y="101"/>
                      <a:pt x="14" y="107"/>
                    </a:cubicBezTo>
                    <a:cubicBezTo>
                      <a:pt x="15" y="111"/>
                      <a:pt x="14" y="115"/>
                      <a:pt x="14" y="119"/>
                    </a:cubicBezTo>
                    <a:cubicBezTo>
                      <a:pt x="15" y="125"/>
                      <a:pt x="14" y="130"/>
                      <a:pt x="14" y="132"/>
                    </a:cubicBezTo>
                    <a:cubicBezTo>
                      <a:pt x="14" y="135"/>
                      <a:pt x="13" y="139"/>
                      <a:pt x="14" y="144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" name="Freeform 32"/>
              <p:cNvSpPr>
                <a:spLocks/>
              </p:cNvSpPr>
              <p:nvPr/>
            </p:nvSpPr>
            <p:spPr bwMode="auto">
              <a:xfrm>
                <a:off x="2978" y="2689"/>
                <a:ext cx="84" cy="205"/>
              </a:xfrm>
              <a:custGeom>
                <a:avLst/>
                <a:gdLst/>
                <a:ahLst/>
                <a:cxnLst>
                  <a:cxn ang="0">
                    <a:pos x="32" y="6"/>
                  </a:cxn>
                  <a:cxn ang="0">
                    <a:pos x="19" y="4"/>
                  </a:cxn>
                  <a:cxn ang="0">
                    <a:pos x="20" y="4"/>
                  </a:cxn>
                  <a:cxn ang="0">
                    <a:pos x="0" y="6"/>
                  </a:cxn>
                  <a:cxn ang="0">
                    <a:pos x="2" y="7"/>
                  </a:cxn>
                  <a:cxn ang="0">
                    <a:pos x="18" y="7"/>
                  </a:cxn>
                  <a:cxn ang="0">
                    <a:pos x="24" y="16"/>
                  </a:cxn>
                  <a:cxn ang="0">
                    <a:pos x="23" y="23"/>
                  </a:cxn>
                  <a:cxn ang="0">
                    <a:pos x="24" y="30"/>
                  </a:cxn>
                  <a:cxn ang="0">
                    <a:pos x="20" y="42"/>
                  </a:cxn>
                  <a:cxn ang="0">
                    <a:pos x="20" y="60"/>
                  </a:cxn>
                  <a:cxn ang="0">
                    <a:pos x="17" y="84"/>
                  </a:cxn>
                  <a:cxn ang="0">
                    <a:pos x="18" y="85"/>
                  </a:cxn>
                  <a:cxn ang="0">
                    <a:pos x="21" y="77"/>
                  </a:cxn>
                  <a:cxn ang="0">
                    <a:pos x="21" y="65"/>
                  </a:cxn>
                  <a:cxn ang="0">
                    <a:pos x="25" y="53"/>
                  </a:cxn>
                  <a:cxn ang="0">
                    <a:pos x="26" y="39"/>
                  </a:cxn>
                  <a:cxn ang="0">
                    <a:pos x="29" y="24"/>
                  </a:cxn>
                  <a:cxn ang="0">
                    <a:pos x="32" y="6"/>
                  </a:cxn>
                </a:cxnLst>
                <a:rect l="0" t="0" r="r" b="b"/>
                <a:pathLst>
                  <a:path w="35" h="85">
                    <a:moveTo>
                      <a:pt x="32" y="6"/>
                    </a:moveTo>
                    <a:cubicBezTo>
                      <a:pt x="29" y="0"/>
                      <a:pt x="20" y="4"/>
                      <a:pt x="19" y="4"/>
                    </a:cubicBezTo>
                    <a:cubicBezTo>
                      <a:pt x="19" y="4"/>
                      <a:pt x="20" y="4"/>
                      <a:pt x="20" y="4"/>
                    </a:cubicBezTo>
                    <a:cubicBezTo>
                      <a:pt x="14" y="5"/>
                      <a:pt x="7" y="6"/>
                      <a:pt x="0" y="6"/>
                    </a:cubicBezTo>
                    <a:cubicBezTo>
                      <a:pt x="1" y="6"/>
                      <a:pt x="1" y="7"/>
                      <a:pt x="2" y="7"/>
                    </a:cubicBezTo>
                    <a:cubicBezTo>
                      <a:pt x="7" y="7"/>
                      <a:pt x="13" y="6"/>
                      <a:pt x="18" y="7"/>
                    </a:cubicBezTo>
                    <a:cubicBezTo>
                      <a:pt x="23" y="8"/>
                      <a:pt x="25" y="11"/>
                      <a:pt x="24" y="16"/>
                    </a:cubicBezTo>
                    <a:cubicBezTo>
                      <a:pt x="24" y="18"/>
                      <a:pt x="23" y="20"/>
                      <a:pt x="23" y="23"/>
                    </a:cubicBezTo>
                    <a:cubicBezTo>
                      <a:pt x="23" y="25"/>
                      <a:pt x="24" y="27"/>
                      <a:pt x="24" y="30"/>
                    </a:cubicBezTo>
                    <a:cubicBezTo>
                      <a:pt x="24" y="34"/>
                      <a:pt x="21" y="37"/>
                      <a:pt x="20" y="42"/>
                    </a:cubicBezTo>
                    <a:cubicBezTo>
                      <a:pt x="19" y="48"/>
                      <a:pt x="20" y="54"/>
                      <a:pt x="20" y="60"/>
                    </a:cubicBezTo>
                    <a:cubicBezTo>
                      <a:pt x="20" y="67"/>
                      <a:pt x="19" y="77"/>
                      <a:pt x="17" y="84"/>
                    </a:cubicBezTo>
                    <a:cubicBezTo>
                      <a:pt x="17" y="84"/>
                      <a:pt x="18" y="85"/>
                      <a:pt x="18" y="85"/>
                    </a:cubicBezTo>
                    <a:cubicBezTo>
                      <a:pt x="19" y="82"/>
                      <a:pt x="20" y="79"/>
                      <a:pt x="21" y="77"/>
                    </a:cubicBezTo>
                    <a:cubicBezTo>
                      <a:pt x="21" y="74"/>
                      <a:pt x="20" y="70"/>
                      <a:pt x="21" y="65"/>
                    </a:cubicBezTo>
                    <a:cubicBezTo>
                      <a:pt x="22" y="61"/>
                      <a:pt x="25" y="57"/>
                      <a:pt x="25" y="53"/>
                    </a:cubicBezTo>
                    <a:cubicBezTo>
                      <a:pt x="26" y="48"/>
                      <a:pt x="24" y="41"/>
                      <a:pt x="26" y="39"/>
                    </a:cubicBezTo>
                    <a:cubicBezTo>
                      <a:pt x="28" y="35"/>
                      <a:pt x="30" y="31"/>
                      <a:pt x="29" y="24"/>
                    </a:cubicBezTo>
                    <a:cubicBezTo>
                      <a:pt x="28" y="18"/>
                      <a:pt x="35" y="12"/>
                      <a:pt x="32" y="6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2" name="Freeform 33"/>
              <p:cNvSpPr>
                <a:spLocks/>
              </p:cNvSpPr>
              <p:nvPr/>
            </p:nvSpPr>
            <p:spPr bwMode="auto">
              <a:xfrm>
                <a:off x="2344" y="1636"/>
                <a:ext cx="920" cy="1085"/>
              </a:xfrm>
              <a:custGeom>
                <a:avLst/>
                <a:gdLst/>
                <a:ahLst/>
                <a:cxnLst>
                  <a:cxn ang="0">
                    <a:pos x="376" y="14"/>
                  </a:cxn>
                  <a:cxn ang="0">
                    <a:pos x="340" y="15"/>
                  </a:cxn>
                  <a:cxn ang="0">
                    <a:pos x="318" y="10"/>
                  </a:cxn>
                  <a:cxn ang="0">
                    <a:pos x="302" y="13"/>
                  </a:cxn>
                  <a:cxn ang="0">
                    <a:pos x="294" y="6"/>
                  </a:cxn>
                  <a:cxn ang="0">
                    <a:pos x="280" y="8"/>
                  </a:cxn>
                  <a:cxn ang="0">
                    <a:pos x="271" y="5"/>
                  </a:cxn>
                  <a:cxn ang="0">
                    <a:pos x="263" y="2"/>
                  </a:cxn>
                  <a:cxn ang="0">
                    <a:pos x="250" y="2"/>
                  </a:cxn>
                  <a:cxn ang="0">
                    <a:pos x="241" y="1"/>
                  </a:cxn>
                  <a:cxn ang="0">
                    <a:pos x="229" y="7"/>
                  </a:cxn>
                  <a:cxn ang="0">
                    <a:pos x="222" y="0"/>
                  </a:cxn>
                  <a:cxn ang="0">
                    <a:pos x="214" y="0"/>
                  </a:cxn>
                  <a:cxn ang="0">
                    <a:pos x="207" y="6"/>
                  </a:cxn>
                  <a:cxn ang="0">
                    <a:pos x="197" y="1"/>
                  </a:cxn>
                  <a:cxn ang="0">
                    <a:pos x="189" y="4"/>
                  </a:cxn>
                  <a:cxn ang="0">
                    <a:pos x="178" y="4"/>
                  </a:cxn>
                  <a:cxn ang="0">
                    <a:pos x="170" y="5"/>
                  </a:cxn>
                  <a:cxn ang="0">
                    <a:pos x="158" y="11"/>
                  </a:cxn>
                  <a:cxn ang="0">
                    <a:pos x="142" y="9"/>
                  </a:cxn>
                  <a:cxn ang="0">
                    <a:pos x="130" y="12"/>
                  </a:cxn>
                  <a:cxn ang="0">
                    <a:pos x="125" y="13"/>
                  </a:cxn>
                  <a:cxn ang="0">
                    <a:pos x="110" y="17"/>
                  </a:cxn>
                  <a:cxn ang="0">
                    <a:pos x="100" y="19"/>
                  </a:cxn>
                  <a:cxn ang="0">
                    <a:pos x="21" y="23"/>
                  </a:cxn>
                  <a:cxn ang="0">
                    <a:pos x="15" y="30"/>
                  </a:cxn>
                  <a:cxn ang="0">
                    <a:pos x="78" y="33"/>
                  </a:cxn>
                  <a:cxn ang="0">
                    <a:pos x="108" y="40"/>
                  </a:cxn>
                  <a:cxn ang="0">
                    <a:pos x="112" y="49"/>
                  </a:cxn>
                  <a:cxn ang="0">
                    <a:pos x="121" y="55"/>
                  </a:cxn>
                  <a:cxn ang="0">
                    <a:pos x="129" y="62"/>
                  </a:cxn>
                  <a:cxn ang="0">
                    <a:pos x="135" y="63"/>
                  </a:cxn>
                  <a:cxn ang="0">
                    <a:pos x="140" y="72"/>
                  </a:cxn>
                  <a:cxn ang="0">
                    <a:pos x="148" y="83"/>
                  </a:cxn>
                  <a:cxn ang="0">
                    <a:pos x="153" y="95"/>
                  </a:cxn>
                  <a:cxn ang="0">
                    <a:pos x="163" y="102"/>
                  </a:cxn>
                  <a:cxn ang="0">
                    <a:pos x="165" y="122"/>
                  </a:cxn>
                  <a:cxn ang="0">
                    <a:pos x="174" y="131"/>
                  </a:cxn>
                  <a:cxn ang="0">
                    <a:pos x="173" y="149"/>
                  </a:cxn>
                  <a:cxn ang="0">
                    <a:pos x="180" y="155"/>
                  </a:cxn>
                  <a:cxn ang="0">
                    <a:pos x="179" y="170"/>
                  </a:cxn>
                  <a:cxn ang="0">
                    <a:pos x="184" y="182"/>
                  </a:cxn>
                  <a:cxn ang="0">
                    <a:pos x="191" y="198"/>
                  </a:cxn>
                  <a:cxn ang="0">
                    <a:pos x="203" y="213"/>
                  </a:cxn>
                  <a:cxn ang="0">
                    <a:pos x="203" y="228"/>
                  </a:cxn>
                  <a:cxn ang="0">
                    <a:pos x="209" y="251"/>
                  </a:cxn>
                  <a:cxn ang="0">
                    <a:pos x="210" y="271"/>
                  </a:cxn>
                  <a:cxn ang="0">
                    <a:pos x="213" y="294"/>
                  </a:cxn>
                  <a:cxn ang="0">
                    <a:pos x="213" y="328"/>
                  </a:cxn>
                  <a:cxn ang="0">
                    <a:pos x="209" y="349"/>
                  </a:cxn>
                  <a:cxn ang="0">
                    <a:pos x="211" y="383"/>
                  </a:cxn>
                  <a:cxn ang="0">
                    <a:pos x="197" y="441"/>
                  </a:cxn>
                  <a:cxn ang="0">
                    <a:pos x="235" y="430"/>
                  </a:cxn>
                  <a:cxn ang="0">
                    <a:pos x="235" y="383"/>
                  </a:cxn>
                  <a:cxn ang="0">
                    <a:pos x="236" y="349"/>
                  </a:cxn>
                  <a:cxn ang="0">
                    <a:pos x="232" y="335"/>
                  </a:cxn>
                  <a:cxn ang="0">
                    <a:pos x="222" y="228"/>
                  </a:cxn>
                  <a:cxn ang="0">
                    <a:pos x="183" y="100"/>
                  </a:cxn>
                  <a:cxn ang="0">
                    <a:pos x="223" y="17"/>
                  </a:cxn>
                  <a:cxn ang="0">
                    <a:pos x="374" y="20"/>
                  </a:cxn>
                </a:cxnLst>
                <a:rect l="0" t="0" r="r" b="b"/>
                <a:pathLst>
                  <a:path w="382" h="450">
                    <a:moveTo>
                      <a:pt x="374" y="20"/>
                    </a:moveTo>
                    <a:cubicBezTo>
                      <a:pt x="377" y="19"/>
                      <a:pt x="380" y="17"/>
                      <a:pt x="382" y="15"/>
                    </a:cubicBezTo>
                    <a:cubicBezTo>
                      <a:pt x="380" y="15"/>
                      <a:pt x="379" y="15"/>
                      <a:pt x="376" y="14"/>
                    </a:cubicBezTo>
                    <a:cubicBezTo>
                      <a:pt x="364" y="10"/>
                      <a:pt x="359" y="14"/>
                      <a:pt x="350" y="18"/>
                    </a:cubicBezTo>
                    <a:cubicBezTo>
                      <a:pt x="347" y="19"/>
                      <a:pt x="341" y="16"/>
                      <a:pt x="340" y="15"/>
                    </a:cubicBezTo>
                    <a:cubicBezTo>
                      <a:pt x="340" y="15"/>
                      <a:pt x="340" y="15"/>
                      <a:pt x="340" y="15"/>
                    </a:cubicBezTo>
                    <a:cubicBezTo>
                      <a:pt x="337" y="14"/>
                      <a:pt x="333" y="13"/>
                      <a:pt x="329" y="12"/>
                    </a:cubicBezTo>
                    <a:cubicBezTo>
                      <a:pt x="329" y="12"/>
                      <a:pt x="326" y="14"/>
                      <a:pt x="325" y="14"/>
                    </a:cubicBezTo>
                    <a:cubicBezTo>
                      <a:pt x="321" y="16"/>
                      <a:pt x="320" y="13"/>
                      <a:pt x="318" y="10"/>
                    </a:cubicBezTo>
                    <a:cubicBezTo>
                      <a:pt x="315" y="9"/>
                      <a:pt x="311" y="9"/>
                      <a:pt x="307" y="8"/>
                    </a:cubicBezTo>
                    <a:cubicBezTo>
                      <a:pt x="306" y="8"/>
                      <a:pt x="304" y="9"/>
                      <a:pt x="304" y="10"/>
                    </a:cubicBezTo>
                    <a:cubicBezTo>
                      <a:pt x="304" y="11"/>
                      <a:pt x="304" y="12"/>
                      <a:pt x="302" y="13"/>
                    </a:cubicBezTo>
                    <a:cubicBezTo>
                      <a:pt x="300" y="14"/>
                      <a:pt x="298" y="11"/>
                      <a:pt x="297" y="10"/>
                    </a:cubicBezTo>
                    <a:cubicBezTo>
                      <a:pt x="296" y="8"/>
                      <a:pt x="296" y="7"/>
                      <a:pt x="295" y="6"/>
                    </a:cubicBezTo>
                    <a:cubicBezTo>
                      <a:pt x="295" y="6"/>
                      <a:pt x="294" y="6"/>
                      <a:pt x="294" y="6"/>
                    </a:cubicBezTo>
                    <a:cubicBezTo>
                      <a:pt x="290" y="5"/>
                      <a:pt x="286" y="5"/>
                      <a:pt x="282" y="4"/>
                    </a:cubicBezTo>
                    <a:cubicBezTo>
                      <a:pt x="281" y="4"/>
                      <a:pt x="280" y="5"/>
                      <a:pt x="280" y="6"/>
                    </a:cubicBezTo>
                    <a:cubicBezTo>
                      <a:pt x="280" y="7"/>
                      <a:pt x="280" y="7"/>
                      <a:pt x="280" y="8"/>
                    </a:cubicBezTo>
                    <a:cubicBezTo>
                      <a:pt x="277" y="10"/>
                      <a:pt x="277" y="7"/>
                      <a:pt x="277" y="4"/>
                    </a:cubicBezTo>
                    <a:cubicBezTo>
                      <a:pt x="276" y="4"/>
                      <a:pt x="275" y="3"/>
                      <a:pt x="274" y="3"/>
                    </a:cubicBezTo>
                    <a:cubicBezTo>
                      <a:pt x="273" y="3"/>
                      <a:pt x="271" y="4"/>
                      <a:pt x="271" y="5"/>
                    </a:cubicBezTo>
                    <a:cubicBezTo>
                      <a:pt x="271" y="8"/>
                      <a:pt x="271" y="12"/>
                      <a:pt x="267" y="7"/>
                    </a:cubicBezTo>
                    <a:cubicBezTo>
                      <a:pt x="267" y="7"/>
                      <a:pt x="266" y="6"/>
                      <a:pt x="266" y="5"/>
                    </a:cubicBezTo>
                    <a:cubicBezTo>
                      <a:pt x="266" y="4"/>
                      <a:pt x="264" y="2"/>
                      <a:pt x="263" y="2"/>
                    </a:cubicBezTo>
                    <a:cubicBezTo>
                      <a:pt x="260" y="2"/>
                      <a:pt x="256" y="2"/>
                      <a:pt x="252" y="1"/>
                    </a:cubicBezTo>
                    <a:cubicBezTo>
                      <a:pt x="252" y="1"/>
                      <a:pt x="251" y="1"/>
                      <a:pt x="251" y="2"/>
                    </a:cubicBezTo>
                    <a:cubicBezTo>
                      <a:pt x="250" y="2"/>
                      <a:pt x="250" y="2"/>
                      <a:pt x="250" y="2"/>
                    </a:cubicBezTo>
                    <a:cubicBezTo>
                      <a:pt x="250" y="3"/>
                      <a:pt x="250" y="4"/>
                      <a:pt x="250" y="5"/>
                    </a:cubicBezTo>
                    <a:cubicBezTo>
                      <a:pt x="250" y="10"/>
                      <a:pt x="245" y="9"/>
                      <a:pt x="243" y="3"/>
                    </a:cubicBezTo>
                    <a:cubicBezTo>
                      <a:pt x="243" y="2"/>
                      <a:pt x="241" y="1"/>
                      <a:pt x="241" y="1"/>
                    </a:cubicBezTo>
                    <a:cubicBezTo>
                      <a:pt x="239" y="0"/>
                      <a:pt x="238" y="0"/>
                      <a:pt x="236" y="0"/>
                    </a:cubicBezTo>
                    <a:cubicBezTo>
                      <a:pt x="236" y="0"/>
                      <a:pt x="234" y="1"/>
                      <a:pt x="234" y="2"/>
                    </a:cubicBezTo>
                    <a:cubicBezTo>
                      <a:pt x="234" y="6"/>
                      <a:pt x="234" y="11"/>
                      <a:pt x="229" y="7"/>
                    </a:cubicBezTo>
                    <a:cubicBezTo>
                      <a:pt x="228" y="6"/>
                      <a:pt x="228" y="4"/>
                      <a:pt x="228" y="2"/>
                    </a:cubicBezTo>
                    <a:cubicBezTo>
                      <a:pt x="228" y="1"/>
                      <a:pt x="226" y="0"/>
                      <a:pt x="225" y="0"/>
                    </a:cubicBezTo>
                    <a:cubicBezTo>
                      <a:pt x="224" y="0"/>
                      <a:pt x="223" y="0"/>
                      <a:pt x="222" y="0"/>
                    </a:cubicBezTo>
                    <a:cubicBezTo>
                      <a:pt x="222" y="2"/>
                      <a:pt x="222" y="3"/>
                      <a:pt x="221" y="3"/>
                    </a:cubicBezTo>
                    <a:cubicBezTo>
                      <a:pt x="219" y="4"/>
                      <a:pt x="218" y="3"/>
                      <a:pt x="217" y="2"/>
                    </a:cubicBezTo>
                    <a:cubicBezTo>
                      <a:pt x="217" y="1"/>
                      <a:pt x="215" y="0"/>
                      <a:pt x="214" y="0"/>
                    </a:cubicBezTo>
                    <a:cubicBezTo>
                      <a:pt x="213" y="0"/>
                      <a:pt x="211" y="0"/>
                      <a:pt x="209" y="1"/>
                    </a:cubicBezTo>
                    <a:cubicBezTo>
                      <a:pt x="208" y="1"/>
                      <a:pt x="207" y="2"/>
                      <a:pt x="207" y="3"/>
                    </a:cubicBezTo>
                    <a:cubicBezTo>
                      <a:pt x="207" y="4"/>
                      <a:pt x="207" y="5"/>
                      <a:pt x="207" y="6"/>
                    </a:cubicBezTo>
                    <a:cubicBezTo>
                      <a:pt x="207" y="8"/>
                      <a:pt x="206" y="11"/>
                      <a:pt x="202" y="9"/>
                    </a:cubicBezTo>
                    <a:cubicBezTo>
                      <a:pt x="201" y="8"/>
                      <a:pt x="201" y="5"/>
                      <a:pt x="201" y="3"/>
                    </a:cubicBezTo>
                    <a:cubicBezTo>
                      <a:pt x="201" y="3"/>
                      <a:pt x="198" y="1"/>
                      <a:pt x="197" y="1"/>
                    </a:cubicBezTo>
                    <a:cubicBezTo>
                      <a:pt x="196" y="2"/>
                      <a:pt x="194" y="2"/>
                      <a:pt x="192" y="2"/>
                    </a:cubicBezTo>
                    <a:cubicBezTo>
                      <a:pt x="192" y="3"/>
                      <a:pt x="192" y="5"/>
                      <a:pt x="193" y="6"/>
                    </a:cubicBezTo>
                    <a:cubicBezTo>
                      <a:pt x="189" y="8"/>
                      <a:pt x="189" y="6"/>
                      <a:pt x="189" y="4"/>
                    </a:cubicBezTo>
                    <a:cubicBezTo>
                      <a:pt x="188" y="4"/>
                      <a:pt x="186" y="3"/>
                      <a:pt x="185" y="3"/>
                    </a:cubicBezTo>
                    <a:cubicBezTo>
                      <a:pt x="183" y="3"/>
                      <a:pt x="181" y="3"/>
                      <a:pt x="178" y="4"/>
                    </a:cubicBezTo>
                    <a:cubicBezTo>
                      <a:pt x="178" y="4"/>
                      <a:pt x="178" y="4"/>
                      <a:pt x="178" y="4"/>
                    </a:cubicBezTo>
                    <a:cubicBezTo>
                      <a:pt x="177" y="6"/>
                      <a:pt x="181" y="11"/>
                      <a:pt x="176" y="10"/>
                    </a:cubicBezTo>
                    <a:cubicBezTo>
                      <a:pt x="174" y="10"/>
                      <a:pt x="173" y="8"/>
                      <a:pt x="173" y="6"/>
                    </a:cubicBezTo>
                    <a:cubicBezTo>
                      <a:pt x="173" y="6"/>
                      <a:pt x="171" y="5"/>
                      <a:pt x="170" y="5"/>
                    </a:cubicBezTo>
                    <a:cubicBezTo>
                      <a:pt x="167" y="5"/>
                      <a:pt x="164" y="6"/>
                      <a:pt x="161" y="6"/>
                    </a:cubicBezTo>
                    <a:cubicBezTo>
                      <a:pt x="161" y="6"/>
                      <a:pt x="160" y="7"/>
                      <a:pt x="160" y="8"/>
                    </a:cubicBezTo>
                    <a:cubicBezTo>
                      <a:pt x="160" y="9"/>
                      <a:pt x="160" y="10"/>
                      <a:pt x="158" y="11"/>
                    </a:cubicBezTo>
                    <a:cubicBezTo>
                      <a:pt x="156" y="12"/>
                      <a:pt x="155" y="11"/>
                      <a:pt x="155" y="9"/>
                    </a:cubicBezTo>
                    <a:cubicBezTo>
                      <a:pt x="154" y="9"/>
                      <a:pt x="152" y="7"/>
                      <a:pt x="151" y="8"/>
                    </a:cubicBezTo>
                    <a:cubicBezTo>
                      <a:pt x="148" y="8"/>
                      <a:pt x="145" y="9"/>
                      <a:pt x="142" y="9"/>
                    </a:cubicBezTo>
                    <a:cubicBezTo>
                      <a:pt x="142" y="11"/>
                      <a:pt x="142" y="13"/>
                      <a:pt x="141" y="14"/>
                    </a:cubicBezTo>
                    <a:cubicBezTo>
                      <a:pt x="138" y="16"/>
                      <a:pt x="137" y="11"/>
                      <a:pt x="136" y="10"/>
                    </a:cubicBezTo>
                    <a:cubicBezTo>
                      <a:pt x="134" y="11"/>
                      <a:pt x="132" y="11"/>
                      <a:pt x="130" y="12"/>
                    </a:cubicBezTo>
                    <a:cubicBezTo>
                      <a:pt x="129" y="14"/>
                      <a:pt x="131" y="16"/>
                      <a:pt x="131" y="19"/>
                    </a:cubicBezTo>
                    <a:cubicBezTo>
                      <a:pt x="125" y="21"/>
                      <a:pt x="127" y="15"/>
                      <a:pt x="126" y="13"/>
                    </a:cubicBezTo>
                    <a:cubicBezTo>
                      <a:pt x="126" y="13"/>
                      <a:pt x="126" y="13"/>
                      <a:pt x="125" y="13"/>
                    </a:cubicBezTo>
                    <a:cubicBezTo>
                      <a:pt x="122" y="13"/>
                      <a:pt x="119" y="14"/>
                      <a:pt x="116" y="15"/>
                    </a:cubicBezTo>
                    <a:cubicBezTo>
                      <a:pt x="116" y="16"/>
                      <a:pt x="117" y="18"/>
                      <a:pt x="115" y="19"/>
                    </a:cubicBezTo>
                    <a:cubicBezTo>
                      <a:pt x="113" y="20"/>
                      <a:pt x="112" y="18"/>
                      <a:pt x="110" y="17"/>
                    </a:cubicBezTo>
                    <a:cubicBezTo>
                      <a:pt x="110" y="17"/>
                      <a:pt x="110" y="17"/>
                      <a:pt x="109" y="16"/>
                    </a:cubicBezTo>
                    <a:cubicBezTo>
                      <a:pt x="107" y="17"/>
                      <a:pt x="104" y="18"/>
                      <a:pt x="101" y="19"/>
                    </a:cubicBezTo>
                    <a:cubicBezTo>
                      <a:pt x="101" y="19"/>
                      <a:pt x="100" y="19"/>
                      <a:pt x="100" y="19"/>
                    </a:cubicBezTo>
                    <a:cubicBezTo>
                      <a:pt x="92" y="20"/>
                      <a:pt x="88" y="16"/>
                      <a:pt x="79" y="16"/>
                    </a:cubicBezTo>
                    <a:cubicBezTo>
                      <a:pt x="70" y="16"/>
                      <a:pt x="59" y="17"/>
                      <a:pt x="47" y="20"/>
                    </a:cubicBezTo>
                    <a:cubicBezTo>
                      <a:pt x="35" y="23"/>
                      <a:pt x="38" y="23"/>
                      <a:pt x="21" y="23"/>
                    </a:cubicBezTo>
                    <a:cubicBezTo>
                      <a:pt x="15" y="23"/>
                      <a:pt x="8" y="23"/>
                      <a:pt x="1" y="24"/>
                    </a:cubicBezTo>
                    <a:cubicBezTo>
                      <a:pt x="1" y="24"/>
                      <a:pt x="1" y="25"/>
                      <a:pt x="1" y="25"/>
                    </a:cubicBezTo>
                    <a:cubicBezTo>
                      <a:pt x="0" y="28"/>
                      <a:pt x="14" y="28"/>
                      <a:pt x="15" y="30"/>
                    </a:cubicBezTo>
                    <a:cubicBezTo>
                      <a:pt x="16" y="33"/>
                      <a:pt x="3" y="38"/>
                      <a:pt x="5" y="40"/>
                    </a:cubicBezTo>
                    <a:cubicBezTo>
                      <a:pt x="14" y="38"/>
                      <a:pt x="31" y="33"/>
                      <a:pt x="47" y="31"/>
                    </a:cubicBezTo>
                    <a:cubicBezTo>
                      <a:pt x="61" y="30"/>
                      <a:pt x="74" y="34"/>
                      <a:pt x="78" y="33"/>
                    </a:cubicBezTo>
                    <a:cubicBezTo>
                      <a:pt x="88" y="32"/>
                      <a:pt x="98" y="37"/>
                      <a:pt x="101" y="38"/>
                    </a:cubicBezTo>
                    <a:cubicBezTo>
                      <a:pt x="102" y="40"/>
                      <a:pt x="104" y="41"/>
                      <a:pt x="105" y="40"/>
                    </a:cubicBezTo>
                    <a:cubicBezTo>
                      <a:pt x="106" y="40"/>
                      <a:pt x="107" y="40"/>
                      <a:pt x="108" y="40"/>
                    </a:cubicBezTo>
                    <a:cubicBezTo>
                      <a:pt x="108" y="40"/>
                      <a:pt x="109" y="40"/>
                      <a:pt x="109" y="41"/>
                    </a:cubicBezTo>
                    <a:cubicBezTo>
                      <a:pt x="110" y="41"/>
                      <a:pt x="110" y="41"/>
                      <a:pt x="110" y="42"/>
                    </a:cubicBezTo>
                    <a:cubicBezTo>
                      <a:pt x="111" y="44"/>
                      <a:pt x="108" y="49"/>
                      <a:pt x="112" y="49"/>
                    </a:cubicBezTo>
                    <a:cubicBezTo>
                      <a:pt x="114" y="49"/>
                      <a:pt x="116" y="48"/>
                      <a:pt x="118" y="47"/>
                    </a:cubicBezTo>
                    <a:cubicBezTo>
                      <a:pt x="119" y="48"/>
                      <a:pt x="120" y="49"/>
                      <a:pt x="121" y="50"/>
                    </a:cubicBezTo>
                    <a:cubicBezTo>
                      <a:pt x="121" y="52"/>
                      <a:pt x="119" y="54"/>
                      <a:pt x="121" y="55"/>
                    </a:cubicBezTo>
                    <a:cubicBezTo>
                      <a:pt x="123" y="57"/>
                      <a:pt x="125" y="56"/>
                      <a:pt x="127" y="55"/>
                    </a:cubicBezTo>
                    <a:cubicBezTo>
                      <a:pt x="128" y="56"/>
                      <a:pt x="129" y="58"/>
                      <a:pt x="131" y="59"/>
                    </a:cubicBezTo>
                    <a:cubicBezTo>
                      <a:pt x="130" y="60"/>
                      <a:pt x="129" y="61"/>
                      <a:pt x="129" y="62"/>
                    </a:cubicBezTo>
                    <a:cubicBezTo>
                      <a:pt x="130" y="65"/>
                      <a:pt x="132" y="64"/>
                      <a:pt x="134" y="62"/>
                    </a:cubicBezTo>
                    <a:cubicBezTo>
                      <a:pt x="134" y="62"/>
                      <a:pt x="135" y="63"/>
                      <a:pt x="135" y="63"/>
                    </a:cubicBezTo>
                    <a:cubicBezTo>
                      <a:pt x="135" y="63"/>
                      <a:pt x="135" y="63"/>
                      <a:pt x="135" y="63"/>
                    </a:cubicBezTo>
                    <a:cubicBezTo>
                      <a:pt x="133" y="65"/>
                      <a:pt x="134" y="68"/>
                      <a:pt x="136" y="69"/>
                    </a:cubicBezTo>
                    <a:cubicBezTo>
                      <a:pt x="137" y="70"/>
                      <a:pt x="138" y="70"/>
                      <a:pt x="138" y="70"/>
                    </a:cubicBezTo>
                    <a:cubicBezTo>
                      <a:pt x="139" y="70"/>
                      <a:pt x="139" y="71"/>
                      <a:pt x="140" y="72"/>
                    </a:cubicBezTo>
                    <a:cubicBezTo>
                      <a:pt x="141" y="74"/>
                      <a:pt x="141" y="74"/>
                      <a:pt x="142" y="74"/>
                    </a:cubicBezTo>
                    <a:cubicBezTo>
                      <a:pt x="141" y="76"/>
                      <a:pt x="141" y="77"/>
                      <a:pt x="143" y="79"/>
                    </a:cubicBezTo>
                    <a:cubicBezTo>
                      <a:pt x="144" y="81"/>
                      <a:pt x="146" y="83"/>
                      <a:pt x="148" y="83"/>
                    </a:cubicBezTo>
                    <a:cubicBezTo>
                      <a:pt x="149" y="85"/>
                      <a:pt x="150" y="87"/>
                      <a:pt x="152" y="88"/>
                    </a:cubicBezTo>
                    <a:cubicBezTo>
                      <a:pt x="152" y="89"/>
                      <a:pt x="151" y="89"/>
                      <a:pt x="151" y="89"/>
                    </a:cubicBezTo>
                    <a:cubicBezTo>
                      <a:pt x="150" y="91"/>
                      <a:pt x="152" y="94"/>
                      <a:pt x="153" y="95"/>
                    </a:cubicBezTo>
                    <a:cubicBezTo>
                      <a:pt x="154" y="96"/>
                      <a:pt x="156" y="98"/>
                      <a:pt x="157" y="98"/>
                    </a:cubicBezTo>
                    <a:cubicBezTo>
                      <a:pt x="159" y="99"/>
                      <a:pt x="159" y="98"/>
                      <a:pt x="160" y="97"/>
                    </a:cubicBezTo>
                    <a:cubicBezTo>
                      <a:pt x="161" y="99"/>
                      <a:pt x="162" y="100"/>
                      <a:pt x="163" y="102"/>
                    </a:cubicBezTo>
                    <a:cubicBezTo>
                      <a:pt x="161" y="103"/>
                      <a:pt x="158" y="105"/>
                      <a:pt x="158" y="106"/>
                    </a:cubicBezTo>
                    <a:cubicBezTo>
                      <a:pt x="158" y="108"/>
                      <a:pt x="161" y="112"/>
                      <a:pt x="162" y="111"/>
                    </a:cubicBezTo>
                    <a:cubicBezTo>
                      <a:pt x="169" y="111"/>
                      <a:pt x="164" y="119"/>
                      <a:pt x="165" y="122"/>
                    </a:cubicBezTo>
                    <a:cubicBezTo>
                      <a:pt x="165" y="124"/>
                      <a:pt x="166" y="127"/>
                      <a:pt x="168" y="127"/>
                    </a:cubicBezTo>
                    <a:cubicBezTo>
                      <a:pt x="170" y="129"/>
                      <a:pt x="168" y="128"/>
                      <a:pt x="170" y="127"/>
                    </a:cubicBezTo>
                    <a:cubicBezTo>
                      <a:pt x="171" y="127"/>
                      <a:pt x="174" y="129"/>
                      <a:pt x="174" y="131"/>
                    </a:cubicBezTo>
                    <a:cubicBezTo>
                      <a:pt x="175" y="132"/>
                      <a:pt x="174" y="135"/>
                      <a:pt x="173" y="136"/>
                    </a:cubicBezTo>
                    <a:cubicBezTo>
                      <a:pt x="170" y="137"/>
                      <a:pt x="168" y="138"/>
                      <a:pt x="168" y="141"/>
                    </a:cubicBezTo>
                    <a:cubicBezTo>
                      <a:pt x="169" y="143"/>
                      <a:pt x="169" y="149"/>
                      <a:pt x="173" y="149"/>
                    </a:cubicBezTo>
                    <a:cubicBezTo>
                      <a:pt x="174" y="149"/>
                      <a:pt x="175" y="149"/>
                      <a:pt x="175" y="148"/>
                    </a:cubicBezTo>
                    <a:cubicBezTo>
                      <a:pt x="176" y="147"/>
                      <a:pt x="179" y="148"/>
                      <a:pt x="179" y="150"/>
                    </a:cubicBezTo>
                    <a:cubicBezTo>
                      <a:pt x="179" y="151"/>
                      <a:pt x="179" y="153"/>
                      <a:pt x="180" y="155"/>
                    </a:cubicBezTo>
                    <a:cubicBezTo>
                      <a:pt x="179" y="155"/>
                      <a:pt x="178" y="156"/>
                      <a:pt x="178" y="158"/>
                    </a:cubicBezTo>
                    <a:cubicBezTo>
                      <a:pt x="177" y="160"/>
                      <a:pt x="176" y="166"/>
                      <a:pt x="177" y="168"/>
                    </a:cubicBezTo>
                    <a:cubicBezTo>
                      <a:pt x="178" y="169"/>
                      <a:pt x="178" y="169"/>
                      <a:pt x="179" y="170"/>
                    </a:cubicBezTo>
                    <a:cubicBezTo>
                      <a:pt x="179" y="170"/>
                      <a:pt x="179" y="170"/>
                      <a:pt x="179" y="170"/>
                    </a:cubicBezTo>
                    <a:cubicBezTo>
                      <a:pt x="182" y="171"/>
                      <a:pt x="185" y="173"/>
                      <a:pt x="185" y="175"/>
                    </a:cubicBezTo>
                    <a:cubicBezTo>
                      <a:pt x="186" y="178"/>
                      <a:pt x="184" y="180"/>
                      <a:pt x="184" y="182"/>
                    </a:cubicBezTo>
                    <a:cubicBezTo>
                      <a:pt x="185" y="186"/>
                      <a:pt x="192" y="187"/>
                      <a:pt x="194" y="190"/>
                    </a:cubicBezTo>
                    <a:cubicBezTo>
                      <a:pt x="194" y="192"/>
                      <a:pt x="193" y="194"/>
                      <a:pt x="191" y="196"/>
                    </a:cubicBezTo>
                    <a:cubicBezTo>
                      <a:pt x="191" y="197"/>
                      <a:pt x="191" y="198"/>
                      <a:pt x="191" y="198"/>
                    </a:cubicBezTo>
                    <a:cubicBezTo>
                      <a:pt x="190" y="202"/>
                      <a:pt x="197" y="200"/>
                      <a:pt x="197" y="203"/>
                    </a:cubicBezTo>
                    <a:cubicBezTo>
                      <a:pt x="198" y="205"/>
                      <a:pt x="196" y="207"/>
                      <a:pt x="196" y="208"/>
                    </a:cubicBezTo>
                    <a:cubicBezTo>
                      <a:pt x="197" y="210"/>
                      <a:pt x="203" y="211"/>
                      <a:pt x="203" y="213"/>
                    </a:cubicBezTo>
                    <a:cubicBezTo>
                      <a:pt x="204" y="214"/>
                      <a:pt x="203" y="215"/>
                      <a:pt x="203" y="217"/>
                    </a:cubicBezTo>
                    <a:cubicBezTo>
                      <a:pt x="201" y="217"/>
                      <a:pt x="201" y="217"/>
                      <a:pt x="201" y="220"/>
                    </a:cubicBezTo>
                    <a:cubicBezTo>
                      <a:pt x="201" y="224"/>
                      <a:pt x="200" y="226"/>
                      <a:pt x="203" y="228"/>
                    </a:cubicBezTo>
                    <a:cubicBezTo>
                      <a:pt x="205" y="231"/>
                      <a:pt x="206" y="232"/>
                      <a:pt x="207" y="237"/>
                    </a:cubicBezTo>
                    <a:cubicBezTo>
                      <a:pt x="208" y="241"/>
                      <a:pt x="204" y="241"/>
                      <a:pt x="205" y="245"/>
                    </a:cubicBezTo>
                    <a:cubicBezTo>
                      <a:pt x="205" y="248"/>
                      <a:pt x="207" y="248"/>
                      <a:pt x="209" y="251"/>
                    </a:cubicBezTo>
                    <a:cubicBezTo>
                      <a:pt x="210" y="253"/>
                      <a:pt x="207" y="254"/>
                      <a:pt x="208" y="257"/>
                    </a:cubicBezTo>
                    <a:cubicBezTo>
                      <a:pt x="209" y="260"/>
                      <a:pt x="211" y="261"/>
                      <a:pt x="212" y="265"/>
                    </a:cubicBezTo>
                    <a:cubicBezTo>
                      <a:pt x="212" y="269"/>
                      <a:pt x="209" y="267"/>
                      <a:pt x="210" y="271"/>
                    </a:cubicBezTo>
                    <a:cubicBezTo>
                      <a:pt x="210" y="274"/>
                      <a:pt x="214" y="274"/>
                      <a:pt x="215" y="277"/>
                    </a:cubicBezTo>
                    <a:cubicBezTo>
                      <a:pt x="215" y="278"/>
                      <a:pt x="212" y="279"/>
                      <a:pt x="213" y="282"/>
                    </a:cubicBezTo>
                    <a:cubicBezTo>
                      <a:pt x="213" y="285"/>
                      <a:pt x="211" y="289"/>
                      <a:pt x="213" y="294"/>
                    </a:cubicBezTo>
                    <a:cubicBezTo>
                      <a:pt x="215" y="299"/>
                      <a:pt x="214" y="301"/>
                      <a:pt x="214" y="306"/>
                    </a:cubicBezTo>
                    <a:cubicBezTo>
                      <a:pt x="214" y="313"/>
                      <a:pt x="216" y="310"/>
                      <a:pt x="215" y="317"/>
                    </a:cubicBezTo>
                    <a:cubicBezTo>
                      <a:pt x="215" y="323"/>
                      <a:pt x="215" y="327"/>
                      <a:pt x="213" y="328"/>
                    </a:cubicBezTo>
                    <a:cubicBezTo>
                      <a:pt x="211" y="329"/>
                      <a:pt x="211" y="333"/>
                      <a:pt x="212" y="337"/>
                    </a:cubicBezTo>
                    <a:cubicBezTo>
                      <a:pt x="212" y="340"/>
                      <a:pt x="212" y="338"/>
                      <a:pt x="211" y="341"/>
                    </a:cubicBezTo>
                    <a:cubicBezTo>
                      <a:pt x="211" y="345"/>
                      <a:pt x="208" y="344"/>
                      <a:pt x="209" y="349"/>
                    </a:cubicBezTo>
                    <a:cubicBezTo>
                      <a:pt x="211" y="353"/>
                      <a:pt x="209" y="355"/>
                      <a:pt x="209" y="360"/>
                    </a:cubicBezTo>
                    <a:cubicBezTo>
                      <a:pt x="209" y="364"/>
                      <a:pt x="207" y="365"/>
                      <a:pt x="208" y="369"/>
                    </a:cubicBezTo>
                    <a:cubicBezTo>
                      <a:pt x="209" y="374"/>
                      <a:pt x="209" y="379"/>
                      <a:pt x="211" y="383"/>
                    </a:cubicBezTo>
                    <a:cubicBezTo>
                      <a:pt x="213" y="386"/>
                      <a:pt x="211" y="389"/>
                      <a:pt x="214" y="393"/>
                    </a:cubicBezTo>
                    <a:cubicBezTo>
                      <a:pt x="217" y="397"/>
                      <a:pt x="217" y="401"/>
                      <a:pt x="217" y="404"/>
                    </a:cubicBezTo>
                    <a:cubicBezTo>
                      <a:pt x="221" y="412"/>
                      <a:pt x="214" y="434"/>
                      <a:pt x="197" y="441"/>
                    </a:cubicBezTo>
                    <a:cubicBezTo>
                      <a:pt x="199" y="441"/>
                      <a:pt x="186" y="449"/>
                      <a:pt x="187" y="449"/>
                    </a:cubicBezTo>
                    <a:cubicBezTo>
                      <a:pt x="195" y="450"/>
                      <a:pt x="214" y="446"/>
                      <a:pt x="224" y="440"/>
                    </a:cubicBezTo>
                    <a:cubicBezTo>
                      <a:pt x="229" y="438"/>
                      <a:pt x="232" y="434"/>
                      <a:pt x="235" y="430"/>
                    </a:cubicBezTo>
                    <a:cubicBezTo>
                      <a:pt x="228" y="421"/>
                      <a:pt x="226" y="410"/>
                      <a:pt x="228" y="404"/>
                    </a:cubicBezTo>
                    <a:cubicBezTo>
                      <a:pt x="228" y="401"/>
                      <a:pt x="228" y="397"/>
                      <a:pt x="232" y="393"/>
                    </a:cubicBezTo>
                    <a:cubicBezTo>
                      <a:pt x="235" y="389"/>
                      <a:pt x="233" y="386"/>
                      <a:pt x="235" y="383"/>
                    </a:cubicBezTo>
                    <a:cubicBezTo>
                      <a:pt x="237" y="379"/>
                      <a:pt x="235" y="376"/>
                      <a:pt x="235" y="372"/>
                    </a:cubicBezTo>
                    <a:cubicBezTo>
                      <a:pt x="236" y="367"/>
                      <a:pt x="235" y="363"/>
                      <a:pt x="235" y="359"/>
                    </a:cubicBezTo>
                    <a:cubicBezTo>
                      <a:pt x="235" y="354"/>
                      <a:pt x="235" y="353"/>
                      <a:pt x="236" y="349"/>
                    </a:cubicBezTo>
                    <a:cubicBezTo>
                      <a:pt x="238" y="344"/>
                      <a:pt x="235" y="345"/>
                      <a:pt x="234" y="341"/>
                    </a:cubicBezTo>
                    <a:cubicBezTo>
                      <a:pt x="234" y="338"/>
                      <a:pt x="231" y="339"/>
                      <a:pt x="232" y="336"/>
                    </a:cubicBezTo>
                    <a:cubicBezTo>
                      <a:pt x="232" y="336"/>
                      <a:pt x="232" y="335"/>
                      <a:pt x="232" y="335"/>
                    </a:cubicBezTo>
                    <a:cubicBezTo>
                      <a:pt x="232" y="335"/>
                      <a:pt x="232" y="335"/>
                      <a:pt x="232" y="334"/>
                    </a:cubicBezTo>
                    <a:cubicBezTo>
                      <a:pt x="222" y="317"/>
                      <a:pt x="223" y="304"/>
                      <a:pt x="224" y="285"/>
                    </a:cubicBezTo>
                    <a:cubicBezTo>
                      <a:pt x="225" y="267"/>
                      <a:pt x="224" y="246"/>
                      <a:pt x="222" y="228"/>
                    </a:cubicBezTo>
                    <a:cubicBezTo>
                      <a:pt x="220" y="209"/>
                      <a:pt x="211" y="196"/>
                      <a:pt x="206" y="177"/>
                    </a:cubicBezTo>
                    <a:cubicBezTo>
                      <a:pt x="202" y="162"/>
                      <a:pt x="195" y="151"/>
                      <a:pt x="193" y="134"/>
                    </a:cubicBezTo>
                    <a:cubicBezTo>
                      <a:pt x="191" y="126"/>
                      <a:pt x="185" y="109"/>
                      <a:pt x="183" y="100"/>
                    </a:cubicBezTo>
                    <a:cubicBezTo>
                      <a:pt x="180" y="91"/>
                      <a:pt x="165" y="77"/>
                      <a:pt x="163" y="68"/>
                    </a:cubicBezTo>
                    <a:cubicBezTo>
                      <a:pt x="157" y="55"/>
                      <a:pt x="153" y="43"/>
                      <a:pt x="160" y="35"/>
                    </a:cubicBezTo>
                    <a:cubicBezTo>
                      <a:pt x="175" y="20"/>
                      <a:pt x="214" y="18"/>
                      <a:pt x="223" y="17"/>
                    </a:cubicBezTo>
                    <a:cubicBezTo>
                      <a:pt x="241" y="17"/>
                      <a:pt x="279" y="19"/>
                      <a:pt x="296" y="22"/>
                    </a:cubicBezTo>
                    <a:cubicBezTo>
                      <a:pt x="315" y="25"/>
                      <a:pt x="327" y="28"/>
                      <a:pt x="346" y="26"/>
                    </a:cubicBezTo>
                    <a:cubicBezTo>
                      <a:pt x="355" y="25"/>
                      <a:pt x="366" y="23"/>
                      <a:pt x="374" y="20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" name="Freeform 34"/>
              <p:cNvSpPr>
                <a:spLocks/>
              </p:cNvSpPr>
              <p:nvPr/>
            </p:nvSpPr>
            <p:spPr bwMode="auto">
              <a:xfrm>
                <a:off x="2872" y="2648"/>
                <a:ext cx="168" cy="75"/>
              </a:xfrm>
              <a:custGeom>
                <a:avLst/>
                <a:gdLst/>
                <a:ahLst/>
                <a:cxnLst>
                  <a:cxn ang="0">
                    <a:pos x="67" y="21"/>
                  </a:cxn>
                  <a:cxn ang="0">
                    <a:pos x="66" y="20"/>
                  </a:cxn>
                  <a:cxn ang="0">
                    <a:pos x="63" y="21"/>
                  </a:cxn>
                  <a:cxn ang="0">
                    <a:pos x="64" y="21"/>
                  </a:cxn>
                  <a:cxn ang="0">
                    <a:pos x="41" y="23"/>
                  </a:cxn>
                  <a:cxn ang="0">
                    <a:pos x="10" y="0"/>
                  </a:cxn>
                  <a:cxn ang="0">
                    <a:pos x="0" y="22"/>
                  </a:cxn>
                  <a:cxn ang="0">
                    <a:pos x="24" y="24"/>
                  </a:cxn>
                  <a:cxn ang="0">
                    <a:pos x="58" y="26"/>
                  </a:cxn>
                  <a:cxn ang="0">
                    <a:pos x="69" y="30"/>
                  </a:cxn>
                  <a:cxn ang="0">
                    <a:pos x="70" y="25"/>
                  </a:cxn>
                  <a:cxn ang="0">
                    <a:pos x="67" y="21"/>
                  </a:cxn>
                </a:cxnLst>
                <a:rect l="0" t="0" r="r" b="b"/>
                <a:pathLst>
                  <a:path w="70" h="31">
                    <a:moveTo>
                      <a:pt x="67" y="21"/>
                    </a:moveTo>
                    <a:cubicBezTo>
                      <a:pt x="67" y="21"/>
                      <a:pt x="67" y="21"/>
                      <a:pt x="66" y="20"/>
                    </a:cubicBezTo>
                    <a:cubicBezTo>
                      <a:pt x="65" y="21"/>
                      <a:pt x="63" y="21"/>
                      <a:pt x="63" y="21"/>
                    </a:cubicBezTo>
                    <a:cubicBezTo>
                      <a:pt x="63" y="21"/>
                      <a:pt x="64" y="21"/>
                      <a:pt x="64" y="21"/>
                    </a:cubicBezTo>
                    <a:cubicBezTo>
                      <a:pt x="57" y="23"/>
                      <a:pt x="49" y="23"/>
                      <a:pt x="41" y="23"/>
                    </a:cubicBezTo>
                    <a:cubicBezTo>
                      <a:pt x="25" y="23"/>
                      <a:pt x="15" y="11"/>
                      <a:pt x="10" y="0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6" y="18"/>
                      <a:pt x="13" y="20"/>
                      <a:pt x="24" y="24"/>
                    </a:cubicBezTo>
                    <a:cubicBezTo>
                      <a:pt x="36" y="28"/>
                      <a:pt x="51" y="28"/>
                      <a:pt x="58" y="26"/>
                    </a:cubicBezTo>
                    <a:cubicBezTo>
                      <a:pt x="66" y="25"/>
                      <a:pt x="68" y="29"/>
                      <a:pt x="69" y="30"/>
                    </a:cubicBezTo>
                    <a:cubicBezTo>
                      <a:pt x="70" y="31"/>
                      <a:pt x="70" y="25"/>
                      <a:pt x="70" y="25"/>
                    </a:cubicBezTo>
                    <a:lnTo>
                      <a:pt x="67" y="21"/>
                    </a:ln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4" name="Freeform 35"/>
              <p:cNvSpPr>
                <a:spLocks/>
              </p:cNvSpPr>
              <p:nvPr/>
            </p:nvSpPr>
            <p:spPr bwMode="auto">
              <a:xfrm>
                <a:off x="2845" y="1662"/>
                <a:ext cx="675" cy="897"/>
              </a:xfrm>
              <a:custGeom>
                <a:avLst/>
                <a:gdLst/>
                <a:ahLst/>
                <a:cxnLst>
                  <a:cxn ang="0">
                    <a:pos x="280" y="45"/>
                  </a:cxn>
                  <a:cxn ang="0">
                    <a:pos x="265" y="20"/>
                  </a:cxn>
                  <a:cxn ang="0">
                    <a:pos x="199" y="2"/>
                  </a:cxn>
                  <a:cxn ang="0">
                    <a:pos x="167" y="3"/>
                  </a:cxn>
                  <a:cxn ang="0">
                    <a:pos x="115" y="28"/>
                  </a:cxn>
                  <a:cxn ang="0">
                    <a:pos x="92" y="55"/>
                  </a:cxn>
                  <a:cxn ang="0">
                    <a:pos x="78" y="75"/>
                  </a:cxn>
                  <a:cxn ang="0">
                    <a:pos x="59" y="106"/>
                  </a:cxn>
                  <a:cxn ang="0">
                    <a:pos x="51" y="139"/>
                  </a:cxn>
                  <a:cxn ang="0">
                    <a:pos x="44" y="162"/>
                  </a:cxn>
                  <a:cxn ang="0">
                    <a:pos x="37" y="186"/>
                  </a:cxn>
                  <a:cxn ang="0">
                    <a:pos x="28" y="215"/>
                  </a:cxn>
                  <a:cxn ang="0">
                    <a:pos x="12" y="216"/>
                  </a:cxn>
                  <a:cxn ang="0">
                    <a:pos x="4" y="254"/>
                  </a:cxn>
                  <a:cxn ang="0">
                    <a:pos x="2" y="261"/>
                  </a:cxn>
                  <a:cxn ang="0">
                    <a:pos x="5" y="271"/>
                  </a:cxn>
                  <a:cxn ang="0">
                    <a:pos x="6" y="295"/>
                  </a:cxn>
                  <a:cxn ang="0">
                    <a:pos x="5" y="317"/>
                  </a:cxn>
                  <a:cxn ang="0">
                    <a:pos x="3" y="330"/>
                  </a:cxn>
                  <a:cxn ang="0">
                    <a:pos x="1" y="349"/>
                  </a:cxn>
                  <a:cxn ang="0">
                    <a:pos x="15" y="367"/>
                  </a:cxn>
                  <a:cxn ang="0">
                    <a:pos x="27" y="372"/>
                  </a:cxn>
                  <a:cxn ang="0">
                    <a:pos x="27" y="348"/>
                  </a:cxn>
                  <a:cxn ang="0">
                    <a:pos x="26" y="330"/>
                  </a:cxn>
                  <a:cxn ang="0">
                    <a:pos x="24" y="317"/>
                  </a:cxn>
                  <a:cxn ang="0">
                    <a:pos x="23" y="295"/>
                  </a:cxn>
                  <a:cxn ang="0">
                    <a:pos x="24" y="285"/>
                  </a:cxn>
                  <a:cxn ang="0">
                    <a:pos x="26" y="267"/>
                  </a:cxn>
                  <a:cxn ang="0">
                    <a:pos x="27" y="246"/>
                  </a:cxn>
                  <a:cxn ang="0">
                    <a:pos x="32" y="230"/>
                  </a:cxn>
                  <a:cxn ang="0">
                    <a:pos x="40" y="207"/>
                  </a:cxn>
                  <a:cxn ang="0">
                    <a:pos x="46" y="191"/>
                  </a:cxn>
                  <a:cxn ang="0">
                    <a:pos x="51" y="170"/>
                  </a:cxn>
                  <a:cxn ang="0">
                    <a:pos x="59" y="159"/>
                  </a:cxn>
                  <a:cxn ang="0">
                    <a:pos x="60" y="147"/>
                  </a:cxn>
                  <a:cxn ang="0">
                    <a:pos x="59" y="139"/>
                  </a:cxn>
                  <a:cxn ang="0">
                    <a:pos x="66" y="131"/>
                  </a:cxn>
                  <a:cxn ang="0">
                    <a:pos x="68" y="116"/>
                  </a:cxn>
                  <a:cxn ang="0">
                    <a:pos x="73" y="100"/>
                  </a:cxn>
                  <a:cxn ang="0">
                    <a:pos x="82" y="83"/>
                  </a:cxn>
                  <a:cxn ang="0">
                    <a:pos x="92" y="68"/>
                  </a:cxn>
                  <a:cxn ang="0">
                    <a:pos x="101" y="54"/>
                  </a:cxn>
                  <a:cxn ang="0">
                    <a:pos x="107" y="48"/>
                  </a:cxn>
                  <a:cxn ang="0">
                    <a:pos x="117" y="44"/>
                  </a:cxn>
                  <a:cxn ang="0">
                    <a:pos x="120" y="36"/>
                  </a:cxn>
                  <a:cxn ang="0">
                    <a:pos x="128" y="31"/>
                  </a:cxn>
                  <a:cxn ang="0">
                    <a:pos x="130" y="29"/>
                  </a:cxn>
                  <a:cxn ang="0">
                    <a:pos x="137" y="27"/>
                  </a:cxn>
                  <a:cxn ang="0">
                    <a:pos x="183" y="17"/>
                  </a:cxn>
                  <a:cxn ang="0">
                    <a:pos x="265" y="38"/>
                  </a:cxn>
                </a:cxnLst>
                <a:rect l="0" t="0" r="r" b="b"/>
                <a:pathLst>
                  <a:path w="280" h="372">
                    <a:moveTo>
                      <a:pt x="265" y="38"/>
                    </a:moveTo>
                    <a:cubicBezTo>
                      <a:pt x="270" y="41"/>
                      <a:pt x="275" y="43"/>
                      <a:pt x="280" y="45"/>
                    </a:cubicBezTo>
                    <a:cubicBezTo>
                      <a:pt x="278" y="41"/>
                      <a:pt x="242" y="23"/>
                      <a:pt x="240" y="19"/>
                    </a:cubicBezTo>
                    <a:cubicBezTo>
                      <a:pt x="238" y="14"/>
                      <a:pt x="268" y="24"/>
                      <a:pt x="265" y="20"/>
                    </a:cubicBezTo>
                    <a:cubicBezTo>
                      <a:pt x="256" y="17"/>
                      <a:pt x="247" y="13"/>
                      <a:pt x="239" y="11"/>
                    </a:cubicBezTo>
                    <a:cubicBezTo>
                      <a:pt x="221" y="7"/>
                      <a:pt x="216" y="4"/>
                      <a:pt x="199" y="2"/>
                    </a:cubicBezTo>
                    <a:cubicBezTo>
                      <a:pt x="182" y="0"/>
                      <a:pt x="180" y="7"/>
                      <a:pt x="168" y="3"/>
                    </a:cubicBezTo>
                    <a:cubicBezTo>
                      <a:pt x="168" y="3"/>
                      <a:pt x="168" y="3"/>
                      <a:pt x="167" y="3"/>
                    </a:cubicBezTo>
                    <a:cubicBezTo>
                      <a:pt x="160" y="5"/>
                      <a:pt x="153" y="8"/>
                      <a:pt x="146" y="12"/>
                    </a:cubicBezTo>
                    <a:cubicBezTo>
                      <a:pt x="135" y="18"/>
                      <a:pt x="124" y="21"/>
                      <a:pt x="115" y="28"/>
                    </a:cubicBezTo>
                    <a:cubicBezTo>
                      <a:pt x="109" y="33"/>
                      <a:pt x="106" y="40"/>
                      <a:pt x="101" y="44"/>
                    </a:cubicBezTo>
                    <a:cubicBezTo>
                      <a:pt x="96" y="48"/>
                      <a:pt x="96" y="51"/>
                      <a:pt x="92" y="55"/>
                    </a:cubicBezTo>
                    <a:cubicBezTo>
                      <a:pt x="89" y="59"/>
                      <a:pt x="84" y="60"/>
                      <a:pt x="82" y="65"/>
                    </a:cubicBezTo>
                    <a:cubicBezTo>
                      <a:pt x="80" y="69"/>
                      <a:pt x="79" y="72"/>
                      <a:pt x="78" y="75"/>
                    </a:cubicBezTo>
                    <a:cubicBezTo>
                      <a:pt x="76" y="80"/>
                      <a:pt x="72" y="86"/>
                      <a:pt x="69" y="91"/>
                    </a:cubicBezTo>
                    <a:cubicBezTo>
                      <a:pt x="66" y="97"/>
                      <a:pt x="61" y="101"/>
                      <a:pt x="59" y="106"/>
                    </a:cubicBezTo>
                    <a:cubicBezTo>
                      <a:pt x="57" y="112"/>
                      <a:pt x="59" y="119"/>
                      <a:pt x="58" y="124"/>
                    </a:cubicBezTo>
                    <a:cubicBezTo>
                      <a:pt x="57" y="129"/>
                      <a:pt x="52" y="133"/>
                      <a:pt x="51" y="139"/>
                    </a:cubicBezTo>
                    <a:cubicBezTo>
                      <a:pt x="50" y="145"/>
                      <a:pt x="51" y="150"/>
                      <a:pt x="49" y="155"/>
                    </a:cubicBezTo>
                    <a:cubicBezTo>
                      <a:pt x="48" y="158"/>
                      <a:pt x="45" y="159"/>
                      <a:pt x="44" y="162"/>
                    </a:cubicBezTo>
                    <a:cubicBezTo>
                      <a:pt x="43" y="164"/>
                      <a:pt x="44" y="167"/>
                      <a:pt x="43" y="170"/>
                    </a:cubicBezTo>
                    <a:cubicBezTo>
                      <a:pt x="43" y="175"/>
                      <a:pt x="39" y="180"/>
                      <a:pt x="37" y="186"/>
                    </a:cubicBezTo>
                    <a:cubicBezTo>
                      <a:pt x="36" y="191"/>
                      <a:pt x="37" y="197"/>
                      <a:pt x="35" y="202"/>
                    </a:cubicBezTo>
                    <a:cubicBezTo>
                      <a:pt x="33" y="207"/>
                      <a:pt x="30" y="211"/>
                      <a:pt x="28" y="215"/>
                    </a:cubicBezTo>
                    <a:cubicBezTo>
                      <a:pt x="26" y="219"/>
                      <a:pt x="27" y="230"/>
                      <a:pt x="20" y="230"/>
                    </a:cubicBezTo>
                    <a:cubicBezTo>
                      <a:pt x="14" y="231"/>
                      <a:pt x="14" y="221"/>
                      <a:pt x="12" y="216"/>
                    </a:cubicBezTo>
                    <a:cubicBezTo>
                      <a:pt x="4" y="253"/>
                      <a:pt x="4" y="253"/>
                      <a:pt x="4" y="253"/>
                    </a:cubicBezTo>
                    <a:cubicBezTo>
                      <a:pt x="4" y="253"/>
                      <a:pt x="4" y="254"/>
                      <a:pt x="4" y="254"/>
                    </a:cubicBezTo>
                    <a:cubicBezTo>
                      <a:pt x="4" y="256"/>
                      <a:pt x="4" y="256"/>
                      <a:pt x="3" y="257"/>
                    </a:cubicBezTo>
                    <a:cubicBezTo>
                      <a:pt x="2" y="261"/>
                      <a:pt x="2" y="261"/>
                      <a:pt x="2" y="261"/>
                    </a:cubicBezTo>
                    <a:cubicBezTo>
                      <a:pt x="3" y="263"/>
                      <a:pt x="7" y="263"/>
                      <a:pt x="7" y="266"/>
                    </a:cubicBezTo>
                    <a:cubicBezTo>
                      <a:pt x="7" y="267"/>
                      <a:pt x="4" y="268"/>
                      <a:pt x="5" y="271"/>
                    </a:cubicBezTo>
                    <a:cubicBezTo>
                      <a:pt x="5" y="274"/>
                      <a:pt x="3" y="278"/>
                      <a:pt x="5" y="283"/>
                    </a:cubicBezTo>
                    <a:cubicBezTo>
                      <a:pt x="7" y="288"/>
                      <a:pt x="6" y="290"/>
                      <a:pt x="6" y="295"/>
                    </a:cubicBezTo>
                    <a:cubicBezTo>
                      <a:pt x="6" y="302"/>
                      <a:pt x="8" y="299"/>
                      <a:pt x="7" y="306"/>
                    </a:cubicBezTo>
                    <a:cubicBezTo>
                      <a:pt x="7" y="312"/>
                      <a:pt x="7" y="316"/>
                      <a:pt x="5" y="317"/>
                    </a:cubicBezTo>
                    <a:cubicBezTo>
                      <a:pt x="3" y="318"/>
                      <a:pt x="3" y="322"/>
                      <a:pt x="4" y="326"/>
                    </a:cubicBezTo>
                    <a:cubicBezTo>
                      <a:pt x="4" y="329"/>
                      <a:pt x="4" y="327"/>
                      <a:pt x="3" y="330"/>
                    </a:cubicBezTo>
                    <a:cubicBezTo>
                      <a:pt x="3" y="334"/>
                      <a:pt x="0" y="333"/>
                      <a:pt x="1" y="338"/>
                    </a:cubicBezTo>
                    <a:cubicBezTo>
                      <a:pt x="3" y="342"/>
                      <a:pt x="1" y="344"/>
                      <a:pt x="1" y="349"/>
                    </a:cubicBezTo>
                    <a:cubicBezTo>
                      <a:pt x="1" y="349"/>
                      <a:pt x="1" y="349"/>
                      <a:pt x="1" y="349"/>
                    </a:cubicBezTo>
                    <a:cubicBezTo>
                      <a:pt x="4" y="357"/>
                      <a:pt x="9" y="363"/>
                      <a:pt x="15" y="367"/>
                    </a:cubicBezTo>
                    <a:cubicBezTo>
                      <a:pt x="18" y="369"/>
                      <a:pt x="22" y="371"/>
                      <a:pt x="27" y="372"/>
                    </a:cubicBezTo>
                    <a:cubicBezTo>
                      <a:pt x="27" y="372"/>
                      <a:pt x="27" y="372"/>
                      <a:pt x="27" y="372"/>
                    </a:cubicBezTo>
                    <a:cubicBezTo>
                      <a:pt x="29" y="368"/>
                      <a:pt x="27" y="365"/>
                      <a:pt x="27" y="361"/>
                    </a:cubicBezTo>
                    <a:cubicBezTo>
                      <a:pt x="28" y="356"/>
                      <a:pt x="27" y="352"/>
                      <a:pt x="27" y="348"/>
                    </a:cubicBezTo>
                    <a:cubicBezTo>
                      <a:pt x="27" y="343"/>
                      <a:pt x="27" y="342"/>
                      <a:pt x="28" y="338"/>
                    </a:cubicBezTo>
                    <a:cubicBezTo>
                      <a:pt x="30" y="333"/>
                      <a:pt x="27" y="334"/>
                      <a:pt x="26" y="330"/>
                    </a:cubicBezTo>
                    <a:cubicBezTo>
                      <a:pt x="26" y="327"/>
                      <a:pt x="23" y="328"/>
                      <a:pt x="24" y="325"/>
                    </a:cubicBezTo>
                    <a:cubicBezTo>
                      <a:pt x="25" y="322"/>
                      <a:pt x="26" y="318"/>
                      <a:pt x="24" y="317"/>
                    </a:cubicBezTo>
                    <a:cubicBezTo>
                      <a:pt x="22" y="316"/>
                      <a:pt x="23" y="312"/>
                      <a:pt x="22" y="306"/>
                    </a:cubicBezTo>
                    <a:cubicBezTo>
                      <a:pt x="22" y="299"/>
                      <a:pt x="24" y="302"/>
                      <a:pt x="23" y="295"/>
                    </a:cubicBezTo>
                    <a:cubicBezTo>
                      <a:pt x="23" y="290"/>
                      <a:pt x="22" y="288"/>
                      <a:pt x="24" y="283"/>
                    </a:cubicBezTo>
                    <a:cubicBezTo>
                      <a:pt x="24" y="285"/>
                      <a:pt x="24" y="285"/>
                      <a:pt x="24" y="285"/>
                    </a:cubicBezTo>
                    <a:cubicBezTo>
                      <a:pt x="25" y="282"/>
                      <a:pt x="27" y="282"/>
                      <a:pt x="27" y="278"/>
                    </a:cubicBezTo>
                    <a:cubicBezTo>
                      <a:pt x="28" y="275"/>
                      <a:pt x="26" y="270"/>
                      <a:pt x="26" y="267"/>
                    </a:cubicBezTo>
                    <a:cubicBezTo>
                      <a:pt x="26" y="264"/>
                      <a:pt x="28" y="260"/>
                      <a:pt x="28" y="256"/>
                    </a:cubicBezTo>
                    <a:cubicBezTo>
                      <a:pt x="28" y="252"/>
                      <a:pt x="25" y="250"/>
                      <a:pt x="27" y="246"/>
                    </a:cubicBezTo>
                    <a:cubicBezTo>
                      <a:pt x="28" y="243"/>
                      <a:pt x="33" y="243"/>
                      <a:pt x="34" y="239"/>
                    </a:cubicBezTo>
                    <a:cubicBezTo>
                      <a:pt x="34" y="234"/>
                      <a:pt x="31" y="234"/>
                      <a:pt x="32" y="230"/>
                    </a:cubicBezTo>
                    <a:cubicBezTo>
                      <a:pt x="33" y="226"/>
                      <a:pt x="38" y="223"/>
                      <a:pt x="39" y="221"/>
                    </a:cubicBezTo>
                    <a:cubicBezTo>
                      <a:pt x="41" y="218"/>
                      <a:pt x="40" y="211"/>
                      <a:pt x="40" y="207"/>
                    </a:cubicBezTo>
                    <a:cubicBezTo>
                      <a:pt x="41" y="203"/>
                      <a:pt x="43" y="205"/>
                      <a:pt x="46" y="202"/>
                    </a:cubicBezTo>
                    <a:cubicBezTo>
                      <a:pt x="49" y="198"/>
                      <a:pt x="46" y="195"/>
                      <a:pt x="46" y="191"/>
                    </a:cubicBezTo>
                    <a:cubicBezTo>
                      <a:pt x="45" y="187"/>
                      <a:pt x="49" y="186"/>
                      <a:pt x="50" y="182"/>
                    </a:cubicBezTo>
                    <a:cubicBezTo>
                      <a:pt x="51" y="178"/>
                      <a:pt x="51" y="176"/>
                      <a:pt x="51" y="170"/>
                    </a:cubicBezTo>
                    <a:cubicBezTo>
                      <a:pt x="51" y="165"/>
                      <a:pt x="57" y="164"/>
                      <a:pt x="59" y="159"/>
                    </a:cubicBezTo>
                    <a:cubicBezTo>
                      <a:pt x="59" y="159"/>
                      <a:pt x="59" y="159"/>
                      <a:pt x="59" y="159"/>
                    </a:cubicBezTo>
                    <a:cubicBezTo>
                      <a:pt x="60" y="158"/>
                      <a:pt x="60" y="158"/>
                      <a:pt x="61" y="157"/>
                    </a:cubicBezTo>
                    <a:cubicBezTo>
                      <a:pt x="62" y="155"/>
                      <a:pt x="61" y="149"/>
                      <a:pt x="60" y="147"/>
                    </a:cubicBezTo>
                    <a:cubicBezTo>
                      <a:pt x="60" y="145"/>
                      <a:pt x="59" y="144"/>
                      <a:pt x="58" y="144"/>
                    </a:cubicBezTo>
                    <a:cubicBezTo>
                      <a:pt x="58" y="142"/>
                      <a:pt x="59" y="140"/>
                      <a:pt x="59" y="139"/>
                    </a:cubicBezTo>
                    <a:cubicBezTo>
                      <a:pt x="59" y="137"/>
                      <a:pt x="64" y="138"/>
                      <a:pt x="65" y="139"/>
                    </a:cubicBezTo>
                    <a:cubicBezTo>
                      <a:pt x="68" y="139"/>
                      <a:pt x="63" y="133"/>
                      <a:pt x="66" y="131"/>
                    </a:cubicBezTo>
                    <a:cubicBezTo>
                      <a:pt x="67" y="129"/>
                      <a:pt x="69" y="131"/>
                      <a:pt x="71" y="127"/>
                    </a:cubicBezTo>
                    <a:cubicBezTo>
                      <a:pt x="73" y="124"/>
                      <a:pt x="68" y="120"/>
                      <a:pt x="68" y="116"/>
                    </a:cubicBezTo>
                    <a:cubicBezTo>
                      <a:pt x="69" y="112"/>
                      <a:pt x="74" y="113"/>
                      <a:pt x="75" y="109"/>
                    </a:cubicBezTo>
                    <a:cubicBezTo>
                      <a:pt x="76" y="105"/>
                      <a:pt x="72" y="102"/>
                      <a:pt x="73" y="100"/>
                    </a:cubicBezTo>
                    <a:cubicBezTo>
                      <a:pt x="74" y="97"/>
                      <a:pt x="80" y="99"/>
                      <a:pt x="81" y="94"/>
                    </a:cubicBezTo>
                    <a:cubicBezTo>
                      <a:pt x="83" y="89"/>
                      <a:pt x="80" y="88"/>
                      <a:pt x="82" y="83"/>
                    </a:cubicBezTo>
                    <a:cubicBezTo>
                      <a:pt x="84" y="79"/>
                      <a:pt x="87" y="83"/>
                      <a:pt x="90" y="79"/>
                    </a:cubicBezTo>
                    <a:cubicBezTo>
                      <a:pt x="92" y="75"/>
                      <a:pt x="91" y="72"/>
                      <a:pt x="92" y="68"/>
                    </a:cubicBezTo>
                    <a:cubicBezTo>
                      <a:pt x="92" y="64"/>
                      <a:pt x="97" y="65"/>
                      <a:pt x="99" y="62"/>
                    </a:cubicBezTo>
                    <a:cubicBezTo>
                      <a:pt x="100" y="59"/>
                      <a:pt x="99" y="56"/>
                      <a:pt x="101" y="54"/>
                    </a:cubicBezTo>
                    <a:cubicBezTo>
                      <a:pt x="102" y="51"/>
                      <a:pt x="106" y="55"/>
                      <a:pt x="109" y="51"/>
                    </a:cubicBezTo>
                    <a:cubicBezTo>
                      <a:pt x="109" y="50"/>
                      <a:pt x="108" y="49"/>
                      <a:pt x="107" y="48"/>
                    </a:cubicBezTo>
                    <a:cubicBezTo>
                      <a:pt x="109" y="47"/>
                      <a:pt x="110" y="45"/>
                      <a:pt x="111" y="44"/>
                    </a:cubicBezTo>
                    <a:cubicBezTo>
                      <a:pt x="113" y="45"/>
                      <a:pt x="115" y="46"/>
                      <a:pt x="117" y="44"/>
                    </a:cubicBezTo>
                    <a:cubicBezTo>
                      <a:pt x="119" y="43"/>
                      <a:pt x="117" y="41"/>
                      <a:pt x="117" y="39"/>
                    </a:cubicBezTo>
                    <a:cubicBezTo>
                      <a:pt x="118" y="38"/>
                      <a:pt x="119" y="37"/>
                      <a:pt x="120" y="36"/>
                    </a:cubicBezTo>
                    <a:cubicBezTo>
                      <a:pt x="122" y="37"/>
                      <a:pt x="124" y="38"/>
                      <a:pt x="125" y="38"/>
                    </a:cubicBezTo>
                    <a:cubicBezTo>
                      <a:pt x="130" y="38"/>
                      <a:pt x="127" y="33"/>
                      <a:pt x="128" y="31"/>
                    </a:cubicBezTo>
                    <a:cubicBezTo>
                      <a:pt x="128" y="30"/>
                      <a:pt x="128" y="30"/>
                      <a:pt x="128" y="30"/>
                    </a:cubicBezTo>
                    <a:cubicBezTo>
                      <a:pt x="129" y="29"/>
                      <a:pt x="129" y="29"/>
                      <a:pt x="130" y="29"/>
                    </a:cubicBezTo>
                    <a:cubicBezTo>
                      <a:pt x="131" y="29"/>
                      <a:pt x="132" y="29"/>
                      <a:pt x="133" y="29"/>
                    </a:cubicBezTo>
                    <a:cubicBezTo>
                      <a:pt x="134" y="30"/>
                      <a:pt x="135" y="29"/>
                      <a:pt x="137" y="27"/>
                    </a:cubicBezTo>
                    <a:cubicBezTo>
                      <a:pt x="146" y="24"/>
                      <a:pt x="147" y="20"/>
                      <a:pt x="156" y="20"/>
                    </a:cubicBezTo>
                    <a:cubicBezTo>
                      <a:pt x="165" y="20"/>
                      <a:pt x="171" y="14"/>
                      <a:pt x="183" y="17"/>
                    </a:cubicBezTo>
                    <a:cubicBezTo>
                      <a:pt x="195" y="20"/>
                      <a:pt x="204" y="19"/>
                      <a:pt x="225" y="21"/>
                    </a:cubicBezTo>
                    <a:cubicBezTo>
                      <a:pt x="243" y="25"/>
                      <a:pt x="256" y="34"/>
                      <a:pt x="265" y="38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" name="Freeform 36"/>
              <p:cNvSpPr>
                <a:spLocks/>
              </p:cNvSpPr>
              <p:nvPr/>
            </p:nvSpPr>
            <p:spPr bwMode="auto">
              <a:xfrm>
                <a:off x="2946" y="1771"/>
                <a:ext cx="140" cy="301"/>
              </a:xfrm>
              <a:custGeom>
                <a:avLst/>
                <a:gdLst/>
                <a:ahLst/>
                <a:cxnLst>
                  <a:cxn ang="0">
                    <a:pos x="58" y="0"/>
                  </a:cxn>
                  <a:cxn ang="0">
                    <a:pos x="47" y="13"/>
                  </a:cxn>
                  <a:cxn ang="0">
                    <a:pos x="38" y="25"/>
                  </a:cxn>
                  <a:cxn ang="0">
                    <a:pos x="29" y="43"/>
                  </a:cxn>
                  <a:cxn ang="0">
                    <a:pos x="19" y="63"/>
                  </a:cxn>
                  <a:cxn ang="0">
                    <a:pos x="15" y="81"/>
                  </a:cxn>
                  <a:cxn ang="0">
                    <a:pos x="10" y="97"/>
                  </a:cxn>
                  <a:cxn ang="0">
                    <a:pos x="6" y="112"/>
                  </a:cxn>
                  <a:cxn ang="0">
                    <a:pos x="1" y="125"/>
                  </a:cxn>
                  <a:cxn ang="0">
                    <a:pos x="5" y="110"/>
                  </a:cxn>
                  <a:cxn ang="0">
                    <a:pos x="9" y="90"/>
                  </a:cxn>
                  <a:cxn ang="0">
                    <a:pos x="13" y="75"/>
                  </a:cxn>
                  <a:cxn ang="0">
                    <a:pos x="16" y="55"/>
                  </a:cxn>
                  <a:cxn ang="0">
                    <a:pos x="26" y="39"/>
                  </a:cxn>
                  <a:cxn ang="0">
                    <a:pos x="35" y="21"/>
                  </a:cxn>
                  <a:cxn ang="0">
                    <a:pos x="47" y="11"/>
                  </a:cxn>
                  <a:cxn ang="0">
                    <a:pos x="58" y="0"/>
                  </a:cxn>
                </a:cxnLst>
                <a:rect l="0" t="0" r="r" b="b"/>
                <a:pathLst>
                  <a:path w="58" h="125">
                    <a:moveTo>
                      <a:pt x="58" y="0"/>
                    </a:moveTo>
                    <a:cubicBezTo>
                      <a:pt x="55" y="4"/>
                      <a:pt x="51" y="10"/>
                      <a:pt x="47" y="13"/>
                    </a:cubicBezTo>
                    <a:cubicBezTo>
                      <a:pt x="43" y="15"/>
                      <a:pt x="39" y="19"/>
                      <a:pt x="38" y="25"/>
                    </a:cubicBezTo>
                    <a:cubicBezTo>
                      <a:pt x="36" y="30"/>
                      <a:pt x="31" y="40"/>
                      <a:pt x="29" y="43"/>
                    </a:cubicBezTo>
                    <a:cubicBezTo>
                      <a:pt x="26" y="47"/>
                      <a:pt x="20" y="54"/>
                      <a:pt x="19" y="63"/>
                    </a:cubicBezTo>
                    <a:cubicBezTo>
                      <a:pt x="18" y="71"/>
                      <a:pt x="17" y="76"/>
                      <a:pt x="15" y="81"/>
                    </a:cubicBezTo>
                    <a:cubicBezTo>
                      <a:pt x="12" y="86"/>
                      <a:pt x="10" y="93"/>
                      <a:pt x="10" y="97"/>
                    </a:cubicBezTo>
                    <a:cubicBezTo>
                      <a:pt x="9" y="100"/>
                      <a:pt x="8" y="108"/>
                      <a:pt x="6" y="112"/>
                    </a:cubicBezTo>
                    <a:cubicBezTo>
                      <a:pt x="3" y="115"/>
                      <a:pt x="2" y="119"/>
                      <a:pt x="1" y="125"/>
                    </a:cubicBezTo>
                    <a:cubicBezTo>
                      <a:pt x="0" y="121"/>
                      <a:pt x="3" y="114"/>
                      <a:pt x="5" y="110"/>
                    </a:cubicBezTo>
                    <a:cubicBezTo>
                      <a:pt x="6" y="106"/>
                      <a:pt x="8" y="96"/>
                      <a:pt x="9" y="90"/>
                    </a:cubicBezTo>
                    <a:cubicBezTo>
                      <a:pt x="9" y="84"/>
                      <a:pt x="12" y="80"/>
                      <a:pt x="13" y="75"/>
                    </a:cubicBezTo>
                    <a:cubicBezTo>
                      <a:pt x="15" y="70"/>
                      <a:pt x="14" y="61"/>
                      <a:pt x="16" y="55"/>
                    </a:cubicBezTo>
                    <a:cubicBezTo>
                      <a:pt x="18" y="49"/>
                      <a:pt x="22" y="44"/>
                      <a:pt x="26" y="39"/>
                    </a:cubicBezTo>
                    <a:cubicBezTo>
                      <a:pt x="30" y="35"/>
                      <a:pt x="33" y="27"/>
                      <a:pt x="35" y="21"/>
                    </a:cubicBezTo>
                    <a:cubicBezTo>
                      <a:pt x="38" y="15"/>
                      <a:pt x="44" y="12"/>
                      <a:pt x="47" y="11"/>
                    </a:cubicBezTo>
                    <a:cubicBezTo>
                      <a:pt x="50" y="9"/>
                      <a:pt x="56" y="3"/>
                      <a:pt x="5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6" name="Freeform 37"/>
              <p:cNvSpPr>
                <a:spLocks noEditPoints="1"/>
              </p:cNvSpPr>
              <p:nvPr/>
            </p:nvSpPr>
            <p:spPr bwMode="auto">
              <a:xfrm>
                <a:off x="1514" y="1650"/>
                <a:ext cx="2734" cy="429"/>
              </a:xfrm>
              <a:custGeom>
                <a:avLst/>
                <a:gdLst/>
                <a:ahLst/>
                <a:cxnLst>
                  <a:cxn ang="0">
                    <a:pos x="34" y="63"/>
                  </a:cxn>
                  <a:cxn ang="0">
                    <a:pos x="346" y="28"/>
                  </a:cxn>
                  <a:cxn ang="0">
                    <a:pos x="248" y="43"/>
                  </a:cxn>
                  <a:cxn ang="0">
                    <a:pos x="135" y="39"/>
                  </a:cxn>
                  <a:cxn ang="0">
                    <a:pos x="34" y="64"/>
                  </a:cxn>
                  <a:cxn ang="0">
                    <a:pos x="75" y="127"/>
                  </a:cxn>
                  <a:cxn ang="0">
                    <a:pos x="61" y="142"/>
                  </a:cxn>
                  <a:cxn ang="0">
                    <a:pos x="53" y="149"/>
                  </a:cxn>
                  <a:cxn ang="0">
                    <a:pos x="43" y="148"/>
                  </a:cxn>
                  <a:cxn ang="0">
                    <a:pos x="26" y="29"/>
                  </a:cxn>
                  <a:cxn ang="0">
                    <a:pos x="151" y="23"/>
                  </a:cxn>
                  <a:cxn ang="0">
                    <a:pos x="274" y="40"/>
                  </a:cxn>
                  <a:cxn ang="0">
                    <a:pos x="320" y="32"/>
                  </a:cxn>
                  <a:cxn ang="0">
                    <a:pos x="366" y="17"/>
                  </a:cxn>
                  <a:cxn ang="0">
                    <a:pos x="275" y="34"/>
                  </a:cxn>
                  <a:cxn ang="0">
                    <a:pos x="150" y="17"/>
                  </a:cxn>
                  <a:cxn ang="0">
                    <a:pos x="22" y="25"/>
                  </a:cxn>
                  <a:cxn ang="0">
                    <a:pos x="59" y="178"/>
                  </a:cxn>
                  <a:cxn ang="0">
                    <a:pos x="65" y="156"/>
                  </a:cxn>
                  <a:cxn ang="0">
                    <a:pos x="67" y="151"/>
                  </a:cxn>
                  <a:cxn ang="0">
                    <a:pos x="67" y="141"/>
                  </a:cxn>
                  <a:cxn ang="0">
                    <a:pos x="75" y="137"/>
                  </a:cxn>
                  <a:cxn ang="0">
                    <a:pos x="40" y="64"/>
                  </a:cxn>
                  <a:cxn ang="0">
                    <a:pos x="135" y="42"/>
                  </a:cxn>
                  <a:cxn ang="0">
                    <a:pos x="243" y="46"/>
                  </a:cxn>
                  <a:cxn ang="0">
                    <a:pos x="346" y="34"/>
                  </a:cxn>
                  <a:cxn ang="0">
                    <a:pos x="359" y="25"/>
                  </a:cxn>
                  <a:cxn ang="0">
                    <a:pos x="1010" y="11"/>
                  </a:cxn>
                  <a:cxn ang="0">
                    <a:pos x="893" y="25"/>
                  </a:cxn>
                  <a:cxn ang="0">
                    <a:pos x="793" y="23"/>
                  </a:cxn>
                  <a:cxn ang="0">
                    <a:pos x="886" y="33"/>
                  </a:cxn>
                  <a:cxn ang="0">
                    <a:pos x="942" y="14"/>
                  </a:cxn>
                  <a:cxn ang="0">
                    <a:pos x="1010" y="17"/>
                  </a:cxn>
                  <a:cxn ang="0">
                    <a:pos x="1130" y="76"/>
                  </a:cxn>
                  <a:cxn ang="0">
                    <a:pos x="1081" y="148"/>
                  </a:cxn>
                  <a:cxn ang="0">
                    <a:pos x="1077" y="141"/>
                  </a:cxn>
                  <a:cxn ang="0">
                    <a:pos x="1072" y="130"/>
                  </a:cxn>
                  <a:cxn ang="0">
                    <a:pos x="1070" y="121"/>
                  </a:cxn>
                  <a:cxn ang="0">
                    <a:pos x="1087" y="37"/>
                  </a:cxn>
                  <a:cxn ang="0">
                    <a:pos x="987" y="28"/>
                  </a:cxn>
                  <a:cxn ang="0">
                    <a:pos x="886" y="37"/>
                  </a:cxn>
                  <a:cxn ang="0">
                    <a:pos x="820" y="38"/>
                  </a:cxn>
                  <a:cxn ang="0">
                    <a:pos x="794" y="31"/>
                  </a:cxn>
                  <a:cxn ang="0">
                    <a:pos x="888" y="43"/>
                  </a:cxn>
                  <a:cxn ang="0">
                    <a:pos x="1001" y="36"/>
                  </a:cxn>
                  <a:cxn ang="0">
                    <a:pos x="1094" y="64"/>
                  </a:cxn>
                  <a:cxn ang="0">
                    <a:pos x="1057" y="130"/>
                  </a:cxn>
                  <a:cxn ang="0">
                    <a:pos x="1063" y="136"/>
                  </a:cxn>
                  <a:cxn ang="0">
                    <a:pos x="1069" y="146"/>
                  </a:cxn>
                  <a:cxn ang="0">
                    <a:pos x="1080" y="157"/>
                  </a:cxn>
                  <a:cxn ang="0">
                    <a:pos x="1075" y="178"/>
                  </a:cxn>
                  <a:cxn ang="0">
                    <a:pos x="1094" y="152"/>
                  </a:cxn>
                  <a:cxn ang="0">
                    <a:pos x="1100" y="63"/>
                  </a:cxn>
                  <a:cxn ang="0">
                    <a:pos x="1100" y="63"/>
                  </a:cxn>
                </a:cxnLst>
                <a:rect l="0" t="0" r="r" b="b"/>
                <a:pathLst>
                  <a:path w="1134" h="178">
                    <a:moveTo>
                      <a:pt x="34" y="64"/>
                    </a:moveTo>
                    <a:cubicBezTo>
                      <a:pt x="34" y="64"/>
                      <a:pt x="34" y="64"/>
                      <a:pt x="34" y="64"/>
                    </a:cubicBezTo>
                    <a:cubicBezTo>
                      <a:pt x="34" y="64"/>
                      <a:pt x="34" y="64"/>
                      <a:pt x="34" y="63"/>
                    </a:cubicBezTo>
                    <a:cubicBezTo>
                      <a:pt x="34" y="64"/>
                      <a:pt x="34" y="64"/>
                      <a:pt x="34" y="64"/>
                    </a:cubicBezTo>
                    <a:close/>
                    <a:moveTo>
                      <a:pt x="359" y="25"/>
                    </a:moveTo>
                    <a:cubicBezTo>
                      <a:pt x="353" y="27"/>
                      <a:pt x="348" y="28"/>
                      <a:pt x="346" y="28"/>
                    </a:cubicBezTo>
                    <a:cubicBezTo>
                      <a:pt x="334" y="29"/>
                      <a:pt x="323" y="34"/>
                      <a:pt x="314" y="38"/>
                    </a:cubicBezTo>
                    <a:cubicBezTo>
                      <a:pt x="303" y="43"/>
                      <a:pt x="293" y="48"/>
                      <a:pt x="278" y="48"/>
                    </a:cubicBezTo>
                    <a:cubicBezTo>
                      <a:pt x="265" y="49"/>
                      <a:pt x="259" y="48"/>
                      <a:pt x="248" y="43"/>
                    </a:cubicBezTo>
                    <a:cubicBezTo>
                      <a:pt x="236" y="39"/>
                      <a:pt x="221" y="34"/>
                      <a:pt x="202" y="32"/>
                    </a:cubicBezTo>
                    <a:cubicBezTo>
                      <a:pt x="175" y="30"/>
                      <a:pt x="162" y="33"/>
                      <a:pt x="150" y="36"/>
                    </a:cubicBezTo>
                    <a:cubicBezTo>
                      <a:pt x="145" y="37"/>
                      <a:pt x="140" y="38"/>
                      <a:pt x="135" y="39"/>
                    </a:cubicBezTo>
                    <a:cubicBezTo>
                      <a:pt x="118" y="40"/>
                      <a:pt x="109" y="40"/>
                      <a:pt x="88" y="35"/>
                    </a:cubicBezTo>
                    <a:cubicBezTo>
                      <a:pt x="72" y="32"/>
                      <a:pt x="58" y="33"/>
                      <a:pt x="47" y="41"/>
                    </a:cubicBezTo>
                    <a:cubicBezTo>
                      <a:pt x="40" y="47"/>
                      <a:pt x="35" y="55"/>
                      <a:pt x="34" y="64"/>
                    </a:cubicBezTo>
                    <a:cubicBezTo>
                      <a:pt x="34" y="66"/>
                      <a:pt x="34" y="68"/>
                      <a:pt x="34" y="70"/>
                    </a:cubicBezTo>
                    <a:cubicBezTo>
                      <a:pt x="34" y="89"/>
                      <a:pt x="49" y="116"/>
                      <a:pt x="71" y="126"/>
                    </a:cubicBezTo>
                    <a:cubicBezTo>
                      <a:pt x="73" y="126"/>
                      <a:pt x="74" y="127"/>
                      <a:pt x="75" y="127"/>
                    </a:cubicBezTo>
                    <a:cubicBezTo>
                      <a:pt x="73" y="129"/>
                      <a:pt x="71" y="131"/>
                      <a:pt x="70" y="134"/>
                    </a:cubicBezTo>
                    <a:cubicBezTo>
                      <a:pt x="66" y="134"/>
                      <a:pt x="63" y="136"/>
                      <a:pt x="62" y="139"/>
                    </a:cubicBezTo>
                    <a:cubicBezTo>
                      <a:pt x="62" y="140"/>
                      <a:pt x="61" y="141"/>
                      <a:pt x="61" y="142"/>
                    </a:cubicBezTo>
                    <a:cubicBezTo>
                      <a:pt x="60" y="141"/>
                      <a:pt x="59" y="141"/>
                      <a:pt x="58" y="142"/>
                    </a:cubicBezTo>
                    <a:cubicBezTo>
                      <a:pt x="54" y="146"/>
                      <a:pt x="54" y="146"/>
                      <a:pt x="54" y="146"/>
                    </a:cubicBezTo>
                    <a:cubicBezTo>
                      <a:pt x="53" y="147"/>
                      <a:pt x="53" y="148"/>
                      <a:pt x="53" y="149"/>
                    </a:cubicBezTo>
                    <a:cubicBezTo>
                      <a:pt x="53" y="152"/>
                      <a:pt x="55" y="155"/>
                      <a:pt x="58" y="158"/>
                    </a:cubicBezTo>
                    <a:cubicBezTo>
                      <a:pt x="57" y="158"/>
                      <a:pt x="57" y="159"/>
                      <a:pt x="57" y="160"/>
                    </a:cubicBezTo>
                    <a:cubicBezTo>
                      <a:pt x="53" y="156"/>
                      <a:pt x="49" y="152"/>
                      <a:pt x="43" y="148"/>
                    </a:cubicBezTo>
                    <a:cubicBezTo>
                      <a:pt x="21" y="129"/>
                      <a:pt x="8" y="104"/>
                      <a:pt x="7" y="79"/>
                    </a:cubicBezTo>
                    <a:cubicBezTo>
                      <a:pt x="7" y="78"/>
                      <a:pt x="6" y="77"/>
                      <a:pt x="6" y="76"/>
                    </a:cubicBezTo>
                    <a:cubicBezTo>
                      <a:pt x="6" y="58"/>
                      <a:pt x="13" y="42"/>
                      <a:pt x="26" y="29"/>
                    </a:cubicBezTo>
                    <a:cubicBezTo>
                      <a:pt x="48" y="7"/>
                      <a:pt x="78" y="14"/>
                      <a:pt x="103" y="20"/>
                    </a:cubicBezTo>
                    <a:cubicBezTo>
                      <a:pt x="113" y="22"/>
                      <a:pt x="120" y="24"/>
                      <a:pt x="127" y="24"/>
                    </a:cubicBezTo>
                    <a:cubicBezTo>
                      <a:pt x="135" y="24"/>
                      <a:pt x="143" y="23"/>
                      <a:pt x="151" y="23"/>
                    </a:cubicBezTo>
                    <a:cubicBezTo>
                      <a:pt x="164" y="21"/>
                      <a:pt x="177" y="20"/>
                      <a:pt x="195" y="21"/>
                    </a:cubicBezTo>
                    <a:cubicBezTo>
                      <a:pt x="210" y="23"/>
                      <a:pt x="223" y="27"/>
                      <a:pt x="236" y="31"/>
                    </a:cubicBezTo>
                    <a:cubicBezTo>
                      <a:pt x="248" y="34"/>
                      <a:pt x="260" y="38"/>
                      <a:pt x="274" y="40"/>
                    </a:cubicBezTo>
                    <a:cubicBezTo>
                      <a:pt x="274" y="40"/>
                      <a:pt x="275" y="40"/>
                      <a:pt x="275" y="40"/>
                    </a:cubicBezTo>
                    <a:cubicBezTo>
                      <a:pt x="286" y="40"/>
                      <a:pt x="286" y="40"/>
                      <a:pt x="286" y="40"/>
                    </a:cubicBezTo>
                    <a:cubicBezTo>
                      <a:pt x="297" y="40"/>
                      <a:pt x="308" y="40"/>
                      <a:pt x="320" y="32"/>
                    </a:cubicBezTo>
                    <a:cubicBezTo>
                      <a:pt x="333" y="24"/>
                      <a:pt x="350" y="23"/>
                      <a:pt x="365" y="23"/>
                    </a:cubicBezTo>
                    <a:cubicBezTo>
                      <a:pt x="366" y="23"/>
                      <a:pt x="366" y="23"/>
                      <a:pt x="366" y="23"/>
                    </a:cubicBezTo>
                    <a:cubicBezTo>
                      <a:pt x="366" y="21"/>
                      <a:pt x="366" y="19"/>
                      <a:pt x="366" y="17"/>
                    </a:cubicBezTo>
                    <a:cubicBezTo>
                      <a:pt x="366" y="17"/>
                      <a:pt x="366" y="17"/>
                      <a:pt x="365" y="17"/>
                    </a:cubicBezTo>
                    <a:cubicBezTo>
                      <a:pt x="348" y="17"/>
                      <a:pt x="330" y="18"/>
                      <a:pt x="316" y="27"/>
                    </a:cubicBezTo>
                    <a:cubicBezTo>
                      <a:pt x="302" y="36"/>
                      <a:pt x="290" y="33"/>
                      <a:pt x="275" y="34"/>
                    </a:cubicBezTo>
                    <a:cubicBezTo>
                      <a:pt x="261" y="32"/>
                      <a:pt x="249" y="29"/>
                      <a:pt x="238" y="25"/>
                    </a:cubicBezTo>
                    <a:cubicBezTo>
                      <a:pt x="224" y="21"/>
                      <a:pt x="211" y="17"/>
                      <a:pt x="195" y="15"/>
                    </a:cubicBezTo>
                    <a:cubicBezTo>
                      <a:pt x="177" y="14"/>
                      <a:pt x="163" y="15"/>
                      <a:pt x="150" y="17"/>
                    </a:cubicBezTo>
                    <a:cubicBezTo>
                      <a:pt x="142" y="17"/>
                      <a:pt x="135" y="18"/>
                      <a:pt x="127" y="18"/>
                    </a:cubicBezTo>
                    <a:cubicBezTo>
                      <a:pt x="121" y="18"/>
                      <a:pt x="114" y="16"/>
                      <a:pt x="104" y="14"/>
                    </a:cubicBezTo>
                    <a:cubicBezTo>
                      <a:pt x="80" y="8"/>
                      <a:pt x="46" y="0"/>
                      <a:pt x="22" y="25"/>
                    </a:cubicBezTo>
                    <a:cubicBezTo>
                      <a:pt x="7" y="39"/>
                      <a:pt x="0" y="59"/>
                      <a:pt x="1" y="80"/>
                    </a:cubicBezTo>
                    <a:cubicBezTo>
                      <a:pt x="2" y="106"/>
                      <a:pt x="16" y="132"/>
                      <a:pt x="40" y="152"/>
                    </a:cubicBezTo>
                    <a:cubicBezTo>
                      <a:pt x="50" y="160"/>
                      <a:pt x="57" y="169"/>
                      <a:pt x="59" y="178"/>
                    </a:cubicBezTo>
                    <a:cubicBezTo>
                      <a:pt x="59" y="178"/>
                      <a:pt x="59" y="178"/>
                      <a:pt x="59" y="178"/>
                    </a:cubicBezTo>
                    <a:cubicBezTo>
                      <a:pt x="60" y="170"/>
                      <a:pt x="62" y="162"/>
                      <a:pt x="66" y="154"/>
                    </a:cubicBezTo>
                    <a:cubicBezTo>
                      <a:pt x="65" y="155"/>
                      <a:pt x="65" y="155"/>
                      <a:pt x="65" y="156"/>
                    </a:cubicBezTo>
                    <a:cubicBezTo>
                      <a:pt x="61" y="152"/>
                      <a:pt x="59" y="150"/>
                      <a:pt x="59" y="148"/>
                    </a:cubicBezTo>
                    <a:cubicBezTo>
                      <a:pt x="60" y="146"/>
                      <a:pt x="65" y="151"/>
                      <a:pt x="68" y="150"/>
                    </a:cubicBezTo>
                    <a:cubicBezTo>
                      <a:pt x="68" y="150"/>
                      <a:pt x="68" y="150"/>
                      <a:pt x="67" y="151"/>
                    </a:cubicBezTo>
                    <a:cubicBezTo>
                      <a:pt x="68" y="149"/>
                      <a:pt x="69" y="148"/>
                      <a:pt x="69" y="147"/>
                    </a:cubicBezTo>
                    <a:cubicBezTo>
                      <a:pt x="69" y="147"/>
                      <a:pt x="69" y="147"/>
                      <a:pt x="69" y="147"/>
                    </a:cubicBezTo>
                    <a:cubicBezTo>
                      <a:pt x="69" y="145"/>
                      <a:pt x="67" y="143"/>
                      <a:pt x="67" y="141"/>
                    </a:cubicBezTo>
                    <a:cubicBezTo>
                      <a:pt x="68" y="139"/>
                      <a:pt x="70" y="139"/>
                      <a:pt x="73" y="140"/>
                    </a:cubicBezTo>
                    <a:cubicBezTo>
                      <a:pt x="73" y="140"/>
                      <a:pt x="73" y="140"/>
                      <a:pt x="73" y="140"/>
                    </a:cubicBezTo>
                    <a:cubicBezTo>
                      <a:pt x="73" y="139"/>
                      <a:pt x="74" y="138"/>
                      <a:pt x="75" y="137"/>
                    </a:cubicBezTo>
                    <a:cubicBezTo>
                      <a:pt x="79" y="129"/>
                      <a:pt x="87" y="126"/>
                      <a:pt x="97" y="124"/>
                    </a:cubicBezTo>
                    <a:cubicBezTo>
                      <a:pt x="91" y="125"/>
                      <a:pt x="83" y="124"/>
                      <a:pt x="74" y="120"/>
                    </a:cubicBezTo>
                    <a:cubicBezTo>
                      <a:pt x="50" y="111"/>
                      <a:pt x="37" y="80"/>
                      <a:pt x="40" y="64"/>
                    </a:cubicBezTo>
                    <a:cubicBezTo>
                      <a:pt x="40" y="57"/>
                      <a:pt x="44" y="49"/>
                      <a:pt x="50" y="44"/>
                    </a:cubicBezTo>
                    <a:cubicBezTo>
                      <a:pt x="59" y="37"/>
                      <a:pt x="72" y="35"/>
                      <a:pt x="86" y="38"/>
                    </a:cubicBezTo>
                    <a:cubicBezTo>
                      <a:pt x="108" y="43"/>
                      <a:pt x="117" y="43"/>
                      <a:pt x="135" y="42"/>
                    </a:cubicBezTo>
                    <a:cubicBezTo>
                      <a:pt x="141" y="42"/>
                      <a:pt x="146" y="41"/>
                      <a:pt x="151" y="39"/>
                    </a:cubicBezTo>
                    <a:cubicBezTo>
                      <a:pt x="163" y="37"/>
                      <a:pt x="176" y="34"/>
                      <a:pt x="201" y="36"/>
                    </a:cubicBezTo>
                    <a:cubicBezTo>
                      <a:pt x="220" y="37"/>
                      <a:pt x="232" y="42"/>
                      <a:pt x="243" y="46"/>
                    </a:cubicBezTo>
                    <a:cubicBezTo>
                      <a:pt x="255" y="51"/>
                      <a:pt x="264" y="55"/>
                      <a:pt x="278" y="54"/>
                    </a:cubicBezTo>
                    <a:cubicBezTo>
                      <a:pt x="294" y="54"/>
                      <a:pt x="306" y="48"/>
                      <a:pt x="317" y="43"/>
                    </a:cubicBezTo>
                    <a:cubicBezTo>
                      <a:pt x="326" y="39"/>
                      <a:pt x="335" y="35"/>
                      <a:pt x="346" y="34"/>
                    </a:cubicBezTo>
                    <a:cubicBezTo>
                      <a:pt x="350" y="34"/>
                      <a:pt x="358" y="32"/>
                      <a:pt x="366" y="30"/>
                    </a:cubicBezTo>
                    <a:cubicBezTo>
                      <a:pt x="366" y="28"/>
                      <a:pt x="366" y="26"/>
                      <a:pt x="366" y="24"/>
                    </a:cubicBezTo>
                    <a:cubicBezTo>
                      <a:pt x="364" y="24"/>
                      <a:pt x="361" y="25"/>
                      <a:pt x="359" y="25"/>
                    </a:cubicBezTo>
                    <a:close/>
                    <a:moveTo>
                      <a:pt x="1112" y="25"/>
                    </a:moveTo>
                    <a:cubicBezTo>
                      <a:pt x="1088" y="0"/>
                      <a:pt x="1057" y="2"/>
                      <a:pt x="1032" y="8"/>
                    </a:cubicBezTo>
                    <a:cubicBezTo>
                      <a:pt x="1023" y="10"/>
                      <a:pt x="1016" y="11"/>
                      <a:pt x="1010" y="11"/>
                    </a:cubicBezTo>
                    <a:cubicBezTo>
                      <a:pt x="1002" y="11"/>
                      <a:pt x="994" y="11"/>
                      <a:pt x="986" y="10"/>
                    </a:cubicBezTo>
                    <a:cubicBezTo>
                      <a:pt x="973" y="9"/>
                      <a:pt x="960" y="7"/>
                      <a:pt x="941" y="8"/>
                    </a:cubicBezTo>
                    <a:cubicBezTo>
                      <a:pt x="926" y="10"/>
                      <a:pt x="907" y="21"/>
                      <a:pt x="893" y="25"/>
                    </a:cubicBezTo>
                    <a:cubicBezTo>
                      <a:pt x="881" y="28"/>
                      <a:pt x="873" y="32"/>
                      <a:pt x="859" y="34"/>
                    </a:cubicBezTo>
                    <a:cubicBezTo>
                      <a:pt x="839" y="36"/>
                      <a:pt x="812" y="22"/>
                      <a:pt x="792" y="16"/>
                    </a:cubicBezTo>
                    <a:cubicBezTo>
                      <a:pt x="793" y="23"/>
                      <a:pt x="793" y="23"/>
                      <a:pt x="793" y="23"/>
                    </a:cubicBezTo>
                    <a:cubicBezTo>
                      <a:pt x="798" y="24"/>
                      <a:pt x="805" y="27"/>
                      <a:pt x="811" y="29"/>
                    </a:cubicBezTo>
                    <a:cubicBezTo>
                      <a:pt x="828" y="35"/>
                      <a:pt x="845" y="42"/>
                      <a:pt x="860" y="40"/>
                    </a:cubicBezTo>
                    <a:cubicBezTo>
                      <a:pt x="870" y="39"/>
                      <a:pt x="878" y="36"/>
                      <a:pt x="886" y="33"/>
                    </a:cubicBezTo>
                    <a:cubicBezTo>
                      <a:pt x="895" y="31"/>
                      <a:pt x="895" y="31"/>
                      <a:pt x="895" y="31"/>
                    </a:cubicBezTo>
                    <a:cubicBezTo>
                      <a:pt x="900" y="29"/>
                      <a:pt x="906" y="27"/>
                      <a:pt x="912" y="24"/>
                    </a:cubicBezTo>
                    <a:cubicBezTo>
                      <a:pt x="922" y="20"/>
                      <a:pt x="933" y="15"/>
                      <a:pt x="942" y="14"/>
                    </a:cubicBezTo>
                    <a:cubicBezTo>
                      <a:pt x="957" y="13"/>
                      <a:pt x="969" y="14"/>
                      <a:pt x="980" y="15"/>
                    </a:cubicBezTo>
                    <a:cubicBezTo>
                      <a:pt x="986" y="16"/>
                      <a:pt x="986" y="16"/>
                      <a:pt x="986" y="16"/>
                    </a:cubicBezTo>
                    <a:cubicBezTo>
                      <a:pt x="994" y="17"/>
                      <a:pt x="1001" y="17"/>
                      <a:pt x="1010" y="17"/>
                    </a:cubicBezTo>
                    <a:cubicBezTo>
                      <a:pt x="1016" y="17"/>
                      <a:pt x="1024" y="16"/>
                      <a:pt x="1033" y="13"/>
                    </a:cubicBezTo>
                    <a:cubicBezTo>
                      <a:pt x="1065" y="6"/>
                      <a:pt x="1090" y="11"/>
                      <a:pt x="1108" y="29"/>
                    </a:cubicBezTo>
                    <a:cubicBezTo>
                      <a:pt x="1120" y="42"/>
                      <a:pt x="1130" y="58"/>
                      <a:pt x="1130" y="76"/>
                    </a:cubicBezTo>
                    <a:cubicBezTo>
                      <a:pt x="1130" y="77"/>
                      <a:pt x="1130" y="78"/>
                      <a:pt x="1130" y="79"/>
                    </a:cubicBezTo>
                    <a:cubicBezTo>
                      <a:pt x="1128" y="104"/>
                      <a:pt x="1115" y="129"/>
                      <a:pt x="1092" y="148"/>
                    </a:cubicBezTo>
                    <a:cubicBezTo>
                      <a:pt x="1086" y="152"/>
                      <a:pt x="1082" y="149"/>
                      <a:pt x="1081" y="148"/>
                    </a:cubicBezTo>
                    <a:cubicBezTo>
                      <a:pt x="1081" y="148"/>
                      <a:pt x="1082" y="148"/>
                      <a:pt x="1082" y="148"/>
                    </a:cubicBezTo>
                    <a:cubicBezTo>
                      <a:pt x="1082" y="147"/>
                      <a:pt x="1082" y="147"/>
                      <a:pt x="1081" y="146"/>
                    </a:cubicBezTo>
                    <a:cubicBezTo>
                      <a:pt x="1077" y="141"/>
                      <a:pt x="1077" y="141"/>
                      <a:pt x="1077" y="141"/>
                    </a:cubicBezTo>
                    <a:cubicBezTo>
                      <a:pt x="1075" y="139"/>
                      <a:pt x="1074" y="139"/>
                      <a:pt x="1072" y="139"/>
                    </a:cubicBezTo>
                    <a:cubicBezTo>
                      <a:pt x="1071" y="138"/>
                      <a:pt x="1070" y="137"/>
                      <a:pt x="1070" y="136"/>
                    </a:cubicBezTo>
                    <a:cubicBezTo>
                      <a:pt x="1071" y="134"/>
                      <a:pt x="1072" y="133"/>
                      <a:pt x="1072" y="130"/>
                    </a:cubicBezTo>
                    <a:cubicBezTo>
                      <a:pt x="1072" y="129"/>
                      <a:pt x="1072" y="128"/>
                      <a:pt x="1072" y="127"/>
                    </a:cubicBezTo>
                    <a:cubicBezTo>
                      <a:pt x="1072" y="127"/>
                      <a:pt x="1070" y="125"/>
                      <a:pt x="1069" y="124"/>
                    </a:cubicBezTo>
                    <a:cubicBezTo>
                      <a:pt x="1068" y="123"/>
                      <a:pt x="1069" y="122"/>
                      <a:pt x="1070" y="121"/>
                    </a:cubicBezTo>
                    <a:cubicBezTo>
                      <a:pt x="1089" y="110"/>
                      <a:pt x="1101" y="87"/>
                      <a:pt x="1101" y="69"/>
                    </a:cubicBezTo>
                    <a:cubicBezTo>
                      <a:pt x="1101" y="67"/>
                      <a:pt x="1101" y="66"/>
                      <a:pt x="1100" y="64"/>
                    </a:cubicBezTo>
                    <a:cubicBezTo>
                      <a:pt x="1100" y="55"/>
                      <a:pt x="1096" y="44"/>
                      <a:pt x="1087" y="37"/>
                    </a:cubicBezTo>
                    <a:cubicBezTo>
                      <a:pt x="1077" y="29"/>
                      <a:pt x="1065" y="24"/>
                      <a:pt x="1049" y="28"/>
                    </a:cubicBezTo>
                    <a:cubicBezTo>
                      <a:pt x="1028" y="32"/>
                      <a:pt x="1019" y="32"/>
                      <a:pt x="1002" y="31"/>
                    </a:cubicBezTo>
                    <a:cubicBezTo>
                      <a:pt x="996" y="31"/>
                      <a:pt x="992" y="30"/>
                      <a:pt x="987" y="28"/>
                    </a:cubicBezTo>
                    <a:cubicBezTo>
                      <a:pt x="975" y="26"/>
                      <a:pt x="961" y="23"/>
                      <a:pt x="935" y="24"/>
                    </a:cubicBezTo>
                    <a:cubicBezTo>
                      <a:pt x="918" y="26"/>
                      <a:pt x="901" y="31"/>
                      <a:pt x="890" y="36"/>
                    </a:cubicBezTo>
                    <a:cubicBezTo>
                      <a:pt x="886" y="37"/>
                      <a:pt x="886" y="37"/>
                      <a:pt x="886" y="37"/>
                    </a:cubicBezTo>
                    <a:cubicBezTo>
                      <a:pt x="876" y="42"/>
                      <a:pt x="876" y="42"/>
                      <a:pt x="876" y="42"/>
                    </a:cubicBezTo>
                    <a:cubicBezTo>
                      <a:pt x="869" y="46"/>
                      <a:pt x="864" y="49"/>
                      <a:pt x="856" y="48"/>
                    </a:cubicBezTo>
                    <a:cubicBezTo>
                      <a:pt x="841" y="48"/>
                      <a:pt x="831" y="43"/>
                      <a:pt x="820" y="38"/>
                    </a:cubicBezTo>
                    <a:cubicBezTo>
                      <a:pt x="812" y="34"/>
                      <a:pt x="812" y="34"/>
                      <a:pt x="812" y="34"/>
                    </a:cubicBezTo>
                    <a:cubicBezTo>
                      <a:pt x="806" y="31"/>
                      <a:pt x="800" y="28"/>
                      <a:pt x="793" y="25"/>
                    </a:cubicBezTo>
                    <a:cubicBezTo>
                      <a:pt x="794" y="31"/>
                      <a:pt x="794" y="31"/>
                      <a:pt x="794" y="31"/>
                    </a:cubicBezTo>
                    <a:cubicBezTo>
                      <a:pt x="803" y="36"/>
                      <a:pt x="811" y="41"/>
                      <a:pt x="817" y="43"/>
                    </a:cubicBezTo>
                    <a:cubicBezTo>
                      <a:pt x="828" y="48"/>
                      <a:pt x="840" y="54"/>
                      <a:pt x="855" y="54"/>
                    </a:cubicBezTo>
                    <a:cubicBezTo>
                      <a:pt x="870" y="55"/>
                      <a:pt x="877" y="47"/>
                      <a:pt x="888" y="43"/>
                    </a:cubicBezTo>
                    <a:cubicBezTo>
                      <a:pt x="899" y="38"/>
                      <a:pt x="917" y="30"/>
                      <a:pt x="936" y="29"/>
                    </a:cubicBezTo>
                    <a:cubicBezTo>
                      <a:pt x="961" y="27"/>
                      <a:pt x="974" y="30"/>
                      <a:pt x="985" y="33"/>
                    </a:cubicBezTo>
                    <a:cubicBezTo>
                      <a:pt x="991" y="34"/>
                      <a:pt x="995" y="35"/>
                      <a:pt x="1001" y="36"/>
                    </a:cubicBezTo>
                    <a:cubicBezTo>
                      <a:pt x="1019" y="37"/>
                      <a:pt x="1029" y="37"/>
                      <a:pt x="1050" y="32"/>
                    </a:cubicBezTo>
                    <a:cubicBezTo>
                      <a:pt x="1064" y="28"/>
                      <a:pt x="1074" y="34"/>
                      <a:pt x="1083" y="41"/>
                    </a:cubicBezTo>
                    <a:cubicBezTo>
                      <a:pt x="1090" y="47"/>
                      <a:pt x="1094" y="57"/>
                      <a:pt x="1094" y="64"/>
                    </a:cubicBezTo>
                    <a:cubicBezTo>
                      <a:pt x="1097" y="80"/>
                      <a:pt x="1084" y="111"/>
                      <a:pt x="1060" y="120"/>
                    </a:cubicBezTo>
                    <a:cubicBezTo>
                      <a:pt x="1050" y="124"/>
                      <a:pt x="1043" y="125"/>
                      <a:pt x="1037" y="124"/>
                    </a:cubicBezTo>
                    <a:cubicBezTo>
                      <a:pt x="1044" y="125"/>
                      <a:pt x="1051" y="127"/>
                      <a:pt x="1057" y="130"/>
                    </a:cubicBezTo>
                    <a:cubicBezTo>
                      <a:pt x="1057" y="130"/>
                      <a:pt x="1057" y="130"/>
                      <a:pt x="1057" y="130"/>
                    </a:cubicBezTo>
                    <a:cubicBezTo>
                      <a:pt x="1059" y="132"/>
                      <a:pt x="1065" y="126"/>
                      <a:pt x="1066" y="129"/>
                    </a:cubicBezTo>
                    <a:cubicBezTo>
                      <a:pt x="1067" y="131"/>
                      <a:pt x="1064" y="134"/>
                      <a:pt x="1063" y="136"/>
                    </a:cubicBezTo>
                    <a:cubicBezTo>
                      <a:pt x="1063" y="136"/>
                      <a:pt x="1064" y="137"/>
                      <a:pt x="1064" y="138"/>
                    </a:cubicBezTo>
                    <a:cubicBezTo>
                      <a:pt x="1066" y="141"/>
                      <a:pt x="1068" y="144"/>
                      <a:pt x="1069" y="147"/>
                    </a:cubicBezTo>
                    <a:cubicBezTo>
                      <a:pt x="1069" y="147"/>
                      <a:pt x="1069" y="147"/>
                      <a:pt x="1069" y="146"/>
                    </a:cubicBezTo>
                    <a:cubicBezTo>
                      <a:pt x="1071" y="146"/>
                      <a:pt x="1073" y="145"/>
                      <a:pt x="1074" y="146"/>
                    </a:cubicBezTo>
                    <a:cubicBezTo>
                      <a:pt x="1078" y="148"/>
                      <a:pt x="1072" y="152"/>
                      <a:pt x="1072" y="154"/>
                    </a:cubicBezTo>
                    <a:cubicBezTo>
                      <a:pt x="1074" y="157"/>
                      <a:pt x="1082" y="151"/>
                      <a:pt x="1080" y="157"/>
                    </a:cubicBezTo>
                    <a:cubicBezTo>
                      <a:pt x="1079" y="159"/>
                      <a:pt x="1076" y="161"/>
                      <a:pt x="1075" y="163"/>
                    </a:cubicBezTo>
                    <a:cubicBezTo>
                      <a:pt x="1074" y="162"/>
                      <a:pt x="1074" y="160"/>
                      <a:pt x="1074" y="159"/>
                    </a:cubicBezTo>
                    <a:cubicBezTo>
                      <a:pt x="1075" y="166"/>
                      <a:pt x="1076" y="172"/>
                      <a:pt x="1075" y="178"/>
                    </a:cubicBezTo>
                    <a:cubicBezTo>
                      <a:pt x="1075" y="178"/>
                      <a:pt x="1075" y="178"/>
                      <a:pt x="1075" y="178"/>
                    </a:cubicBezTo>
                    <a:cubicBezTo>
                      <a:pt x="1075" y="178"/>
                      <a:pt x="1075" y="178"/>
                      <a:pt x="1075" y="178"/>
                    </a:cubicBezTo>
                    <a:cubicBezTo>
                      <a:pt x="1077" y="169"/>
                      <a:pt x="1083" y="160"/>
                      <a:pt x="1094" y="152"/>
                    </a:cubicBezTo>
                    <a:cubicBezTo>
                      <a:pt x="1118" y="132"/>
                      <a:pt x="1132" y="106"/>
                      <a:pt x="1133" y="80"/>
                    </a:cubicBezTo>
                    <a:cubicBezTo>
                      <a:pt x="1134" y="59"/>
                      <a:pt x="1127" y="39"/>
                      <a:pt x="1112" y="25"/>
                    </a:cubicBezTo>
                    <a:close/>
                    <a:moveTo>
                      <a:pt x="1100" y="63"/>
                    </a:moveTo>
                    <a:cubicBezTo>
                      <a:pt x="1100" y="64"/>
                      <a:pt x="1100" y="64"/>
                      <a:pt x="1100" y="64"/>
                    </a:cubicBezTo>
                    <a:cubicBezTo>
                      <a:pt x="1100" y="64"/>
                      <a:pt x="1100" y="64"/>
                      <a:pt x="1100" y="64"/>
                    </a:cubicBezTo>
                    <a:cubicBezTo>
                      <a:pt x="1100" y="64"/>
                      <a:pt x="1100" y="64"/>
                      <a:pt x="1100" y="63"/>
                    </a:cubicBezTo>
                    <a:close/>
                  </a:path>
                </a:pathLst>
              </a:custGeom>
              <a:solidFill>
                <a:srgbClr val="7D00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7" name="Freeform 38"/>
              <p:cNvSpPr>
                <a:spLocks/>
              </p:cNvSpPr>
              <p:nvPr/>
            </p:nvSpPr>
            <p:spPr bwMode="auto">
              <a:xfrm>
                <a:off x="1539" y="1756"/>
                <a:ext cx="123" cy="184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51" y="76"/>
                  </a:cxn>
                  <a:cxn ang="0">
                    <a:pos x="35" y="0"/>
                  </a:cxn>
                </a:cxnLst>
                <a:rect l="0" t="0" r="r" b="b"/>
                <a:pathLst>
                  <a:path w="51" h="76">
                    <a:moveTo>
                      <a:pt x="35" y="0"/>
                    </a:moveTo>
                    <a:cubicBezTo>
                      <a:pt x="25" y="9"/>
                      <a:pt x="10" y="37"/>
                      <a:pt x="51" y="76"/>
                    </a:cubicBezTo>
                    <a:cubicBezTo>
                      <a:pt x="35" y="68"/>
                      <a:pt x="0" y="26"/>
                      <a:pt x="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8" name="Freeform 39"/>
              <p:cNvSpPr>
                <a:spLocks/>
              </p:cNvSpPr>
              <p:nvPr/>
            </p:nvSpPr>
            <p:spPr bwMode="auto">
              <a:xfrm>
                <a:off x="1633" y="1971"/>
                <a:ext cx="41" cy="48"/>
              </a:xfrm>
              <a:custGeom>
                <a:avLst/>
                <a:gdLst/>
                <a:ahLst/>
                <a:cxnLst>
                  <a:cxn ang="0">
                    <a:pos x="5" y="20"/>
                  </a:cxn>
                  <a:cxn ang="0">
                    <a:pos x="8" y="9"/>
                  </a:cxn>
                  <a:cxn ang="0">
                    <a:pos x="11" y="5"/>
                  </a:cxn>
                  <a:cxn ang="0">
                    <a:pos x="17" y="1"/>
                  </a:cxn>
                  <a:cxn ang="0">
                    <a:pos x="10" y="3"/>
                  </a:cxn>
                  <a:cxn ang="0">
                    <a:pos x="9" y="6"/>
                  </a:cxn>
                  <a:cxn ang="0">
                    <a:pos x="6" y="7"/>
                  </a:cxn>
                  <a:cxn ang="0">
                    <a:pos x="3" y="18"/>
                  </a:cxn>
                </a:cxnLst>
                <a:rect l="0" t="0" r="r" b="b"/>
                <a:pathLst>
                  <a:path w="17" h="20">
                    <a:moveTo>
                      <a:pt x="5" y="20"/>
                    </a:moveTo>
                    <a:cubicBezTo>
                      <a:pt x="1" y="16"/>
                      <a:pt x="3" y="11"/>
                      <a:pt x="8" y="9"/>
                    </a:cubicBezTo>
                    <a:cubicBezTo>
                      <a:pt x="11" y="7"/>
                      <a:pt x="10" y="8"/>
                      <a:pt x="11" y="5"/>
                    </a:cubicBezTo>
                    <a:cubicBezTo>
                      <a:pt x="12" y="3"/>
                      <a:pt x="14" y="1"/>
                      <a:pt x="17" y="1"/>
                    </a:cubicBezTo>
                    <a:cubicBezTo>
                      <a:pt x="14" y="0"/>
                      <a:pt x="12" y="1"/>
                      <a:pt x="10" y="3"/>
                    </a:cubicBezTo>
                    <a:cubicBezTo>
                      <a:pt x="9" y="4"/>
                      <a:pt x="9" y="5"/>
                      <a:pt x="9" y="6"/>
                    </a:cubicBezTo>
                    <a:cubicBezTo>
                      <a:pt x="8" y="7"/>
                      <a:pt x="8" y="6"/>
                      <a:pt x="6" y="7"/>
                    </a:cubicBezTo>
                    <a:cubicBezTo>
                      <a:pt x="3" y="9"/>
                      <a:pt x="0" y="13"/>
                      <a:pt x="3" y="18"/>
                    </a:cubicBez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9" name="Freeform 40"/>
              <p:cNvSpPr>
                <a:spLocks/>
              </p:cNvSpPr>
              <p:nvPr/>
            </p:nvSpPr>
            <p:spPr bwMode="auto">
              <a:xfrm>
                <a:off x="2903" y="1780"/>
                <a:ext cx="229" cy="878"/>
              </a:xfrm>
              <a:custGeom>
                <a:avLst/>
                <a:gdLst/>
                <a:ahLst/>
                <a:cxnLst>
                  <a:cxn ang="0">
                    <a:pos x="55" y="95"/>
                  </a:cxn>
                  <a:cxn ang="0">
                    <a:pos x="95" y="0"/>
                  </a:cxn>
                  <a:cxn ang="0">
                    <a:pos x="50" y="90"/>
                  </a:cxn>
                  <a:cxn ang="0">
                    <a:pos x="15" y="208"/>
                  </a:cxn>
                  <a:cxn ang="0">
                    <a:pos x="12" y="316"/>
                  </a:cxn>
                  <a:cxn ang="0">
                    <a:pos x="7" y="364"/>
                  </a:cxn>
                  <a:cxn ang="0">
                    <a:pos x="19" y="319"/>
                  </a:cxn>
                  <a:cxn ang="0">
                    <a:pos x="27" y="194"/>
                  </a:cxn>
                  <a:cxn ang="0">
                    <a:pos x="55" y="95"/>
                  </a:cxn>
                </a:cxnLst>
                <a:rect l="0" t="0" r="r" b="b"/>
                <a:pathLst>
                  <a:path w="95" h="364">
                    <a:moveTo>
                      <a:pt x="55" y="95"/>
                    </a:moveTo>
                    <a:cubicBezTo>
                      <a:pt x="72" y="48"/>
                      <a:pt x="91" y="4"/>
                      <a:pt x="95" y="0"/>
                    </a:cubicBezTo>
                    <a:cubicBezTo>
                      <a:pt x="89" y="4"/>
                      <a:pt x="69" y="42"/>
                      <a:pt x="50" y="90"/>
                    </a:cubicBezTo>
                    <a:cubicBezTo>
                      <a:pt x="34" y="131"/>
                      <a:pt x="19" y="182"/>
                      <a:pt x="15" y="208"/>
                    </a:cubicBezTo>
                    <a:cubicBezTo>
                      <a:pt x="7" y="264"/>
                      <a:pt x="14" y="300"/>
                      <a:pt x="12" y="316"/>
                    </a:cubicBezTo>
                    <a:cubicBezTo>
                      <a:pt x="10" y="332"/>
                      <a:pt x="0" y="351"/>
                      <a:pt x="7" y="364"/>
                    </a:cubicBezTo>
                    <a:cubicBezTo>
                      <a:pt x="6" y="352"/>
                      <a:pt x="16" y="337"/>
                      <a:pt x="19" y="319"/>
                    </a:cubicBezTo>
                    <a:cubicBezTo>
                      <a:pt x="22" y="301"/>
                      <a:pt x="19" y="233"/>
                      <a:pt x="27" y="194"/>
                    </a:cubicBezTo>
                    <a:cubicBezTo>
                      <a:pt x="30" y="180"/>
                      <a:pt x="41" y="136"/>
                      <a:pt x="55" y="95"/>
                    </a:cubicBezTo>
                    <a:close/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0" name="Freeform 41"/>
              <p:cNvSpPr>
                <a:spLocks/>
              </p:cNvSpPr>
              <p:nvPr/>
            </p:nvSpPr>
            <p:spPr bwMode="auto">
              <a:xfrm>
                <a:off x="2985" y="1766"/>
                <a:ext cx="369" cy="916"/>
              </a:xfrm>
              <a:custGeom>
                <a:avLst/>
                <a:gdLst/>
                <a:ahLst/>
                <a:cxnLst>
                  <a:cxn ang="0">
                    <a:pos x="0" y="380"/>
                  </a:cxn>
                  <a:cxn ang="0">
                    <a:pos x="44" y="353"/>
                  </a:cxn>
                  <a:cxn ang="0">
                    <a:pos x="60" y="205"/>
                  </a:cxn>
                  <a:cxn ang="0">
                    <a:pos x="125" y="81"/>
                  </a:cxn>
                  <a:cxn ang="0">
                    <a:pos x="153" y="0"/>
                  </a:cxn>
                  <a:cxn ang="0">
                    <a:pos x="114" y="74"/>
                  </a:cxn>
                  <a:cxn ang="0">
                    <a:pos x="69" y="156"/>
                  </a:cxn>
                  <a:cxn ang="0">
                    <a:pos x="36" y="242"/>
                  </a:cxn>
                  <a:cxn ang="0">
                    <a:pos x="24" y="367"/>
                  </a:cxn>
                  <a:cxn ang="0">
                    <a:pos x="0" y="380"/>
                  </a:cxn>
                </a:cxnLst>
                <a:rect l="0" t="0" r="r" b="b"/>
                <a:pathLst>
                  <a:path w="153" h="380">
                    <a:moveTo>
                      <a:pt x="0" y="380"/>
                    </a:moveTo>
                    <a:cubicBezTo>
                      <a:pt x="21" y="378"/>
                      <a:pt x="35" y="375"/>
                      <a:pt x="44" y="353"/>
                    </a:cubicBezTo>
                    <a:cubicBezTo>
                      <a:pt x="60" y="311"/>
                      <a:pt x="36" y="250"/>
                      <a:pt x="60" y="205"/>
                    </a:cubicBezTo>
                    <a:cubicBezTo>
                      <a:pt x="83" y="162"/>
                      <a:pt x="115" y="137"/>
                      <a:pt x="125" y="81"/>
                    </a:cubicBezTo>
                    <a:cubicBezTo>
                      <a:pt x="132" y="41"/>
                      <a:pt x="141" y="11"/>
                      <a:pt x="153" y="0"/>
                    </a:cubicBezTo>
                    <a:cubicBezTo>
                      <a:pt x="137" y="14"/>
                      <a:pt x="125" y="44"/>
                      <a:pt x="114" y="74"/>
                    </a:cubicBezTo>
                    <a:cubicBezTo>
                      <a:pt x="103" y="104"/>
                      <a:pt x="97" y="108"/>
                      <a:pt x="69" y="156"/>
                    </a:cubicBezTo>
                    <a:cubicBezTo>
                      <a:pt x="41" y="204"/>
                      <a:pt x="37" y="208"/>
                      <a:pt x="36" y="242"/>
                    </a:cubicBezTo>
                    <a:cubicBezTo>
                      <a:pt x="35" y="276"/>
                      <a:pt x="40" y="348"/>
                      <a:pt x="24" y="367"/>
                    </a:cubicBezTo>
                    <a:cubicBezTo>
                      <a:pt x="18" y="373"/>
                      <a:pt x="9" y="380"/>
                      <a:pt x="0" y="380"/>
                    </a:cubicBezTo>
                    <a:close/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" name="Freeform 42"/>
              <p:cNvSpPr>
                <a:spLocks/>
              </p:cNvSpPr>
              <p:nvPr/>
            </p:nvSpPr>
            <p:spPr bwMode="auto">
              <a:xfrm>
                <a:off x="2985" y="1961"/>
                <a:ext cx="301" cy="721"/>
              </a:xfrm>
              <a:custGeom>
                <a:avLst/>
                <a:gdLst/>
                <a:ahLst/>
                <a:cxnLst>
                  <a:cxn ang="0">
                    <a:pos x="0" y="299"/>
                  </a:cxn>
                  <a:cxn ang="0">
                    <a:pos x="44" y="272"/>
                  </a:cxn>
                  <a:cxn ang="0">
                    <a:pos x="60" y="124"/>
                  </a:cxn>
                  <a:cxn ang="0">
                    <a:pos x="125" y="0"/>
                  </a:cxn>
                  <a:cxn ang="0">
                    <a:pos x="71" y="95"/>
                  </a:cxn>
                  <a:cxn ang="0">
                    <a:pos x="45" y="145"/>
                  </a:cxn>
                  <a:cxn ang="0">
                    <a:pos x="38" y="273"/>
                  </a:cxn>
                  <a:cxn ang="0">
                    <a:pos x="0" y="299"/>
                  </a:cxn>
                </a:cxnLst>
                <a:rect l="0" t="0" r="r" b="b"/>
                <a:pathLst>
                  <a:path w="125" h="299">
                    <a:moveTo>
                      <a:pt x="0" y="299"/>
                    </a:moveTo>
                    <a:cubicBezTo>
                      <a:pt x="21" y="297"/>
                      <a:pt x="35" y="294"/>
                      <a:pt x="44" y="272"/>
                    </a:cubicBezTo>
                    <a:cubicBezTo>
                      <a:pt x="60" y="230"/>
                      <a:pt x="36" y="169"/>
                      <a:pt x="60" y="124"/>
                    </a:cubicBezTo>
                    <a:cubicBezTo>
                      <a:pt x="83" y="81"/>
                      <a:pt x="115" y="56"/>
                      <a:pt x="125" y="0"/>
                    </a:cubicBezTo>
                    <a:cubicBezTo>
                      <a:pt x="123" y="18"/>
                      <a:pt x="90" y="71"/>
                      <a:pt x="71" y="95"/>
                    </a:cubicBezTo>
                    <a:cubicBezTo>
                      <a:pt x="53" y="118"/>
                      <a:pt x="48" y="128"/>
                      <a:pt x="45" y="145"/>
                    </a:cubicBezTo>
                    <a:cubicBezTo>
                      <a:pt x="42" y="162"/>
                      <a:pt x="46" y="255"/>
                      <a:pt x="38" y="273"/>
                    </a:cubicBezTo>
                    <a:cubicBezTo>
                      <a:pt x="32" y="289"/>
                      <a:pt x="31" y="292"/>
                      <a:pt x="0" y="299"/>
                    </a:cubicBezTo>
                    <a:close/>
                  </a:path>
                </a:pathLst>
              </a:custGeom>
              <a:solidFill>
                <a:srgbClr val="D1749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2" name="Freeform 43"/>
              <p:cNvSpPr>
                <a:spLocks/>
              </p:cNvSpPr>
              <p:nvPr/>
            </p:nvSpPr>
            <p:spPr bwMode="auto">
              <a:xfrm>
                <a:off x="2387" y="1426"/>
                <a:ext cx="1020" cy="188"/>
              </a:xfrm>
              <a:custGeom>
                <a:avLst/>
                <a:gdLst/>
                <a:ahLst/>
                <a:cxnLst>
                  <a:cxn ang="0">
                    <a:pos x="423" y="78"/>
                  </a:cxn>
                  <a:cxn ang="0">
                    <a:pos x="408" y="67"/>
                  </a:cxn>
                  <a:cxn ang="0">
                    <a:pos x="204" y="7"/>
                  </a:cxn>
                  <a:cxn ang="0">
                    <a:pos x="0" y="67"/>
                  </a:cxn>
                  <a:cxn ang="0">
                    <a:pos x="275" y="21"/>
                  </a:cxn>
                  <a:cxn ang="0">
                    <a:pos x="423" y="78"/>
                  </a:cxn>
                </a:cxnLst>
                <a:rect l="0" t="0" r="r" b="b"/>
                <a:pathLst>
                  <a:path w="423" h="78">
                    <a:moveTo>
                      <a:pt x="423" y="78"/>
                    </a:moveTo>
                    <a:cubicBezTo>
                      <a:pt x="418" y="74"/>
                      <a:pt x="413" y="70"/>
                      <a:pt x="408" y="67"/>
                    </a:cubicBezTo>
                    <a:cubicBezTo>
                      <a:pt x="347" y="23"/>
                      <a:pt x="277" y="7"/>
                      <a:pt x="204" y="7"/>
                    </a:cubicBezTo>
                    <a:cubicBezTo>
                      <a:pt x="131" y="7"/>
                      <a:pt x="61" y="23"/>
                      <a:pt x="0" y="67"/>
                    </a:cubicBezTo>
                    <a:cubicBezTo>
                      <a:pt x="36" y="48"/>
                      <a:pt x="128" y="0"/>
                      <a:pt x="275" y="21"/>
                    </a:cubicBezTo>
                    <a:cubicBezTo>
                      <a:pt x="369" y="33"/>
                      <a:pt x="423" y="78"/>
                      <a:pt x="423" y="78"/>
                    </a:cubicBezTo>
                    <a:close/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3" name="Freeform 44"/>
              <p:cNvSpPr>
                <a:spLocks/>
              </p:cNvSpPr>
              <p:nvPr/>
            </p:nvSpPr>
            <p:spPr bwMode="auto">
              <a:xfrm>
                <a:off x="2565" y="1585"/>
                <a:ext cx="613" cy="82"/>
              </a:xfrm>
              <a:custGeom>
                <a:avLst/>
                <a:gdLst/>
                <a:ahLst/>
                <a:cxnLst>
                  <a:cxn ang="0">
                    <a:pos x="254" y="27"/>
                  </a:cxn>
                  <a:cxn ang="0">
                    <a:pos x="120" y="17"/>
                  </a:cxn>
                  <a:cxn ang="0">
                    <a:pos x="0" y="32"/>
                  </a:cxn>
                  <a:cxn ang="0">
                    <a:pos x="254" y="27"/>
                  </a:cxn>
                </a:cxnLst>
                <a:rect l="0" t="0" r="r" b="b"/>
                <a:pathLst>
                  <a:path w="254" h="34">
                    <a:moveTo>
                      <a:pt x="254" y="27"/>
                    </a:moveTo>
                    <a:cubicBezTo>
                      <a:pt x="212" y="24"/>
                      <a:pt x="163" y="15"/>
                      <a:pt x="120" y="17"/>
                    </a:cubicBezTo>
                    <a:cubicBezTo>
                      <a:pt x="58" y="20"/>
                      <a:pt x="8" y="34"/>
                      <a:pt x="0" y="32"/>
                    </a:cubicBezTo>
                    <a:cubicBezTo>
                      <a:pt x="83" y="3"/>
                      <a:pt x="166" y="0"/>
                      <a:pt x="254" y="27"/>
                    </a:cubicBezTo>
                    <a:close/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4" name="Freeform 45"/>
              <p:cNvSpPr>
                <a:spLocks/>
              </p:cNvSpPr>
              <p:nvPr/>
            </p:nvSpPr>
            <p:spPr bwMode="auto">
              <a:xfrm>
                <a:off x="2631" y="1780"/>
                <a:ext cx="229" cy="878"/>
              </a:xfrm>
              <a:custGeom>
                <a:avLst/>
                <a:gdLst/>
                <a:ahLst/>
                <a:cxnLst>
                  <a:cxn ang="0">
                    <a:pos x="40" y="95"/>
                  </a:cxn>
                  <a:cxn ang="0">
                    <a:pos x="0" y="0"/>
                  </a:cxn>
                  <a:cxn ang="0">
                    <a:pos x="43" y="83"/>
                  </a:cxn>
                  <a:cxn ang="0">
                    <a:pos x="85" y="206"/>
                  </a:cxn>
                  <a:cxn ang="0">
                    <a:pos x="83" y="316"/>
                  </a:cxn>
                  <a:cxn ang="0">
                    <a:pos x="88" y="364"/>
                  </a:cxn>
                  <a:cxn ang="0">
                    <a:pos x="76" y="319"/>
                  </a:cxn>
                  <a:cxn ang="0">
                    <a:pos x="68" y="194"/>
                  </a:cxn>
                  <a:cxn ang="0">
                    <a:pos x="40" y="95"/>
                  </a:cxn>
                </a:cxnLst>
                <a:rect l="0" t="0" r="r" b="b"/>
                <a:pathLst>
                  <a:path w="95" h="364">
                    <a:moveTo>
                      <a:pt x="40" y="95"/>
                    </a:moveTo>
                    <a:cubicBezTo>
                      <a:pt x="24" y="48"/>
                      <a:pt x="4" y="4"/>
                      <a:pt x="0" y="0"/>
                    </a:cubicBezTo>
                    <a:cubicBezTo>
                      <a:pt x="7" y="4"/>
                      <a:pt x="25" y="35"/>
                      <a:pt x="43" y="83"/>
                    </a:cubicBezTo>
                    <a:cubicBezTo>
                      <a:pt x="59" y="124"/>
                      <a:pt x="82" y="180"/>
                      <a:pt x="85" y="206"/>
                    </a:cubicBezTo>
                    <a:cubicBezTo>
                      <a:pt x="93" y="262"/>
                      <a:pt x="81" y="300"/>
                      <a:pt x="83" y="316"/>
                    </a:cubicBezTo>
                    <a:cubicBezTo>
                      <a:pt x="85" y="332"/>
                      <a:pt x="95" y="351"/>
                      <a:pt x="88" y="364"/>
                    </a:cubicBezTo>
                    <a:cubicBezTo>
                      <a:pt x="89" y="352"/>
                      <a:pt x="79" y="337"/>
                      <a:pt x="76" y="319"/>
                    </a:cubicBezTo>
                    <a:cubicBezTo>
                      <a:pt x="73" y="301"/>
                      <a:pt x="76" y="233"/>
                      <a:pt x="68" y="194"/>
                    </a:cubicBezTo>
                    <a:cubicBezTo>
                      <a:pt x="65" y="180"/>
                      <a:pt x="54" y="136"/>
                      <a:pt x="40" y="95"/>
                    </a:cubicBezTo>
                    <a:close/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5" name="Freeform 46"/>
              <p:cNvSpPr>
                <a:spLocks/>
              </p:cNvSpPr>
              <p:nvPr/>
            </p:nvSpPr>
            <p:spPr bwMode="auto">
              <a:xfrm>
                <a:off x="2411" y="1766"/>
                <a:ext cx="367" cy="916"/>
              </a:xfrm>
              <a:custGeom>
                <a:avLst/>
                <a:gdLst/>
                <a:ahLst/>
                <a:cxnLst>
                  <a:cxn ang="0">
                    <a:pos x="128" y="367"/>
                  </a:cxn>
                  <a:cxn ang="0">
                    <a:pos x="116" y="242"/>
                  </a:cxn>
                  <a:cxn ang="0">
                    <a:pos x="83" y="156"/>
                  </a:cxn>
                  <a:cxn ang="0">
                    <a:pos x="38" y="74"/>
                  </a:cxn>
                  <a:cxn ang="0">
                    <a:pos x="0" y="0"/>
                  </a:cxn>
                  <a:cxn ang="0">
                    <a:pos x="28" y="81"/>
                  </a:cxn>
                  <a:cxn ang="0">
                    <a:pos x="93" y="205"/>
                  </a:cxn>
                  <a:cxn ang="0">
                    <a:pos x="109" y="353"/>
                  </a:cxn>
                  <a:cxn ang="0">
                    <a:pos x="152" y="380"/>
                  </a:cxn>
                  <a:cxn ang="0">
                    <a:pos x="128" y="367"/>
                  </a:cxn>
                </a:cxnLst>
                <a:rect l="0" t="0" r="r" b="b"/>
                <a:pathLst>
                  <a:path w="152" h="380">
                    <a:moveTo>
                      <a:pt x="128" y="367"/>
                    </a:moveTo>
                    <a:cubicBezTo>
                      <a:pt x="112" y="348"/>
                      <a:pt x="117" y="276"/>
                      <a:pt x="116" y="242"/>
                    </a:cubicBezTo>
                    <a:cubicBezTo>
                      <a:pt x="115" y="208"/>
                      <a:pt x="111" y="204"/>
                      <a:pt x="83" y="156"/>
                    </a:cubicBezTo>
                    <a:cubicBezTo>
                      <a:pt x="55" y="108"/>
                      <a:pt x="49" y="104"/>
                      <a:pt x="38" y="74"/>
                    </a:cubicBezTo>
                    <a:cubicBezTo>
                      <a:pt x="27" y="44"/>
                      <a:pt x="15" y="14"/>
                      <a:pt x="0" y="0"/>
                    </a:cubicBezTo>
                    <a:cubicBezTo>
                      <a:pt x="12" y="11"/>
                      <a:pt x="20" y="41"/>
                      <a:pt x="28" y="81"/>
                    </a:cubicBezTo>
                    <a:cubicBezTo>
                      <a:pt x="38" y="137"/>
                      <a:pt x="70" y="162"/>
                      <a:pt x="93" y="205"/>
                    </a:cubicBezTo>
                    <a:cubicBezTo>
                      <a:pt x="117" y="250"/>
                      <a:pt x="92" y="311"/>
                      <a:pt x="109" y="353"/>
                    </a:cubicBezTo>
                    <a:cubicBezTo>
                      <a:pt x="118" y="375"/>
                      <a:pt x="132" y="378"/>
                      <a:pt x="152" y="380"/>
                    </a:cubicBezTo>
                    <a:cubicBezTo>
                      <a:pt x="143" y="380"/>
                      <a:pt x="134" y="373"/>
                      <a:pt x="128" y="367"/>
                    </a:cubicBezTo>
                    <a:close/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6" name="Freeform 47"/>
              <p:cNvSpPr>
                <a:spLocks/>
              </p:cNvSpPr>
              <p:nvPr/>
            </p:nvSpPr>
            <p:spPr bwMode="auto">
              <a:xfrm>
                <a:off x="2479" y="1961"/>
                <a:ext cx="214" cy="656"/>
              </a:xfrm>
              <a:custGeom>
                <a:avLst/>
                <a:gdLst/>
                <a:ahLst/>
                <a:cxnLst>
                  <a:cxn ang="0">
                    <a:pos x="79" y="182"/>
                  </a:cxn>
                  <a:cxn ang="0">
                    <a:pos x="50" y="93"/>
                  </a:cxn>
                  <a:cxn ang="0">
                    <a:pos x="0" y="0"/>
                  </a:cxn>
                  <a:cxn ang="0">
                    <a:pos x="65" y="124"/>
                  </a:cxn>
                  <a:cxn ang="0">
                    <a:pos x="81" y="272"/>
                  </a:cxn>
                  <a:cxn ang="0">
                    <a:pos x="79" y="182"/>
                  </a:cxn>
                </a:cxnLst>
                <a:rect l="0" t="0" r="r" b="b"/>
                <a:pathLst>
                  <a:path w="89" h="272">
                    <a:moveTo>
                      <a:pt x="79" y="182"/>
                    </a:moveTo>
                    <a:cubicBezTo>
                      <a:pt x="80" y="158"/>
                      <a:pt x="77" y="127"/>
                      <a:pt x="50" y="93"/>
                    </a:cubicBezTo>
                    <a:cubicBezTo>
                      <a:pt x="23" y="59"/>
                      <a:pt x="3" y="19"/>
                      <a:pt x="0" y="0"/>
                    </a:cubicBezTo>
                    <a:cubicBezTo>
                      <a:pt x="10" y="56"/>
                      <a:pt x="42" y="81"/>
                      <a:pt x="65" y="124"/>
                    </a:cubicBezTo>
                    <a:cubicBezTo>
                      <a:pt x="89" y="169"/>
                      <a:pt x="64" y="230"/>
                      <a:pt x="81" y="272"/>
                    </a:cubicBezTo>
                    <a:cubicBezTo>
                      <a:pt x="73" y="237"/>
                      <a:pt x="79" y="206"/>
                      <a:pt x="79" y="18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7" name="Freeform 48"/>
              <p:cNvSpPr>
                <a:spLocks/>
              </p:cNvSpPr>
              <p:nvPr/>
            </p:nvSpPr>
            <p:spPr bwMode="auto">
              <a:xfrm>
                <a:off x="2647" y="1802"/>
                <a:ext cx="111" cy="2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46"/>
                  </a:cxn>
                  <a:cxn ang="0">
                    <a:pos x="37" y="71"/>
                  </a:cxn>
                  <a:cxn ang="0">
                    <a:pos x="39" y="85"/>
                  </a:cxn>
                  <a:cxn ang="0">
                    <a:pos x="43" y="97"/>
                  </a:cxn>
                  <a:cxn ang="0">
                    <a:pos x="16" y="35"/>
                  </a:cxn>
                </a:cxnLst>
                <a:rect l="0" t="0" r="r" b="b"/>
                <a:pathLst>
                  <a:path w="46" h="97">
                    <a:moveTo>
                      <a:pt x="0" y="0"/>
                    </a:moveTo>
                    <a:cubicBezTo>
                      <a:pt x="10" y="15"/>
                      <a:pt x="22" y="30"/>
                      <a:pt x="28" y="46"/>
                    </a:cubicBezTo>
                    <a:cubicBezTo>
                      <a:pt x="31" y="54"/>
                      <a:pt x="35" y="63"/>
                      <a:pt x="37" y="71"/>
                    </a:cubicBezTo>
                    <a:cubicBezTo>
                      <a:pt x="39" y="76"/>
                      <a:pt x="38" y="81"/>
                      <a:pt x="39" y="85"/>
                    </a:cubicBezTo>
                    <a:cubicBezTo>
                      <a:pt x="41" y="90"/>
                      <a:pt x="46" y="90"/>
                      <a:pt x="43" y="97"/>
                    </a:cubicBezTo>
                    <a:cubicBezTo>
                      <a:pt x="30" y="84"/>
                      <a:pt x="19" y="53"/>
                      <a:pt x="16" y="35"/>
                    </a:cubicBezTo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8" name="Freeform 49"/>
              <p:cNvSpPr>
                <a:spLocks/>
              </p:cNvSpPr>
              <p:nvPr/>
            </p:nvSpPr>
            <p:spPr bwMode="auto">
              <a:xfrm>
                <a:off x="2773" y="2108"/>
                <a:ext cx="50" cy="1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28"/>
                  </a:cxn>
                  <a:cxn ang="0">
                    <a:pos x="17" y="56"/>
                  </a:cxn>
                </a:cxnLst>
                <a:rect l="0" t="0" r="r" b="b"/>
                <a:pathLst>
                  <a:path w="21" h="56">
                    <a:moveTo>
                      <a:pt x="0" y="0"/>
                    </a:moveTo>
                    <a:cubicBezTo>
                      <a:pt x="6" y="10"/>
                      <a:pt x="12" y="17"/>
                      <a:pt x="16" y="28"/>
                    </a:cubicBezTo>
                    <a:cubicBezTo>
                      <a:pt x="21" y="39"/>
                      <a:pt x="16" y="47"/>
                      <a:pt x="17" y="56"/>
                    </a:cubicBezTo>
                  </a:path>
                </a:pathLst>
              </a:custGeom>
              <a:solidFill>
                <a:srgbClr val="DF9E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9" name="Freeform 50"/>
              <p:cNvSpPr>
                <a:spLocks/>
              </p:cNvSpPr>
              <p:nvPr/>
            </p:nvSpPr>
            <p:spPr bwMode="auto">
              <a:xfrm>
                <a:off x="2913" y="2181"/>
                <a:ext cx="53" cy="291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5" y="60"/>
                  </a:cxn>
                  <a:cxn ang="0">
                    <a:pos x="12" y="121"/>
                  </a:cxn>
                  <a:cxn ang="0">
                    <a:pos x="9" y="106"/>
                  </a:cxn>
                  <a:cxn ang="0">
                    <a:pos x="11" y="80"/>
                  </a:cxn>
                </a:cxnLst>
                <a:rect l="0" t="0" r="r" b="b"/>
                <a:pathLst>
                  <a:path w="22" h="121">
                    <a:moveTo>
                      <a:pt x="22" y="0"/>
                    </a:moveTo>
                    <a:cubicBezTo>
                      <a:pt x="12" y="18"/>
                      <a:pt x="7" y="40"/>
                      <a:pt x="5" y="60"/>
                    </a:cubicBezTo>
                    <a:cubicBezTo>
                      <a:pt x="4" y="72"/>
                      <a:pt x="0" y="105"/>
                      <a:pt x="12" y="121"/>
                    </a:cubicBezTo>
                    <a:cubicBezTo>
                      <a:pt x="15" y="116"/>
                      <a:pt x="10" y="112"/>
                      <a:pt x="9" y="106"/>
                    </a:cubicBezTo>
                    <a:cubicBezTo>
                      <a:pt x="8" y="98"/>
                      <a:pt x="10" y="88"/>
                      <a:pt x="11" y="80"/>
                    </a:cubicBezTo>
                  </a:path>
                </a:pathLst>
              </a:custGeom>
              <a:solidFill>
                <a:srgbClr val="F7E6E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0" name="Freeform 51"/>
              <p:cNvSpPr>
                <a:spLocks/>
              </p:cNvSpPr>
              <p:nvPr/>
            </p:nvSpPr>
            <p:spPr bwMode="auto">
              <a:xfrm>
                <a:off x="2582" y="1443"/>
                <a:ext cx="579" cy="46"/>
              </a:xfrm>
              <a:custGeom>
                <a:avLst/>
                <a:gdLst/>
                <a:ahLst/>
                <a:cxnLst>
                  <a:cxn ang="0">
                    <a:pos x="131" y="3"/>
                  </a:cxn>
                  <a:cxn ang="0">
                    <a:pos x="240" y="17"/>
                  </a:cxn>
                  <a:cxn ang="0">
                    <a:pos x="123" y="0"/>
                  </a:cxn>
                  <a:cxn ang="0">
                    <a:pos x="0" y="19"/>
                  </a:cxn>
                  <a:cxn ang="0">
                    <a:pos x="131" y="3"/>
                  </a:cxn>
                </a:cxnLst>
                <a:rect l="0" t="0" r="r" b="b"/>
                <a:pathLst>
                  <a:path w="240" h="19">
                    <a:moveTo>
                      <a:pt x="131" y="3"/>
                    </a:moveTo>
                    <a:cubicBezTo>
                      <a:pt x="163" y="4"/>
                      <a:pt x="199" y="9"/>
                      <a:pt x="240" y="17"/>
                    </a:cubicBezTo>
                    <a:cubicBezTo>
                      <a:pt x="202" y="5"/>
                      <a:pt x="163" y="0"/>
                      <a:pt x="123" y="0"/>
                    </a:cubicBezTo>
                    <a:cubicBezTo>
                      <a:pt x="81" y="0"/>
                      <a:pt x="39" y="6"/>
                      <a:pt x="0" y="19"/>
                    </a:cubicBezTo>
                    <a:cubicBezTo>
                      <a:pt x="16" y="15"/>
                      <a:pt x="65" y="3"/>
                      <a:pt x="131" y="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1" name="Freeform 52"/>
              <p:cNvSpPr>
                <a:spLocks/>
              </p:cNvSpPr>
              <p:nvPr/>
            </p:nvSpPr>
            <p:spPr bwMode="auto">
              <a:xfrm>
                <a:off x="4152" y="1814"/>
                <a:ext cx="89" cy="191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0" y="79"/>
                  </a:cxn>
                  <a:cxn ang="0">
                    <a:pos x="35" y="0"/>
                  </a:cxn>
                </a:cxnLst>
                <a:rect l="0" t="0" r="r" b="b"/>
                <a:pathLst>
                  <a:path w="37" h="79">
                    <a:moveTo>
                      <a:pt x="35" y="0"/>
                    </a:moveTo>
                    <a:cubicBezTo>
                      <a:pt x="37" y="13"/>
                      <a:pt x="33" y="51"/>
                      <a:pt x="0" y="79"/>
                    </a:cubicBezTo>
                    <a:cubicBezTo>
                      <a:pt x="11" y="69"/>
                      <a:pt x="34" y="38"/>
                      <a:pt x="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" name="Freeform 53"/>
              <p:cNvSpPr>
                <a:spLocks/>
              </p:cNvSpPr>
              <p:nvPr/>
            </p:nvSpPr>
            <p:spPr bwMode="auto">
              <a:xfrm>
                <a:off x="4091" y="1952"/>
                <a:ext cx="32" cy="48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3" y="13"/>
                  </a:cxn>
                  <a:cxn ang="0">
                    <a:pos x="8" y="15"/>
                  </a:cxn>
                  <a:cxn ang="0">
                    <a:pos x="11" y="20"/>
                  </a:cxn>
                  <a:cxn ang="0">
                    <a:pos x="5" y="11"/>
                  </a:cxn>
                  <a:cxn ang="0">
                    <a:pos x="0" y="0"/>
                  </a:cxn>
                </a:cxnLst>
                <a:rect l="0" t="0" r="r" b="b"/>
                <a:pathLst>
                  <a:path w="13" h="20">
                    <a:moveTo>
                      <a:pt x="1" y="1"/>
                    </a:moveTo>
                    <a:cubicBezTo>
                      <a:pt x="6" y="4"/>
                      <a:pt x="0" y="10"/>
                      <a:pt x="3" y="13"/>
                    </a:cubicBezTo>
                    <a:cubicBezTo>
                      <a:pt x="4" y="14"/>
                      <a:pt x="7" y="14"/>
                      <a:pt x="8" y="15"/>
                    </a:cubicBezTo>
                    <a:cubicBezTo>
                      <a:pt x="10" y="16"/>
                      <a:pt x="11" y="19"/>
                      <a:pt x="11" y="20"/>
                    </a:cubicBezTo>
                    <a:cubicBezTo>
                      <a:pt x="13" y="14"/>
                      <a:pt x="8" y="15"/>
                      <a:pt x="5" y="11"/>
                    </a:cubicBezTo>
                    <a:cubicBezTo>
                      <a:pt x="3" y="7"/>
                      <a:pt x="5" y="2"/>
                      <a:pt x="0" y="0"/>
                    </a:cubicBez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3" name="Freeform 54"/>
              <p:cNvSpPr>
                <a:spLocks/>
              </p:cNvSpPr>
              <p:nvPr/>
            </p:nvSpPr>
            <p:spPr bwMode="auto">
              <a:xfrm>
                <a:off x="3812" y="1976"/>
                <a:ext cx="291" cy="231"/>
              </a:xfrm>
              <a:custGeom>
                <a:avLst/>
                <a:gdLst/>
                <a:ahLst/>
                <a:cxnLst>
                  <a:cxn ang="0">
                    <a:pos x="105" y="8"/>
                  </a:cxn>
                  <a:cxn ang="0">
                    <a:pos x="105" y="8"/>
                  </a:cxn>
                  <a:cxn ang="0">
                    <a:pos x="93" y="56"/>
                  </a:cxn>
                  <a:cxn ang="0">
                    <a:pos x="47" y="85"/>
                  </a:cxn>
                  <a:cxn ang="0">
                    <a:pos x="18" y="91"/>
                  </a:cxn>
                  <a:cxn ang="0">
                    <a:pos x="2" y="92"/>
                  </a:cxn>
                  <a:cxn ang="0">
                    <a:pos x="60" y="89"/>
                  </a:cxn>
                  <a:cxn ang="0">
                    <a:pos x="105" y="60"/>
                  </a:cxn>
                  <a:cxn ang="0">
                    <a:pos x="105" y="8"/>
                  </a:cxn>
                </a:cxnLst>
                <a:rect l="0" t="0" r="r" b="b"/>
                <a:pathLst>
                  <a:path w="121" h="96">
                    <a:moveTo>
                      <a:pt x="105" y="8"/>
                    </a:moveTo>
                    <a:cubicBezTo>
                      <a:pt x="101" y="0"/>
                      <a:pt x="103" y="4"/>
                      <a:pt x="105" y="8"/>
                    </a:cubicBezTo>
                    <a:cubicBezTo>
                      <a:pt x="116" y="27"/>
                      <a:pt x="108" y="43"/>
                      <a:pt x="93" y="56"/>
                    </a:cubicBezTo>
                    <a:cubicBezTo>
                      <a:pt x="77" y="70"/>
                      <a:pt x="69" y="79"/>
                      <a:pt x="47" y="85"/>
                    </a:cubicBezTo>
                    <a:cubicBezTo>
                      <a:pt x="37" y="88"/>
                      <a:pt x="27" y="91"/>
                      <a:pt x="18" y="91"/>
                    </a:cubicBezTo>
                    <a:cubicBezTo>
                      <a:pt x="9" y="92"/>
                      <a:pt x="0" y="91"/>
                      <a:pt x="2" y="92"/>
                    </a:cubicBezTo>
                    <a:cubicBezTo>
                      <a:pt x="28" y="96"/>
                      <a:pt x="38" y="95"/>
                      <a:pt x="60" y="89"/>
                    </a:cubicBezTo>
                    <a:cubicBezTo>
                      <a:pt x="81" y="83"/>
                      <a:pt x="90" y="73"/>
                      <a:pt x="105" y="60"/>
                    </a:cubicBezTo>
                    <a:cubicBezTo>
                      <a:pt x="121" y="47"/>
                      <a:pt x="117" y="26"/>
                      <a:pt x="105" y="8"/>
                    </a:cubicBezTo>
                    <a:close/>
                  </a:path>
                </a:pathLst>
              </a:custGeom>
              <a:solidFill>
                <a:srgbClr val="F8C8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" name="Freeform 55"/>
              <p:cNvSpPr>
                <a:spLocks/>
              </p:cNvSpPr>
              <p:nvPr/>
            </p:nvSpPr>
            <p:spPr bwMode="auto">
              <a:xfrm>
                <a:off x="2433" y="1383"/>
                <a:ext cx="289" cy="139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0" y="58"/>
                  </a:cxn>
                  <a:cxn ang="0">
                    <a:pos x="120" y="16"/>
                  </a:cxn>
                  <a:cxn ang="0">
                    <a:pos x="116" y="0"/>
                  </a:cxn>
                </a:cxnLst>
                <a:rect l="0" t="0" r="r" b="b"/>
                <a:pathLst>
                  <a:path w="120" h="58">
                    <a:moveTo>
                      <a:pt x="116" y="0"/>
                    </a:moveTo>
                    <a:cubicBezTo>
                      <a:pt x="78" y="10"/>
                      <a:pt x="12" y="46"/>
                      <a:pt x="0" y="58"/>
                    </a:cubicBezTo>
                    <a:cubicBezTo>
                      <a:pt x="19" y="47"/>
                      <a:pt x="86" y="19"/>
                      <a:pt x="120" y="16"/>
                    </a:cubicBezTo>
                    <a:cubicBezTo>
                      <a:pt x="107" y="16"/>
                      <a:pt x="98" y="8"/>
                      <a:pt x="116" y="0"/>
                    </a:cubicBezTo>
                    <a:close/>
                  </a:path>
                </a:pathLst>
              </a:custGeom>
              <a:solidFill>
                <a:srgbClr val="E6B3C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" name="Freeform 56"/>
              <p:cNvSpPr>
                <a:spLocks/>
              </p:cNvSpPr>
              <p:nvPr/>
            </p:nvSpPr>
            <p:spPr bwMode="auto">
              <a:xfrm>
                <a:off x="2891" y="2771"/>
                <a:ext cx="63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6" y="0"/>
                  </a:cxn>
                </a:cxnLst>
                <a:rect l="0" t="0" r="r" b="b"/>
                <a:pathLst>
                  <a:path w="26" h="1">
                    <a:moveTo>
                      <a:pt x="0" y="1"/>
                    </a:moveTo>
                    <a:cubicBezTo>
                      <a:pt x="9" y="1"/>
                      <a:pt x="17" y="0"/>
                      <a:pt x="26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" name="Freeform 57"/>
              <p:cNvSpPr>
                <a:spLocks/>
              </p:cNvSpPr>
              <p:nvPr/>
            </p:nvSpPr>
            <p:spPr bwMode="auto">
              <a:xfrm>
                <a:off x="2850" y="2798"/>
                <a:ext cx="135" cy="1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56" y="0"/>
                  </a:cxn>
                </a:cxnLst>
                <a:rect l="0" t="0" r="r" b="b"/>
                <a:pathLst>
                  <a:path w="56" h="4">
                    <a:moveTo>
                      <a:pt x="0" y="3"/>
                    </a:moveTo>
                    <a:cubicBezTo>
                      <a:pt x="18" y="4"/>
                      <a:pt x="39" y="3"/>
                      <a:pt x="56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" name="Freeform 58"/>
              <p:cNvSpPr>
                <a:spLocks/>
              </p:cNvSpPr>
              <p:nvPr/>
            </p:nvSpPr>
            <p:spPr bwMode="auto">
              <a:xfrm>
                <a:off x="2898" y="2829"/>
                <a:ext cx="80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3" y="0"/>
                  </a:cxn>
                </a:cxnLst>
                <a:rect l="0" t="0" r="r" b="b"/>
                <a:pathLst>
                  <a:path w="33" h="2">
                    <a:moveTo>
                      <a:pt x="0" y="2"/>
                    </a:moveTo>
                    <a:cubicBezTo>
                      <a:pt x="11" y="2"/>
                      <a:pt x="22" y="1"/>
                      <a:pt x="33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" name="Freeform 59"/>
              <p:cNvSpPr>
                <a:spLocks/>
              </p:cNvSpPr>
              <p:nvPr/>
            </p:nvSpPr>
            <p:spPr bwMode="auto">
              <a:xfrm>
                <a:off x="2862" y="2861"/>
                <a:ext cx="108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1" y="2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9" name="Freeform 60"/>
              <p:cNvSpPr>
                <a:spLocks/>
              </p:cNvSpPr>
              <p:nvPr/>
            </p:nvSpPr>
            <p:spPr bwMode="auto">
              <a:xfrm>
                <a:off x="2896" y="2890"/>
                <a:ext cx="72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0" y="0"/>
                  </a:cxn>
                </a:cxnLst>
                <a:rect l="0" t="0" r="r" b="b"/>
                <a:pathLst>
                  <a:path w="30" h="3">
                    <a:moveTo>
                      <a:pt x="0" y="3"/>
                    </a:moveTo>
                    <a:cubicBezTo>
                      <a:pt x="10" y="3"/>
                      <a:pt x="20" y="2"/>
                      <a:pt x="30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0" name="Freeform 61"/>
              <p:cNvSpPr>
                <a:spLocks/>
              </p:cNvSpPr>
              <p:nvPr/>
            </p:nvSpPr>
            <p:spPr bwMode="auto">
              <a:xfrm>
                <a:off x="2833" y="2923"/>
                <a:ext cx="133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55" y="0"/>
                  </a:cxn>
                </a:cxnLst>
                <a:rect l="0" t="0" r="r" b="b"/>
                <a:pathLst>
                  <a:path w="55" h="2">
                    <a:moveTo>
                      <a:pt x="0" y="1"/>
                    </a:moveTo>
                    <a:cubicBezTo>
                      <a:pt x="17" y="2"/>
                      <a:pt x="36" y="2"/>
                      <a:pt x="5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1" name="Freeform 62"/>
              <p:cNvSpPr>
                <a:spLocks/>
              </p:cNvSpPr>
              <p:nvPr/>
            </p:nvSpPr>
            <p:spPr bwMode="auto">
              <a:xfrm>
                <a:off x="2951" y="2955"/>
                <a:ext cx="1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cubicBezTo>
                      <a:pt x="2" y="0"/>
                      <a:pt x="4" y="0"/>
                      <a:pt x="6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2" name="Freeform 63"/>
              <p:cNvSpPr>
                <a:spLocks/>
              </p:cNvSpPr>
              <p:nvPr/>
            </p:nvSpPr>
            <p:spPr bwMode="auto">
              <a:xfrm>
                <a:off x="2852" y="2955"/>
                <a:ext cx="99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1" y="0"/>
                  </a:cxn>
                </a:cxnLst>
                <a:rect l="0" t="0" r="r" b="b"/>
                <a:pathLst>
                  <a:path w="41" h="2">
                    <a:moveTo>
                      <a:pt x="0" y="1"/>
                    </a:moveTo>
                    <a:cubicBezTo>
                      <a:pt x="13" y="2"/>
                      <a:pt x="27" y="2"/>
                      <a:pt x="41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3" name="Freeform 64"/>
              <p:cNvSpPr>
                <a:spLocks/>
              </p:cNvSpPr>
              <p:nvPr/>
            </p:nvSpPr>
            <p:spPr bwMode="auto">
              <a:xfrm>
                <a:off x="2840" y="2991"/>
                <a:ext cx="8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5" y="0"/>
                  </a:cxn>
                </a:cxnLst>
                <a:rect l="0" t="0" r="r" b="b"/>
                <a:pathLst>
                  <a:path w="35">
                    <a:moveTo>
                      <a:pt x="0" y="0"/>
                    </a:moveTo>
                    <a:cubicBezTo>
                      <a:pt x="11" y="0"/>
                      <a:pt x="23" y="0"/>
                      <a:pt x="3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4" name="Freeform 65"/>
              <p:cNvSpPr>
                <a:spLocks/>
              </p:cNvSpPr>
              <p:nvPr/>
            </p:nvSpPr>
            <p:spPr bwMode="auto">
              <a:xfrm>
                <a:off x="2860" y="3022"/>
                <a:ext cx="89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7" y="0"/>
                  </a:cxn>
                </a:cxnLst>
                <a:rect l="0" t="0" r="r" b="b"/>
                <a:pathLst>
                  <a:path w="37" h="2">
                    <a:moveTo>
                      <a:pt x="0" y="2"/>
                    </a:moveTo>
                    <a:cubicBezTo>
                      <a:pt x="12" y="2"/>
                      <a:pt x="25" y="1"/>
                      <a:pt x="37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5" name="Freeform 66"/>
              <p:cNvSpPr>
                <a:spLocks/>
              </p:cNvSpPr>
              <p:nvPr/>
            </p:nvSpPr>
            <p:spPr bwMode="auto">
              <a:xfrm>
                <a:off x="2843" y="3061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</a:cxnLst>
                <a:rect l="0" t="0" r="r" b="b"/>
                <a:pathLst>
                  <a:path w="28">
                    <a:moveTo>
                      <a:pt x="0" y="0"/>
                    </a:moveTo>
                    <a:cubicBezTo>
                      <a:pt x="9" y="0"/>
                      <a:pt x="19" y="0"/>
                      <a:pt x="28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6" name="Freeform 67"/>
              <p:cNvSpPr>
                <a:spLocks/>
              </p:cNvSpPr>
              <p:nvPr/>
            </p:nvSpPr>
            <p:spPr bwMode="auto">
              <a:xfrm>
                <a:off x="2823" y="3094"/>
                <a:ext cx="106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4" y="0"/>
                  </a:cxn>
                </a:cxnLst>
                <a:rect l="0" t="0" r="r" b="b"/>
                <a:pathLst>
                  <a:path w="44" h="1">
                    <a:moveTo>
                      <a:pt x="0" y="0"/>
                    </a:moveTo>
                    <a:cubicBezTo>
                      <a:pt x="13" y="1"/>
                      <a:pt x="29" y="1"/>
                      <a:pt x="44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7" name="Freeform 68"/>
              <p:cNvSpPr>
                <a:spLocks/>
              </p:cNvSpPr>
              <p:nvPr/>
            </p:nvSpPr>
            <p:spPr bwMode="auto">
              <a:xfrm>
                <a:off x="2845" y="3128"/>
                <a:ext cx="109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2" y="1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8" name="Freeform 69"/>
              <p:cNvSpPr>
                <a:spLocks/>
              </p:cNvSpPr>
              <p:nvPr/>
            </p:nvSpPr>
            <p:spPr bwMode="auto">
              <a:xfrm>
                <a:off x="2874" y="3164"/>
                <a:ext cx="77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0"/>
                  </a:cxn>
                </a:cxnLst>
                <a:rect l="0" t="0" r="r" b="b"/>
                <a:pathLst>
                  <a:path w="32" h="1">
                    <a:moveTo>
                      <a:pt x="0" y="1"/>
                    </a:moveTo>
                    <a:cubicBezTo>
                      <a:pt x="11" y="1"/>
                      <a:pt x="22" y="1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9" name="Freeform 70"/>
              <p:cNvSpPr>
                <a:spLocks/>
              </p:cNvSpPr>
              <p:nvPr/>
            </p:nvSpPr>
            <p:spPr bwMode="auto">
              <a:xfrm>
                <a:off x="2886" y="3201"/>
                <a:ext cx="65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7" y="0"/>
                  </a:cxn>
                </a:cxnLst>
                <a:rect l="0" t="0" r="r" b="b"/>
                <a:pathLst>
                  <a:path w="27" h="1">
                    <a:moveTo>
                      <a:pt x="0" y="1"/>
                    </a:moveTo>
                    <a:cubicBezTo>
                      <a:pt x="10" y="1"/>
                      <a:pt x="20" y="0"/>
                      <a:pt x="27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0" name="Freeform 71"/>
              <p:cNvSpPr>
                <a:spLocks/>
              </p:cNvSpPr>
              <p:nvPr/>
            </p:nvSpPr>
            <p:spPr bwMode="auto">
              <a:xfrm>
                <a:off x="2869" y="3237"/>
                <a:ext cx="7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32">
                    <a:moveTo>
                      <a:pt x="0" y="0"/>
                    </a:moveTo>
                    <a:cubicBezTo>
                      <a:pt x="11" y="0"/>
                      <a:pt x="23" y="0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1" name="Freeform 72"/>
              <p:cNvSpPr>
                <a:spLocks/>
              </p:cNvSpPr>
              <p:nvPr/>
            </p:nvSpPr>
            <p:spPr bwMode="auto">
              <a:xfrm>
                <a:off x="2896" y="3270"/>
                <a:ext cx="5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" y="0"/>
                  </a:cxn>
                </a:cxnLst>
                <a:rect l="0" t="0" r="r" b="b"/>
                <a:pathLst>
                  <a:path w="22">
                    <a:moveTo>
                      <a:pt x="0" y="0"/>
                    </a:moveTo>
                    <a:cubicBezTo>
                      <a:pt x="8" y="0"/>
                      <a:pt x="16" y="0"/>
                      <a:pt x="22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2" name="Freeform 73"/>
              <p:cNvSpPr>
                <a:spLocks/>
              </p:cNvSpPr>
              <p:nvPr/>
            </p:nvSpPr>
            <p:spPr bwMode="auto">
              <a:xfrm>
                <a:off x="2913" y="3307"/>
                <a:ext cx="3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cubicBezTo>
                      <a:pt x="5" y="0"/>
                      <a:pt x="10" y="0"/>
                      <a:pt x="14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3" name="Freeform 74"/>
              <p:cNvSpPr>
                <a:spLocks/>
              </p:cNvSpPr>
              <p:nvPr/>
            </p:nvSpPr>
            <p:spPr bwMode="auto">
              <a:xfrm>
                <a:off x="2884" y="3343"/>
                <a:ext cx="5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" y="0"/>
                  </a:cxn>
                </a:cxnLst>
                <a:rect l="0" t="0" r="r" b="b"/>
                <a:pathLst>
                  <a:path w="24">
                    <a:moveTo>
                      <a:pt x="0" y="0"/>
                    </a:moveTo>
                    <a:cubicBezTo>
                      <a:pt x="8" y="0"/>
                      <a:pt x="17" y="0"/>
                      <a:pt x="24" y="0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4" name="Freeform 75"/>
              <p:cNvSpPr>
                <a:spLocks/>
              </p:cNvSpPr>
              <p:nvPr/>
            </p:nvSpPr>
            <p:spPr bwMode="auto">
              <a:xfrm>
                <a:off x="2891" y="2771"/>
                <a:ext cx="63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6" y="0"/>
                  </a:cxn>
                </a:cxnLst>
                <a:rect l="0" t="0" r="r" b="b"/>
                <a:pathLst>
                  <a:path w="26" h="1">
                    <a:moveTo>
                      <a:pt x="0" y="1"/>
                    </a:moveTo>
                    <a:cubicBezTo>
                      <a:pt x="9" y="1"/>
                      <a:pt x="17" y="0"/>
                      <a:pt x="26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5" name="Freeform 76"/>
              <p:cNvSpPr>
                <a:spLocks/>
              </p:cNvSpPr>
              <p:nvPr/>
            </p:nvSpPr>
            <p:spPr bwMode="auto">
              <a:xfrm>
                <a:off x="2850" y="2798"/>
                <a:ext cx="135" cy="1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56" y="0"/>
                  </a:cxn>
                </a:cxnLst>
                <a:rect l="0" t="0" r="r" b="b"/>
                <a:pathLst>
                  <a:path w="56" h="4">
                    <a:moveTo>
                      <a:pt x="0" y="3"/>
                    </a:moveTo>
                    <a:cubicBezTo>
                      <a:pt x="18" y="4"/>
                      <a:pt x="39" y="3"/>
                      <a:pt x="56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6" name="Freeform 77"/>
              <p:cNvSpPr>
                <a:spLocks/>
              </p:cNvSpPr>
              <p:nvPr/>
            </p:nvSpPr>
            <p:spPr bwMode="auto">
              <a:xfrm>
                <a:off x="2898" y="2829"/>
                <a:ext cx="80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3" y="0"/>
                  </a:cxn>
                </a:cxnLst>
                <a:rect l="0" t="0" r="r" b="b"/>
                <a:pathLst>
                  <a:path w="33" h="2">
                    <a:moveTo>
                      <a:pt x="0" y="2"/>
                    </a:moveTo>
                    <a:cubicBezTo>
                      <a:pt x="11" y="2"/>
                      <a:pt x="22" y="1"/>
                      <a:pt x="33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7" name="Freeform 78"/>
              <p:cNvSpPr>
                <a:spLocks/>
              </p:cNvSpPr>
              <p:nvPr/>
            </p:nvSpPr>
            <p:spPr bwMode="auto">
              <a:xfrm>
                <a:off x="2862" y="2861"/>
                <a:ext cx="108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1" y="2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8" name="Freeform 79"/>
              <p:cNvSpPr>
                <a:spLocks/>
              </p:cNvSpPr>
              <p:nvPr/>
            </p:nvSpPr>
            <p:spPr bwMode="auto">
              <a:xfrm>
                <a:off x="2896" y="2890"/>
                <a:ext cx="72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0" y="0"/>
                  </a:cxn>
                </a:cxnLst>
                <a:rect l="0" t="0" r="r" b="b"/>
                <a:pathLst>
                  <a:path w="30" h="3">
                    <a:moveTo>
                      <a:pt x="0" y="3"/>
                    </a:moveTo>
                    <a:cubicBezTo>
                      <a:pt x="10" y="3"/>
                      <a:pt x="20" y="2"/>
                      <a:pt x="30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9" name="Freeform 80"/>
              <p:cNvSpPr>
                <a:spLocks/>
              </p:cNvSpPr>
              <p:nvPr/>
            </p:nvSpPr>
            <p:spPr bwMode="auto">
              <a:xfrm>
                <a:off x="2833" y="2923"/>
                <a:ext cx="133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55" y="0"/>
                  </a:cxn>
                </a:cxnLst>
                <a:rect l="0" t="0" r="r" b="b"/>
                <a:pathLst>
                  <a:path w="55" h="2">
                    <a:moveTo>
                      <a:pt x="0" y="1"/>
                    </a:moveTo>
                    <a:cubicBezTo>
                      <a:pt x="17" y="2"/>
                      <a:pt x="36" y="2"/>
                      <a:pt x="5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0" name="Freeform 81"/>
              <p:cNvSpPr>
                <a:spLocks/>
              </p:cNvSpPr>
              <p:nvPr/>
            </p:nvSpPr>
            <p:spPr bwMode="auto">
              <a:xfrm>
                <a:off x="2951" y="2955"/>
                <a:ext cx="1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cubicBezTo>
                      <a:pt x="2" y="0"/>
                      <a:pt x="4" y="0"/>
                      <a:pt x="6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1" name="Freeform 82"/>
              <p:cNvSpPr>
                <a:spLocks/>
              </p:cNvSpPr>
              <p:nvPr/>
            </p:nvSpPr>
            <p:spPr bwMode="auto">
              <a:xfrm>
                <a:off x="2852" y="2955"/>
                <a:ext cx="99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1" y="0"/>
                  </a:cxn>
                </a:cxnLst>
                <a:rect l="0" t="0" r="r" b="b"/>
                <a:pathLst>
                  <a:path w="41" h="2">
                    <a:moveTo>
                      <a:pt x="0" y="1"/>
                    </a:moveTo>
                    <a:cubicBezTo>
                      <a:pt x="13" y="2"/>
                      <a:pt x="27" y="2"/>
                      <a:pt x="41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2" name="Freeform 83"/>
              <p:cNvSpPr>
                <a:spLocks/>
              </p:cNvSpPr>
              <p:nvPr/>
            </p:nvSpPr>
            <p:spPr bwMode="auto">
              <a:xfrm>
                <a:off x="2840" y="2991"/>
                <a:ext cx="8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5" y="0"/>
                  </a:cxn>
                </a:cxnLst>
                <a:rect l="0" t="0" r="r" b="b"/>
                <a:pathLst>
                  <a:path w="35">
                    <a:moveTo>
                      <a:pt x="0" y="0"/>
                    </a:moveTo>
                    <a:cubicBezTo>
                      <a:pt x="11" y="0"/>
                      <a:pt x="23" y="0"/>
                      <a:pt x="3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" name="Freeform 84"/>
              <p:cNvSpPr>
                <a:spLocks/>
              </p:cNvSpPr>
              <p:nvPr/>
            </p:nvSpPr>
            <p:spPr bwMode="auto">
              <a:xfrm>
                <a:off x="2860" y="3022"/>
                <a:ext cx="89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7" y="0"/>
                  </a:cxn>
                </a:cxnLst>
                <a:rect l="0" t="0" r="r" b="b"/>
                <a:pathLst>
                  <a:path w="37" h="2">
                    <a:moveTo>
                      <a:pt x="0" y="2"/>
                    </a:moveTo>
                    <a:cubicBezTo>
                      <a:pt x="12" y="2"/>
                      <a:pt x="25" y="1"/>
                      <a:pt x="37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4" name="Freeform 85"/>
              <p:cNvSpPr>
                <a:spLocks/>
              </p:cNvSpPr>
              <p:nvPr/>
            </p:nvSpPr>
            <p:spPr bwMode="auto">
              <a:xfrm>
                <a:off x="2843" y="3061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</a:cxnLst>
                <a:rect l="0" t="0" r="r" b="b"/>
                <a:pathLst>
                  <a:path w="28">
                    <a:moveTo>
                      <a:pt x="0" y="0"/>
                    </a:moveTo>
                    <a:cubicBezTo>
                      <a:pt x="9" y="0"/>
                      <a:pt x="19" y="0"/>
                      <a:pt x="28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" name="Freeform 86"/>
              <p:cNvSpPr>
                <a:spLocks/>
              </p:cNvSpPr>
              <p:nvPr/>
            </p:nvSpPr>
            <p:spPr bwMode="auto">
              <a:xfrm>
                <a:off x="2823" y="3094"/>
                <a:ext cx="106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4" y="0"/>
                  </a:cxn>
                </a:cxnLst>
                <a:rect l="0" t="0" r="r" b="b"/>
                <a:pathLst>
                  <a:path w="44" h="1">
                    <a:moveTo>
                      <a:pt x="0" y="0"/>
                    </a:moveTo>
                    <a:cubicBezTo>
                      <a:pt x="13" y="1"/>
                      <a:pt x="29" y="1"/>
                      <a:pt x="44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6" name="Freeform 87"/>
              <p:cNvSpPr>
                <a:spLocks/>
              </p:cNvSpPr>
              <p:nvPr/>
            </p:nvSpPr>
            <p:spPr bwMode="auto">
              <a:xfrm>
                <a:off x="2845" y="3128"/>
                <a:ext cx="109" cy="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5" y="0"/>
                  </a:cxn>
                </a:cxnLst>
                <a:rect l="0" t="0" r="r" b="b"/>
                <a:pathLst>
                  <a:path w="45" h="2">
                    <a:moveTo>
                      <a:pt x="0" y="1"/>
                    </a:moveTo>
                    <a:cubicBezTo>
                      <a:pt x="15" y="2"/>
                      <a:pt x="32" y="1"/>
                      <a:pt x="45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" name="Freeform 88"/>
              <p:cNvSpPr>
                <a:spLocks/>
              </p:cNvSpPr>
              <p:nvPr/>
            </p:nvSpPr>
            <p:spPr bwMode="auto">
              <a:xfrm>
                <a:off x="2874" y="3164"/>
                <a:ext cx="77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0"/>
                  </a:cxn>
                </a:cxnLst>
                <a:rect l="0" t="0" r="r" b="b"/>
                <a:pathLst>
                  <a:path w="32" h="1">
                    <a:moveTo>
                      <a:pt x="0" y="1"/>
                    </a:moveTo>
                    <a:cubicBezTo>
                      <a:pt x="11" y="1"/>
                      <a:pt x="22" y="1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8" name="Freeform 89"/>
              <p:cNvSpPr>
                <a:spLocks/>
              </p:cNvSpPr>
              <p:nvPr/>
            </p:nvSpPr>
            <p:spPr bwMode="auto">
              <a:xfrm>
                <a:off x="2886" y="3201"/>
                <a:ext cx="65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7" y="0"/>
                  </a:cxn>
                </a:cxnLst>
                <a:rect l="0" t="0" r="r" b="b"/>
                <a:pathLst>
                  <a:path w="27" h="1">
                    <a:moveTo>
                      <a:pt x="0" y="1"/>
                    </a:moveTo>
                    <a:cubicBezTo>
                      <a:pt x="10" y="1"/>
                      <a:pt x="20" y="0"/>
                      <a:pt x="27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9" name="Freeform 90"/>
              <p:cNvSpPr>
                <a:spLocks/>
              </p:cNvSpPr>
              <p:nvPr/>
            </p:nvSpPr>
            <p:spPr bwMode="auto">
              <a:xfrm>
                <a:off x="2869" y="3237"/>
                <a:ext cx="7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32">
                    <a:moveTo>
                      <a:pt x="0" y="0"/>
                    </a:moveTo>
                    <a:cubicBezTo>
                      <a:pt x="11" y="0"/>
                      <a:pt x="23" y="0"/>
                      <a:pt x="32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0" name="Freeform 91"/>
              <p:cNvSpPr>
                <a:spLocks/>
              </p:cNvSpPr>
              <p:nvPr/>
            </p:nvSpPr>
            <p:spPr bwMode="auto">
              <a:xfrm>
                <a:off x="2896" y="3270"/>
                <a:ext cx="5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" y="0"/>
                  </a:cxn>
                </a:cxnLst>
                <a:rect l="0" t="0" r="r" b="b"/>
                <a:pathLst>
                  <a:path w="22">
                    <a:moveTo>
                      <a:pt x="0" y="0"/>
                    </a:moveTo>
                    <a:cubicBezTo>
                      <a:pt x="8" y="0"/>
                      <a:pt x="16" y="0"/>
                      <a:pt x="22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1" name="Freeform 92"/>
              <p:cNvSpPr>
                <a:spLocks/>
              </p:cNvSpPr>
              <p:nvPr/>
            </p:nvSpPr>
            <p:spPr bwMode="auto">
              <a:xfrm>
                <a:off x="2913" y="3307"/>
                <a:ext cx="3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cubicBezTo>
                      <a:pt x="5" y="0"/>
                      <a:pt x="10" y="0"/>
                      <a:pt x="14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" name="Freeform 93"/>
              <p:cNvSpPr>
                <a:spLocks/>
              </p:cNvSpPr>
              <p:nvPr/>
            </p:nvSpPr>
            <p:spPr bwMode="auto">
              <a:xfrm>
                <a:off x="2884" y="3343"/>
                <a:ext cx="5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" y="0"/>
                  </a:cxn>
                </a:cxnLst>
                <a:rect l="0" t="0" r="r" b="b"/>
                <a:pathLst>
                  <a:path w="24">
                    <a:moveTo>
                      <a:pt x="0" y="0"/>
                    </a:moveTo>
                    <a:cubicBezTo>
                      <a:pt x="8" y="0"/>
                      <a:pt x="17" y="0"/>
                      <a:pt x="24" y="0"/>
                    </a:cubicBezTo>
                  </a:path>
                </a:pathLst>
              </a:custGeom>
              <a:noFill/>
              <a:ln w="7938" cap="rnd">
                <a:solidFill>
                  <a:srgbClr val="D888A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" name="Freeform 94"/>
              <p:cNvSpPr>
                <a:spLocks/>
              </p:cNvSpPr>
              <p:nvPr/>
            </p:nvSpPr>
            <p:spPr bwMode="auto">
              <a:xfrm>
                <a:off x="4098" y="209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4" name="Freeform 95"/>
              <p:cNvSpPr>
                <a:spLocks/>
              </p:cNvSpPr>
              <p:nvPr/>
            </p:nvSpPr>
            <p:spPr bwMode="auto">
              <a:xfrm>
                <a:off x="1657" y="207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5" name="Freeform 96"/>
              <p:cNvSpPr>
                <a:spLocks/>
              </p:cNvSpPr>
              <p:nvPr/>
            </p:nvSpPr>
            <p:spPr bwMode="auto">
              <a:xfrm>
                <a:off x="4103" y="2089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7B2B8"/>
              </a:solidFill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6" name="Freeform 97"/>
              <p:cNvSpPr>
                <a:spLocks/>
              </p:cNvSpPr>
              <p:nvPr/>
            </p:nvSpPr>
            <p:spPr bwMode="auto">
              <a:xfrm>
                <a:off x="1633" y="1928"/>
                <a:ext cx="426" cy="296"/>
              </a:xfrm>
              <a:custGeom>
                <a:avLst/>
                <a:gdLst/>
                <a:ahLst/>
                <a:cxnLst>
                  <a:cxn ang="0">
                    <a:pos x="26" y="22"/>
                  </a:cxn>
                  <a:cxn ang="0">
                    <a:pos x="22" y="91"/>
                  </a:cxn>
                  <a:cxn ang="0">
                    <a:pos x="66" y="116"/>
                  </a:cxn>
                  <a:cxn ang="0">
                    <a:pos x="139" y="114"/>
                  </a:cxn>
                  <a:cxn ang="0">
                    <a:pos x="175" y="81"/>
                  </a:cxn>
                  <a:cxn ang="0">
                    <a:pos x="170" y="48"/>
                  </a:cxn>
                  <a:cxn ang="0">
                    <a:pos x="99" y="12"/>
                  </a:cxn>
                  <a:cxn ang="0">
                    <a:pos x="26" y="22"/>
                  </a:cxn>
                </a:cxnLst>
                <a:rect l="0" t="0" r="r" b="b"/>
                <a:pathLst>
                  <a:path w="177" h="123">
                    <a:moveTo>
                      <a:pt x="26" y="22"/>
                    </a:moveTo>
                    <a:cubicBezTo>
                      <a:pt x="14" y="43"/>
                      <a:pt x="0" y="68"/>
                      <a:pt x="22" y="91"/>
                    </a:cubicBezTo>
                    <a:cubicBezTo>
                      <a:pt x="39" y="106"/>
                      <a:pt x="42" y="110"/>
                      <a:pt x="66" y="116"/>
                    </a:cubicBezTo>
                    <a:cubicBezTo>
                      <a:pt x="90" y="123"/>
                      <a:pt x="110" y="119"/>
                      <a:pt x="139" y="114"/>
                    </a:cubicBezTo>
                    <a:cubicBezTo>
                      <a:pt x="157" y="111"/>
                      <a:pt x="171" y="96"/>
                      <a:pt x="175" y="81"/>
                    </a:cubicBezTo>
                    <a:cubicBezTo>
                      <a:pt x="177" y="71"/>
                      <a:pt x="172" y="57"/>
                      <a:pt x="170" y="48"/>
                    </a:cubicBezTo>
                    <a:cubicBezTo>
                      <a:pt x="163" y="25"/>
                      <a:pt x="120" y="12"/>
                      <a:pt x="99" y="12"/>
                    </a:cubicBezTo>
                    <a:cubicBezTo>
                      <a:pt x="78" y="12"/>
                      <a:pt x="38" y="0"/>
                      <a:pt x="26" y="22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7" name="Freeform 98"/>
              <p:cNvSpPr>
                <a:spLocks/>
              </p:cNvSpPr>
              <p:nvPr/>
            </p:nvSpPr>
            <p:spPr bwMode="auto">
              <a:xfrm>
                <a:off x="2640" y="2578"/>
                <a:ext cx="138" cy="854"/>
              </a:xfrm>
              <a:custGeom>
                <a:avLst/>
                <a:gdLst/>
                <a:ahLst/>
                <a:cxnLst>
                  <a:cxn ang="0">
                    <a:pos x="55" y="258"/>
                  </a:cxn>
                  <a:cxn ang="0">
                    <a:pos x="54" y="249"/>
                  </a:cxn>
                  <a:cxn ang="0">
                    <a:pos x="52" y="235"/>
                  </a:cxn>
                  <a:cxn ang="0">
                    <a:pos x="47" y="219"/>
                  </a:cxn>
                  <a:cxn ang="0">
                    <a:pos x="43" y="209"/>
                  </a:cxn>
                  <a:cxn ang="0">
                    <a:pos x="44" y="197"/>
                  </a:cxn>
                  <a:cxn ang="0">
                    <a:pos x="41" y="190"/>
                  </a:cxn>
                  <a:cxn ang="0">
                    <a:pos x="42" y="181"/>
                  </a:cxn>
                  <a:cxn ang="0">
                    <a:pos x="39" y="172"/>
                  </a:cxn>
                  <a:cxn ang="0">
                    <a:pos x="39" y="160"/>
                  </a:cxn>
                  <a:cxn ang="0">
                    <a:pos x="39" y="147"/>
                  </a:cxn>
                  <a:cxn ang="0">
                    <a:pos x="39" y="135"/>
                  </a:cxn>
                  <a:cxn ang="0">
                    <a:pos x="36" y="123"/>
                  </a:cxn>
                  <a:cxn ang="0">
                    <a:pos x="35" y="111"/>
                  </a:cxn>
                  <a:cxn ang="0">
                    <a:pos x="35" y="99"/>
                  </a:cxn>
                  <a:cxn ang="0">
                    <a:pos x="34" y="85"/>
                  </a:cxn>
                  <a:cxn ang="0">
                    <a:pos x="29" y="70"/>
                  </a:cxn>
                  <a:cxn ang="0">
                    <a:pos x="29" y="52"/>
                  </a:cxn>
                  <a:cxn ang="0">
                    <a:pos x="41" y="50"/>
                  </a:cxn>
                  <a:cxn ang="0">
                    <a:pos x="5" y="1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6" y="146"/>
                  </a:cxn>
                  <a:cxn ang="0">
                    <a:pos x="43" y="271"/>
                  </a:cxn>
                  <a:cxn ang="0">
                    <a:pos x="37" y="337"/>
                  </a:cxn>
                  <a:cxn ang="0">
                    <a:pos x="48" y="342"/>
                  </a:cxn>
                  <a:cxn ang="0">
                    <a:pos x="50" y="332"/>
                  </a:cxn>
                  <a:cxn ang="0">
                    <a:pos x="54" y="322"/>
                  </a:cxn>
                  <a:cxn ang="0">
                    <a:pos x="55" y="309"/>
                  </a:cxn>
                  <a:cxn ang="0">
                    <a:pos x="57" y="299"/>
                  </a:cxn>
                  <a:cxn ang="0">
                    <a:pos x="56" y="281"/>
                  </a:cxn>
                  <a:cxn ang="0">
                    <a:pos x="57" y="266"/>
                  </a:cxn>
                  <a:cxn ang="0">
                    <a:pos x="55" y="258"/>
                  </a:cxn>
                </a:cxnLst>
                <a:rect l="0" t="0" r="r" b="b"/>
                <a:pathLst>
                  <a:path w="57" h="354">
                    <a:moveTo>
                      <a:pt x="55" y="258"/>
                    </a:moveTo>
                    <a:cubicBezTo>
                      <a:pt x="54" y="255"/>
                      <a:pt x="55" y="252"/>
                      <a:pt x="54" y="249"/>
                    </a:cubicBezTo>
                    <a:cubicBezTo>
                      <a:pt x="51" y="244"/>
                      <a:pt x="52" y="238"/>
                      <a:pt x="52" y="235"/>
                    </a:cubicBezTo>
                    <a:cubicBezTo>
                      <a:pt x="51" y="231"/>
                      <a:pt x="47" y="227"/>
                      <a:pt x="47" y="219"/>
                    </a:cubicBezTo>
                    <a:cubicBezTo>
                      <a:pt x="47" y="215"/>
                      <a:pt x="44" y="213"/>
                      <a:pt x="43" y="209"/>
                    </a:cubicBezTo>
                    <a:cubicBezTo>
                      <a:pt x="43" y="205"/>
                      <a:pt x="44" y="201"/>
                      <a:pt x="44" y="197"/>
                    </a:cubicBezTo>
                    <a:cubicBezTo>
                      <a:pt x="44" y="194"/>
                      <a:pt x="42" y="192"/>
                      <a:pt x="41" y="190"/>
                    </a:cubicBezTo>
                    <a:cubicBezTo>
                      <a:pt x="41" y="187"/>
                      <a:pt x="42" y="184"/>
                      <a:pt x="42" y="181"/>
                    </a:cubicBezTo>
                    <a:cubicBezTo>
                      <a:pt x="42" y="179"/>
                      <a:pt x="40" y="174"/>
                      <a:pt x="39" y="172"/>
                    </a:cubicBezTo>
                    <a:cubicBezTo>
                      <a:pt x="38" y="167"/>
                      <a:pt x="39" y="163"/>
                      <a:pt x="39" y="160"/>
                    </a:cubicBezTo>
                    <a:cubicBezTo>
                      <a:pt x="39" y="158"/>
                      <a:pt x="40" y="153"/>
                      <a:pt x="39" y="147"/>
                    </a:cubicBezTo>
                    <a:cubicBezTo>
                      <a:pt x="39" y="143"/>
                      <a:pt x="40" y="139"/>
                      <a:pt x="39" y="135"/>
                    </a:cubicBezTo>
                    <a:cubicBezTo>
                      <a:pt x="38" y="129"/>
                      <a:pt x="36" y="126"/>
                      <a:pt x="36" y="123"/>
                    </a:cubicBezTo>
                    <a:cubicBezTo>
                      <a:pt x="35" y="120"/>
                      <a:pt x="36" y="116"/>
                      <a:pt x="35" y="111"/>
                    </a:cubicBezTo>
                    <a:cubicBezTo>
                      <a:pt x="34" y="107"/>
                      <a:pt x="35" y="103"/>
                      <a:pt x="35" y="99"/>
                    </a:cubicBezTo>
                    <a:cubicBezTo>
                      <a:pt x="34" y="94"/>
                      <a:pt x="36" y="87"/>
                      <a:pt x="34" y="85"/>
                    </a:cubicBezTo>
                    <a:cubicBezTo>
                      <a:pt x="31" y="81"/>
                      <a:pt x="28" y="76"/>
                      <a:pt x="29" y="70"/>
                    </a:cubicBezTo>
                    <a:cubicBezTo>
                      <a:pt x="31" y="63"/>
                      <a:pt x="25" y="60"/>
                      <a:pt x="29" y="52"/>
                    </a:cubicBezTo>
                    <a:cubicBezTo>
                      <a:pt x="31" y="47"/>
                      <a:pt x="39" y="50"/>
                      <a:pt x="41" y="50"/>
                    </a:cubicBezTo>
                    <a:cubicBezTo>
                      <a:pt x="25" y="46"/>
                      <a:pt x="13" y="36"/>
                      <a:pt x="5" y="18"/>
                    </a:cubicBezTo>
                    <a:cubicBezTo>
                      <a:pt x="3" y="12"/>
                      <a:pt x="1" y="6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76"/>
                      <a:pt x="22" y="98"/>
                      <a:pt x="26" y="146"/>
                    </a:cubicBezTo>
                    <a:cubicBezTo>
                      <a:pt x="30" y="194"/>
                      <a:pt x="39" y="233"/>
                      <a:pt x="43" y="271"/>
                    </a:cubicBezTo>
                    <a:cubicBezTo>
                      <a:pt x="47" y="309"/>
                      <a:pt x="41" y="321"/>
                      <a:pt x="37" y="337"/>
                    </a:cubicBezTo>
                    <a:cubicBezTo>
                      <a:pt x="33" y="350"/>
                      <a:pt x="42" y="354"/>
                      <a:pt x="48" y="342"/>
                    </a:cubicBezTo>
                    <a:cubicBezTo>
                      <a:pt x="49" y="340"/>
                      <a:pt x="50" y="334"/>
                      <a:pt x="50" y="332"/>
                    </a:cubicBezTo>
                    <a:cubicBezTo>
                      <a:pt x="51" y="325"/>
                      <a:pt x="53" y="327"/>
                      <a:pt x="54" y="322"/>
                    </a:cubicBezTo>
                    <a:cubicBezTo>
                      <a:pt x="55" y="317"/>
                      <a:pt x="54" y="312"/>
                      <a:pt x="55" y="309"/>
                    </a:cubicBezTo>
                    <a:cubicBezTo>
                      <a:pt x="55" y="305"/>
                      <a:pt x="57" y="303"/>
                      <a:pt x="57" y="299"/>
                    </a:cubicBezTo>
                    <a:cubicBezTo>
                      <a:pt x="57" y="292"/>
                      <a:pt x="56" y="286"/>
                      <a:pt x="56" y="281"/>
                    </a:cubicBezTo>
                    <a:cubicBezTo>
                      <a:pt x="56" y="276"/>
                      <a:pt x="57" y="272"/>
                      <a:pt x="57" y="266"/>
                    </a:cubicBezTo>
                    <a:cubicBezTo>
                      <a:pt x="57" y="263"/>
                      <a:pt x="55" y="261"/>
                      <a:pt x="55" y="258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8" name="Freeform 99"/>
              <p:cNvSpPr>
                <a:spLocks/>
              </p:cNvSpPr>
              <p:nvPr/>
            </p:nvSpPr>
            <p:spPr bwMode="auto">
              <a:xfrm>
                <a:off x="2228" y="1349"/>
                <a:ext cx="1306" cy="349"/>
              </a:xfrm>
              <a:custGeom>
                <a:avLst/>
                <a:gdLst/>
                <a:ahLst/>
                <a:cxnLst>
                  <a:cxn ang="0">
                    <a:pos x="542" y="145"/>
                  </a:cxn>
                  <a:cxn ang="0">
                    <a:pos x="492" y="94"/>
                  </a:cxn>
                  <a:cxn ang="0">
                    <a:pos x="271" y="0"/>
                  </a:cxn>
                  <a:cxn ang="0">
                    <a:pos x="49" y="94"/>
                  </a:cxn>
                  <a:cxn ang="0">
                    <a:pos x="0" y="145"/>
                  </a:cxn>
                </a:cxnLst>
                <a:rect l="0" t="0" r="r" b="b"/>
                <a:pathLst>
                  <a:path w="542" h="145">
                    <a:moveTo>
                      <a:pt x="542" y="145"/>
                    </a:moveTo>
                    <a:cubicBezTo>
                      <a:pt x="526" y="132"/>
                      <a:pt x="506" y="108"/>
                      <a:pt x="492" y="94"/>
                    </a:cubicBezTo>
                    <a:cubicBezTo>
                      <a:pt x="416" y="17"/>
                      <a:pt x="327" y="0"/>
                      <a:pt x="271" y="0"/>
                    </a:cubicBezTo>
                    <a:cubicBezTo>
                      <a:pt x="215" y="0"/>
                      <a:pt x="126" y="17"/>
                      <a:pt x="49" y="94"/>
                    </a:cubicBezTo>
                    <a:cubicBezTo>
                      <a:pt x="36" y="108"/>
                      <a:pt x="16" y="132"/>
                      <a:pt x="0" y="145"/>
                    </a:cubicBezTo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9" name="Freeform 100"/>
              <p:cNvSpPr>
                <a:spLocks/>
              </p:cNvSpPr>
              <p:nvPr/>
            </p:nvSpPr>
            <p:spPr bwMode="auto">
              <a:xfrm>
                <a:off x="3701" y="1928"/>
                <a:ext cx="419" cy="294"/>
              </a:xfrm>
              <a:custGeom>
                <a:avLst/>
                <a:gdLst/>
                <a:ahLst/>
                <a:cxnLst>
                  <a:cxn ang="0">
                    <a:pos x="157" y="23"/>
                  </a:cxn>
                  <a:cxn ang="0">
                    <a:pos x="157" y="82"/>
                  </a:cxn>
                  <a:cxn ang="0">
                    <a:pos x="106" y="114"/>
                  </a:cxn>
                  <a:cxn ang="0">
                    <a:pos x="41" y="117"/>
                  </a:cxn>
                  <a:cxn ang="0">
                    <a:pos x="3" y="81"/>
                  </a:cxn>
                  <a:cxn ang="0">
                    <a:pos x="8" y="48"/>
                  </a:cxn>
                  <a:cxn ang="0">
                    <a:pos x="79" y="12"/>
                  </a:cxn>
                  <a:cxn ang="0">
                    <a:pos x="157" y="23"/>
                  </a:cxn>
                </a:cxnLst>
                <a:rect l="0" t="0" r="r" b="b"/>
                <a:pathLst>
                  <a:path w="174" h="122">
                    <a:moveTo>
                      <a:pt x="157" y="23"/>
                    </a:moveTo>
                    <a:cubicBezTo>
                      <a:pt x="170" y="44"/>
                      <a:pt x="174" y="67"/>
                      <a:pt x="157" y="82"/>
                    </a:cubicBezTo>
                    <a:cubicBezTo>
                      <a:pt x="140" y="96"/>
                      <a:pt x="130" y="107"/>
                      <a:pt x="106" y="114"/>
                    </a:cubicBezTo>
                    <a:cubicBezTo>
                      <a:pt x="82" y="120"/>
                      <a:pt x="71" y="122"/>
                      <a:pt x="41" y="117"/>
                    </a:cubicBezTo>
                    <a:cubicBezTo>
                      <a:pt x="24" y="114"/>
                      <a:pt x="7" y="96"/>
                      <a:pt x="3" y="81"/>
                    </a:cubicBezTo>
                    <a:cubicBezTo>
                      <a:pt x="0" y="71"/>
                      <a:pt x="5" y="57"/>
                      <a:pt x="8" y="48"/>
                    </a:cubicBezTo>
                    <a:cubicBezTo>
                      <a:pt x="15" y="25"/>
                      <a:pt x="57" y="12"/>
                      <a:pt x="79" y="12"/>
                    </a:cubicBezTo>
                    <a:cubicBezTo>
                      <a:pt x="100" y="12"/>
                      <a:pt x="144" y="0"/>
                      <a:pt x="157" y="23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0" name="Freeform 101"/>
              <p:cNvSpPr>
                <a:spLocks noEditPoints="1"/>
              </p:cNvSpPr>
              <p:nvPr/>
            </p:nvSpPr>
            <p:spPr bwMode="auto">
              <a:xfrm>
                <a:off x="1459" y="1428"/>
                <a:ext cx="2842" cy="1276"/>
              </a:xfrm>
              <a:custGeom>
                <a:avLst/>
                <a:gdLst/>
                <a:ahLst/>
                <a:cxnLst>
                  <a:cxn ang="0">
                    <a:pos x="794" y="60"/>
                  </a:cxn>
                  <a:cxn ang="0">
                    <a:pos x="150" y="100"/>
                  </a:cxn>
                  <a:cxn ang="0">
                    <a:pos x="82" y="270"/>
                  </a:cxn>
                  <a:cxn ang="0">
                    <a:pos x="45" y="117"/>
                  </a:cxn>
                  <a:cxn ang="0">
                    <a:pos x="261" y="117"/>
                  </a:cxn>
                  <a:cxn ang="0">
                    <a:pos x="446" y="102"/>
                  </a:cxn>
                  <a:cxn ang="0">
                    <a:pos x="482" y="105"/>
                  </a:cxn>
                  <a:cxn ang="0">
                    <a:pos x="497" y="98"/>
                  </a:cxn>
                  <a:cxn ang="0">
                    <a:pos x="522" y="95"/>
                  </a:cxn>
                  <a:cxn ang="0">
                    <a:pos x="540" y="92"/>
                  </a:cxn>
                  <a:cxn ang="0">
                    <a:pos x="556" y="90"/>
                  </a:cxn>
                  <a:cxn ang="0">
                    <a:pos x="569" y="95"/>
                  </a:cxn>
                  <a:cxn ang="0">
                    <a:pos x="584" y="88"/>
                  </a:cxn>
                  <a:cxn ang="0">
                    <a:pos x="596" y="93"/>
                  </a:cxn>
                  <a:cxn ang="0">
                    <a:pos x="617" y="91"/>
                  </a:cxn>
                  <a:cxn ang="0">
                    <a:pos x="633" y="91"/>
                  </a:cxn>
                  <a:cxn ang="0">
                    <a:pos x="647" y="94"/>
                  </a:cxn>
                  <a:cxn ang="0">
                    <a:pos x="664" y="96"/>
                  </a:cxn>
                  <a:cxn ang="0">
                    <a:pos x="692" y="100"/>
                  </a:cxn>
                  <a:cxn ang="0">
                    <a:pos x="743" y="100"/>
                  </a:cxn>
                  <a:cxn ang="0">
                    <a:pos x="964" y="100"/>
                  </a:cxn>
                  <a:cxn ang="0">
                    <a:pos x="1156" y="172"/>
                  </a:cxn>
                  <a:cxn ang="0">
                    <a:pos x="1095" y="280"/>
                  </a:cxn>
                  <a:cxn ang="0">
                    <a:pos x="1117" y="157"/>
                  </a:cxn>
                  <a:cxn ang="0">
                    <a:pos x="1024" y="128"/>
                  </a:cxn>
                  <a:cxn ang="0">
                    <a:pos x="840" y="135"/>
                  </a:cxn>
                  <a:cxn ang="0">
                    <a:pos x="708" y="126"/>
                  </a:cxn>
                  <a:cxn ang="0">
                    <a:pos x="695" y="133"/>
                  </a:cxn>
                  <a:cxn ang="0">
                    <a:pos x="684" y="148"/>
                  </a:cxn>
                  <a:cxn ang="0">
                    <a:pos x="657" y="180"/>
                  </a:cxn>
                  <a:cxn ang="0">
                    <a:pos x="646" y="224"/>
                  </a:cxn>
                  <a:cxn ang="0">
                    <a:pos x="635" y="244"/>
                  </a:cxn>
                  <a:cxn ang="0">
                    <a:pos x="625" y="279"/>
                  </a:cxn>
                  <a:cxn ang="0">
                    <a:pos x="607" y="327"/>
                  </a:cxn>
                  <a:cxn ang="0">
                    <a:pos x="602" y="375"/>
                  </a:cxn>
                  <a:cxn ang="0">
                    <a:pos x="599" y="414"/>
                  </a:cxn>
                  <a:cxn ang="0">
                    <a:pos x="602" y="458"/>
                  </a:cxn>
                  <a:cxn ang="0">
                    <a:pos x="685" y="495"/>
                  </a:cxn>
                  <a:cxn ang="0">
                    <a:pos x="959" y="131"/>
                  </a:cxn>
                  <a:cxn ang="0">
                    <a:pos x="1041" y="207"/>
                  </a:cxn>
                  <a:cxn ang="0">
                    <a:pos x="581" y="479"/>
                  </a:cxn>
                  <a:cxn ang="0">
                    <a:pos x="578" y="427"/>
                  </a:cxn>
                  <a:cxn ang="0">
                    <a:pos x="580" y="380"/>
                  </a:cxn>
                  <a:cxn ang="0">
                    <a:pos x="575" y="343"/>
                  </a:cxn>
                  <a:cxn ang="0">
                    <a:pos x="568" y="306"/>
                  </a:cxn>
                  <a:cxn ang="0">
                    <a:pos x="558" y="284"/>
                  </a:cxn>
                  <a:cxn ang="0">
                    <a:pos x="546" y="256"/>
                  </a:cxn>
                  <a:cxn ang="0">
                    <a:pos x="546" y="236"/>
                  </a:cxn>
                  <a:cxn ang="0">
                    <a:pos x="541" y="217"/>
                  </a:cxn>
                  <a:cxn ang="0">
                    <a:pos x="525" y="192"/>
                  </a:cxn>
                  <a:cxn ang="0">
                    <a:pos x="518" y="175"/>
                  </a:cxn>
                  <a:cxn ang="0">
                    <a:pos x="507" y="158"/>
                  </a:cxn>
                  <a:cxn ang="0">
                    <a:pos x="501" y="148"/>
                  </a:cxn>
                  <a:cxn ang="0">
                    <a:pos x="488" y="136"/>
                  </a:cxn>
                  <a:cxn ang="0">
                    <a:pos x="475" y="126"/>
                  </a:cxn>
                  <a:cxn ang="0">
                    <a:pos x="369" y="126"/>
                  </a:cxn>
                  <a:cxn ang="0">
                    <a:pos x="174" y="131"/>
                  </a:cxn>
                  <a:cxn ang="0">
                    <a:pos x="63" y="155"/>
                  </a:cxn>
                  <a:cxn ang="0">
                    <a:pos x="142" y="216"/>
                  </a:cxn>
                  <a:cxn ang="0">
                    <a:pos x="159" y="144"/>
                  </a:cxn>
                  <a:cxn ang="0">
                    <a:pos x="479" y="347"/>
                  </a:cxn>
                </a:cxnLst>
                <a:rect l="0" t="0" r="r" b="b"/>
                <a:pathLst>
                  <a:path w="1179" h="529">
                    <a:moveTo>
                      <a:pt x="1142" y="109"/>
                    </a:moveTo>
                    <a:cubicBezTo>
                      <a:pt x="1105" y="72"/>
                      <a:pt x="1053" y="93"/>
                      <a:pt x="1033" y="93"/>
                    </a:cubicBezTo>
                    <a:cubicBezTo>
                      <a:pt x="1013" y="93"/>
                      <a:pt x="994" y="88"/>
                      <a:pt x="963" y="91"/>
                    </a:cubicBezTo>
                    <a:cubicBezTo>
                      <a:pt x="933" y="93"/>
                      <a:pt x="909" y="112"/>
                      <a:pt x="881" y="116"/>
                    </a:cubicBezTo>
                    <a:cubicBezTo>
                      <a:pt x="853" y="120"/>
                      <a:pt x="819" y="75"/>
                      <a:pt x="794" y="60"/>
                    </a:cubicBezTo>
                    <a:cubicBezTo>
                      <a:pt x="733" y="16"/>
                      <a:pt x="663" y="0"/>
                      <a:pt x="590" y="0"/>
                    </a:cubicBezTo>
                    <a:cubicBezTo>
                      <a:pt x="517" y="0"/>
                      <a:pt x="447" y="16"/>
                      <a:pt x="386" y="60"/>
                    </a:cubicBezTo>
                    <a:cubicBezTo>
                      <a:pt x="361" y="75"/>
                      <a:pt x="327" y="120"/>
                      <a:pt x="299" y="116"/>
                    </a:cubicBezTo>
                    <a:cubicBezTo>
                      <a:pt x="271" y="112"/>
                      <a:pt x="250" y="100"/>
                      <a:pt x="219" y="97"/>
                    </a:cubicBezTo>
                    <a:cubicBezTo>
                      <a:pt x="188" y="95"/>
                      <a:pt x="170" y="100"/>
                      <a:pt x="150" y="100"/>
                    </a:cubicBezTo>
                    <a:cubicBezTo>
                      <a:pt x="130" y="100"/>
                      <a:pt x="75" y="72"/>
                      <a:pt x="38" y="109"/>
                    </a:cubicBezTo>
                    <a:cubicBezTo>
                      <a:pt x="0" y="147"/>
                      <a:pt x="6" y="209"/>
                      <a:pt x="56" y="252"/>
                    </a:cubicBezTo>
                    <a:cubicBezTo>
                      <a:pt x="72" y="264"/>
                      <a:pt x="74" y="275"/>
                      <a:pt x="71" y="285"/>
                    </a:cubicBezTo>
                    <a:cubicBezTo>
                      <a:pt x="69" y="296"/>
                      <a:pt x="85" y="295"/>
                      <a:pt x="84" y="282"/>
                    </a:cubicBezTo>
                    <a:cubicBezTo>
                      <a:pt x="83" y="278"/>
                      <a:pt x="82" y="274"/>
                      <a:pt x="82" y="270"/>
                    </a:cubicBezTo>
                    <a:cubicBezTo>
                      <a:pt x="82" y="270"/>
                      <a:pt x="83" y="270"/>
                      <a:pt x="82" y="270"/>
                    </a:cubicBezTo>
                    <a:cubicBezTo>
                      <a:pt x="80" y="260"/>
                      <a:pt x="73" y="252"/>
                      <a:pt x="62" y="244"/>
                    </a:cubicBezTo>
                    <a:cubicBezTo>
                      <a:pt x="63" y="245"/>
                      <a:pt x="63" y="245"/>
                      <a:pt x="63" y="245"/>
                    </a:cubicBezTo>
                    <a:cubicBezTo>
                      <a:pt x="39" y="224"/>
                      <a:pt x="25" y="198"/>
                      <a:pt x="24" y="172"/>
                    </a:cubicBezTo>
                    <a:cubicBezTo>
                      <a:pt x="23" y="151"/>
                      <a:pt x="30" y="131"/>
                      <a:pt x="45" y="117"/>
                    </a:cubicBezTo>
                    <a:cubicBezTo>
                      <a:pt x="69" y="92"/>
                      <a:pt x="103" y="100"/>
                      <a:pt x="127" y="106"/>
                    </a:cubicBezTo>
                    <a:cubicBezTo>
                      <a:pt x="137" y="108"/>
                      <a:pt x="144" y="110"/>
                      <a:pt x="150" y="110"/>
                    </a:cubicBezTo>
                    <a:cubicBezTo>
                      <a:pt x="158" y="110"/>
                      <a:pt x="165" y="109"/>
                      <a:pt x="173" y="109"/>
                    </a:cubicBezTo>
                    <a:cubicBezTo>
                      <a:pt x="186" y="107"/>
                      <a:pt x="200" y="106"/>
                      <a:pt x="218" y="107"/>
                    </a:cubicBezTo>
                    <a:cubicBezTo>
                      <a:pt x="234" y="109"/>
                      <a:pt x="247" y="113"/>
                      <a:pt x="261" y="117"/>
                    </a:cubicBezTo>
                    <a:cubicBezTo>
                      <a:pt x="272" y="121"/>
                      <a:pt x="284" y="124"/>
                      <a:pt x="298" y="126"/>
                    </a:cubicBezTo>
                    <a:cubicBezTo>
                      <a:pt x="313" y="125"/>
                      <a:pt x="325" y="128"/>
                      <a:pt x="339" y="119"/>
                    </a:cubicBezTo>
                    <a:cubicBezTo>
                      <a:pt x="353" y="110"/>
                      <a:pt x="371" y="109"/>
                      <a:pt x="388" y="109"/>
                    </a:cubicBezTo>
                    <a:cubicBezTo>
                      <a:pt x="405" y="109"/>
                      <a:pt x="402" y="109"/>
                      <a:pt x="414" y="106"/>
                    </a:cubicBezTo>
                    <a:cubicBezTo>
                      <a:pt x="426" y="103"/>
                      <a:pt x="437" y="102"/>
                      <a:pt x="446" y="102"/>
                    </a:cubicBezTo>
                    <a:cubicBezTo>
                      <a:pt x="455" y="102"/>
                      <a:pt x="459" y="106"/>
                      <a:pt x="467" y="105"/>
                    </a:cubicBezTo>
                    <a:cubicBezTo>
                      <a:pt x="467" y="105"/>
                      <a:pt x="468" y="105"/>
                      <a:pt x="468" y="105"/>
                    </a:cubicBezTo>
                    <a:cubicBezTo>
                      <a:pt x="471" y="104"/>
                      <a:pt x="474" y="103"/>
                      <a:pt x="476" y="102"/>
                    </a:cubicBezTo>
                    <a:cubicBezTo>
                      <a:pt x="477" y="103"/>
                      <a:pt x="477" y="103"/>
                      <a:pt x="477" y="103"/>
                    </a:cubicBezTo>
                    <a:cubicBezTo>
                      <a:pt x="479" y="104"/>
                      <a:pt x="480" y="106"/>
                      <a:pt x="482" y="105"/>
                    </a:cubicBezTo>
                    <a:cubicBezTo>
                      <a:pt x="484" y="104"/>
                      <a:pt x="483" y="102"/>
                      <a:pt x="483" y="101"/>
                    </a:cubicBezTo>
                    <a:cubicBezTo>
                      <a:pt x="486" y="100"/>
                      <a:pt x="489" y="99"/>
                      <a:pt x="492" y="99"/>
                    </a:cubicBezTo>
                    <a:cubicBezTo>
                      <a:pt x="493" y="99"/>
                      <a:pt x="493" y="99"/>
                      <a:pt x="493" y="99"/>
                    </a:cubicBezTo>
                    <a:cubicBezTo>
                      <a:pt x="494" y="101"/>
                      <a:pt x="492" y="107"/>
                      <a:pt x="498" y="105"/>
                    </a:cubicBezTo>
                    <a:cubicBezTo>
                      <a:pt x="498" y="102"/>
                      <a:pt x="496" y="100"/>
                      <a:pt x="497" y="98"/>
                    </a:cubicBezTo>
                    <a:cubicBezTo>
                      <a:pt x="499" y="97"/>
                      <a:pt x="501" y="97"/>
                      <a:pt x="503" y="96"/>
                    </a:cubicBezTo>
                    <a:cubicBezTo>
                      <a:pt x="504" y="97"/>
                      <a:pt x="505" y="102"/>
                      <a:pt x="508" y="100"/>
                    </a:cubicBezTo>
                    <a:cubicBezTo>
                      <a:pt x="509" y="99"/>
                      <a:pt x="509" y="97"/>
                      <a:pt x="509" y="95"/>
                    </a:cubicBezTo>
                    <a:cubicBezTo>
                      <a:pt x="512" y="95"/>
                      <a:pt x="515" y="94"/>
                      <a:pt x="518" y="94"/>
                    </a:cubicBezTo>
                    <a:cubicBezTo>
                      <a:pt x="519" y="93"/>
                      <a:pt x="521" y="95"/>
                      <a:pt x="522" y="95"/>
                    </a:cubicBezTo>
                    <a:cubicBezTo>
                      <a:pt x="522" y="97"/>
                      <a:pt x="523" y="98"/>
                      <a:pt x="525" y="97"/>
                    </a:cubicBezTo>
                    <a:cubicBezTo>
                      <a:pt x="527" y="96"/>
                      <a:pt x="527" y="95"/>
                      <a:pt x="527" y="94"/>
                    </a:cubicBezTo>
                    <a:cubicBezTo>
                      <a:pt x="527" y="93"/>
                      <a:pt x="528" y="92"/>
                      <a:pt x="528" y="92"/>
                    </a:cubicBezTo>
                    <a:cubicBezTo>
                      <a:pt x="531" y="92"/>
                      <a:pt x="534" y="91"/>
                      <a:pt x="537" y="91"/>
                    </a:cubicBezTo>
                    <a:cubicBezTo>
                      <a:pt x="538" y="91"/>
                      <a:pt x="540" y="92"/>
                      <a:pt x="540" y="92"/>
                    </a:cubicBezTo>
                    <a:cubicBezTo>
                      <a:pt x="540" y="94"/>
                      <a:pt x="541" y="96"/>
                      <a:pt x="543" y="96"/>
                    </a:cubicBezTo>
                    <a:cubicBezTo>
                      <a:pt x="548" y="97"/>
                      <a:pt x="544" y="92"/>
                      <a:pt x="545" y="90"/>
                    </a:cubicBezTo>
                    <a:cubicBezTo>
                      <a:pt x="545" y="90"/>
                      <a:pt x="545" y="90"/>
                      <a:pt x="545" y="90"/>
                    </a:cubicBezTo>
                    <a:cubicBezTo>
                      <a:pt x="548" y="89"/>
                      <a:pt x="550" y="89"/>
                      <a:pt x="552" y="89"/>
                    </a:cubicBezTo>
                    <a:cubicBezTo>
                      <a:pt x="553" y="89"/>
                      <a:pt x="555" y="90"/>
                      <a:pt x="556" y="90"/>
                    </a:cubicBezTo>
                    <a:cubicBezTo>
                      <a:pt x="556" y="92"/>
                      <a:pt x="556" y="94"/>
                      <a:pt x="560" y="92"/>
                    </a:cubicBezTo>
                    <a:cubicBezTo>
                      <a:pt x="559" y="91"/>
                      <a:pt x="559" y="89"/>
                      <a:pt x="559" y="88"/>
                    </a:cubicBezTo>
                    <a:cubicBezTo>
                      <a:pt x="561" y="88"/>
                      <a:pt x="563" y="88"/>
                      <a:pt x="564" y="87"/>
                    </a:cubicBezTo>
                    <a:cubicBezTo>
                      <a:pt x="565" y="87"/>
                      <a:pt x="568" y="89"/>
                      <a:pt x="568" y="89"/>
                    </a:cubicBezTo>
                    <a:cubicBezTo>
                      <a:pt x="568" y="91"/>
                      <a:pt x="568" y="94"/>
                      <a:pt x="569" y="95"/>
                    </a:cubicBezTo>
                    <a:cubicBezTo>
                      <a:pt x="573" y="97"/>
                      <a:pt x="574" y="94"/>
                      <a:pt x="574" y="92"/>
                    </a:cubicBezTo>
                    <a:cubicBezTo>
                      <a:pt x="574" y="91"/>
                      <a:pt x="574" y="90"/>
                      <a:pt x="574" y="89"/>
                    </a:cubicBezTo>
                    <a:cubicBezTo>
                      <a:pt x="574" y="88"/>
                      <a:pt x="575" y="87"/>
                      <a:pt x="576" y="87"/>
                    </a:cubicBezTo>
                    <a:cubicBezTo>
                      <a:pt x="578" y="86"/>
                      <a:pt x="580" y="86"/>
                      <a:pt x="581" y="86"/>
                    </a:cubicBezTo>
                    <a:cubicBezTo>
                      <a:pt x="582" y="86"/>
                      <a:pt x="584" y="87"/>
                      <a:pt x="584" y="88"/>
                    </a:cubicBezTo>
                    <a:cubicBezTo>
                      <a:pt x="585" y="89"/>
                      <a:pt x="586" y="90"/>
                      <a:pt x="588" y="89"/>
                    </a:cubicBezTo>
                    <a:cubicBezTo>
                      <a:pt x="589" y="89"/>
                      <a:pt x="589" y="88"/>
                      <a:pt x="589" y="86"/>
                    </a:cubicBezTo>
                    <a:cubicBezTo>
                      <a:pt x="590" y="86"/>
                      <a:pt x="591" y="86"/>
                      <a:pt x="592" y="86"/>
                    </a:cubicBezTo>
                    <a:cubicBezTo>
                      <a:pt x="593" y="86"/>
                      <a:pt x="595" y="87"/>
                      <a:pt x="595" y="88"/>
                    </a:cubicBezTo>
                    <a:cubicBezTo>
                      <a:pt x="595" y="90"/>
                      <a:pt x="595" y="92"/>
                      <a:pt x="596" y="93"/>
                    </a:cubicBezTo>
                    <a:cubicBezTo>
                      <a:pt x="601" y="97"/>
                      <a:pt x="601" y="92"/>
                      <a:pt x="601" y="88"/>
                    </a:cubicBezTo>
                    <a:cubicBezTo>
                      <a:pt x="601" y="87"/>
                      <a:pt x="603" y="86"/>
                      <a:pt x="603" y="86"/>
                    </a:cubicBezTo>
                    <a:cubicBezTo>
                      <a:pt x="605" y="86"/>
                      <a:pt x="606" y="86"/>
                      <a:pt x="608" y="87"/>
                    </a:cubicBezTo>
                    <a:cubicBezTo>
                      <a:pt x="608" y="87"/>
                      <a:pt x="610" y="88"/>
                      <a:pt x="610" y="89"/>
                    </a:cubicBezTo>
                    <a:cubicBezTo>
                      <a:pt x="612" y="95"/>
                      <a:pt x="617" y="96"/>
                      <a:pt x="617" y="91"/>
                    </a:cubicBezTo>
                    <a:cubicBezTo>
                      <a:pt x="617" y="90"/>
                      <a:pt x="617" y="89"/>
                      <a:pt x="617" y="88"/>
                    </a:cubicBezTo>
                    <a:cubicBezTo>
                      <a:pt x="617" y="88"/>
                      <a:pt x="617" y="88"/>
                      <a:pt x="618" y="88"/>
                    </a:cubicBezTo>
                    <a:cubicBezTo>
                      <a:pt x="618" y="87"/>
                      <a:pt x="619" y="87"/>
                      <a:pt x="619" y="87"/>
                    </a:cubicBezTo>
                    <a:cubicBezTo>
                      <a:pt x="623" y="88"/>
                      <a:pt x="627" y="88"/>
                      <a:pt x="630" y="88"/>
                    </a:cubicBezTo>
                    <a:cubicBezTo>
                      <a:pt x="631" y="88"/>
                      <a:pt x="633" y="90"/>
                      <a:pt x="633" y="91"/>
                    </a:cubicBezTo>
                    <a:cubicBezTo>
                      <a:pt x="633" y="92"/>
                      <a:pt x="634" y="93"/>
                      <a:pt x="634" y="93"/>
                    </a:cubicBezTo>
                    <a:cubicBezTo>
                      <a:pt x="638" y="98"/>
                      <a:pt x="638" y="94"/>
                      <a:pt x="638" y="91"/>
                    </a:cubicBezTo>
                    <a:cubicBezTo>
                      <a:pt x="638" y="90"/>
                      <a:pt x="640" y="89"/>
                      <a:pt x="641" y="89"/>
                    </a:cubicBezTo>
                    <a:cubicBezTo>
                      <a:pt x="642" y="89"/>
                      <a:pt x="643" y="90"/>
                      <a:pt x="644" y="90"/>
                    </a:cubicBezTo>
                    <a:cubicBezTo>
                      <a:pt x="644" y="93"/>
                      <a:pt x="644" y="96"/>
                      <a:pt x="647" y="94"/>
                    </a:cubicBezTo>
                    <a:cubicBezTo>
                      <a:pt x="647" y="93"/>
                      <a:pt x="647" y="93"/>
                      <a:pt x="647" y="92"/>
                    </a:cubicBezTo>
                    <a:cubicBezTo>
                      <a:pt x="647" y="91"/>
                      <a:pt x="648" y="90"/>
                      <a:pt x="649" y="90"/>
                    </a:cubicBezTo>
                    <a:cubicBezTo>
                      <a:pt x="653" y="91"/>
                      <a:pt x="657" y="91"/>
                      <a:pt x="661" y="92"/>
                    </a:cubicBezTo>
                    <a:cubicBezTo>
                      <a:pt x="661" y="92"/>
                      <a:pt x="662" y="92"/>
                      <a:pt x="662" y="92"/>
                    </a:cubicBezTo>
                    <a:cubicBezTo>
                      <a:pt x="663" y="93"/>
                      <a:pt x="663" y="94"/>
                      <a:pt x="664" y="96"/>
                    </a:cubicBezTo>
                    <a:cubicBezTo>
                      <a:pt x="665" y="97"/>
                      <a:pt x="667" y="100"/>
                      <a:pt x="669" y="99"/>
                    </a:cubicBezTo>
                    <a:cubicBezTo>
                      <a:pt x="671" y="98"/>
                      <a:pt x="671" y="97"/>
                      <a:pt x="671" y="96"/>
                    </a:cubicBezTo>
                    <a:cubicBezTo>
                      <a:pt x="671" y="95"/>
                      <a:pt x="673" y="94"/>
                      <a:pt x="674" y="94"/>
                    </a:cubicBezTo>
                    <a:cubicBezTo>
                      <a:pt x="678" y="95"/>
                      <a:pt x="682" y="95"/>
                      <a:pt x="685" y="96"/>
                    </a:cubicBezTo>
                    <a:cubicBezTo>
                      <a:pt x="687" y="99"/>
                      <a:pt x="688" y="102"/>
                      <a:pt x="692" y="100"/>
                    </a:cubicBezTo>
                    <a:cubicBezTo>
                      <a:pt x="693" y="100"/>
                      <a:pt x="696" y="98"/>
                      <a:pt x="696" y="98"/>
                    </a:cubicBezTo>
                    <a:cubicBezTo>
                      <a:pt x="700" y="99"/>
                      <a:pt x="704" y="100"/>
                      <a:pt x="707" y="101"/>
                    </a:cubicBezTo>
                    <a:cubicBezTo>
                      <a:pt x="707" y="101"/>
                      <a:pt x="707" y="101"/>
                      <a:pt x="707" y="101"/>
                    </a:cubicBezTo>
                    <a:cubicBezTo>
                      <a:pt x="708" y="102"/>
                      <a:pt x="714" y="105"/>
                      <a:pt x="717" y="104"/>
                    </a:cubicBezTo>
                    <a:cubicBezTo>
                      <a:pt x="726" y="100"/>
                      <a:pt x="731" y="96"/>
                      <a:pt x="743" y="100"/>
                    </a:cubicBezTo>
                    <a:cubicBezTo>
                      <a:pt x="755" y="104"/>
                      <a:pt x="757" y="97"/>
                      <a:pt x="774" y="99"/>
                    </a:cubicBezTo>
                    <a:cubicBezTo>
                      <a:pt x="791" y="101"/>
                      <a:pt x="796" y="104"/>
                      <a:pt x="814" y="108"/>
                    </a:cubicBezTo>
                    <a:cubicBezTo>
                      <a:pt x="834" y="113"/>
                      <a:pt x="861" y="128"/>
                      <a:pt x="882" y="126"/>
                    </a:cubicBezTo>
                    <a:cubicBezTo>
                      <a:pt x="896" y="124"/>
                      <a:pt x="904" y="120"/>
                      <a:pt x="916" y="117"/>
                    </a:cubicBezTo>
                    <a:cubicBezTo>
                      <a:pt x="930" y="113"/>
                      <a:pt x="949" y="102"/>
                      <a:pt x="964" y="100"/>
                    </a:cubicBezTo>
                    <a:cubicBezTo>
                      <a:pt x="983" y="99"/>
                      <a:pt x="996" y="101"/>
                      <a:pt x="1009" y="102"/>
                    </a:cubicBezTo>
                    <a:cubicBezTo>
                      <a:pt x="1017" y="103"/>
                      <a:pt x="1025" y="103"/>
                      <a:pt x="1033" y="103"/>
                    </a:cubicBezTo>
                    <a:cubicBezTo>
                      <a:pt x="1039" y="103"/>
                      <a:pt x="1046" y="102"/>
                      <a:pt x="1055" y="100"/>
                    </a:cubicBezTo>
                    <a:cubicBezTo>
                      <a:pt x="1080" y="94"/>
                      <a:pt x="1111" y="92"/>
                      <a:pt x="1135" y="117"/>
                    </a:cubicBezTo>
                    <a:cubicBezTo>
                      <a:pt x="1150" y="131"/>
                      <a:pt x="1157" y="151"/>
                      <a:pt x="1156" y="172"/>
                    </a:cubicBezTo>
                    <a:cubicBezTo>
                      <a:pt x="1155" y="198"/>
                      <a:pt x="1141" y="224"/>
                      <a:pt x="1117" y="245"/>
                    </a:cubicBezTo>
                    <a:cubicBezTo>
                      <a:pt x="1117" y="244"/>
                      <a:pt x="1117" y="244"/>
                      <a:pt x="1117" y="244"/>
                    </a:cubicBezTo>
                    <a:cubicBezTo>
                      <a:pt x="1107" y="252"/>
                      <a:pt x="1100" y="260"/>
                      <a:pt x="1098" y="270"/>
                    </a:cubicBezTo>
                    <a:cubicBezTo>
                      <a:pt x="1098" y="270"/>
                      <a:pt x="1098" y="270"/>
                      <a:pt x="1098" y="270"/>
                    </a:cubicBezTo>
                    <a:cubicBezTo>
                      <a:pt x="1097" y="274"/>
                      <a:pt x="1096" y="277"/>
                      <a:pt x="1095" y="280"/>
                    </a:cubicBezTo>
                    <a:cubicBezTo>
                      <a:pt x="1086" y="294"/>
                      <a:pt x="1111" y="296"/>
                      <a:pt x="1109" y="285"/>
                    </a:cubicBezTo>
                    <a:cubicBezTo>
                      <a:pt x="1106" y="275"/>
                      <a:pt x="1107" y="264"/>
                      <a:pt x="1123" y="252"/>
                    </a:cubicBezTo>
                    <a:cubicBezTo>
                      <a:pt x="1174" y="209"/>
                      <a:pt x="1179" y="147"/>
                      <a:pt x="1142" y="109"/>
                    </a:cubicBezTo>
                    <a:close/>
                    <a:moveTo>
                      <a:pt x="1117" y="156"/>
                    </a:moveTo>
                    <a:cubicBezTo>
                      <a:pt x="1117" y="157"/>
                      <a:pt x="1117" y="157"/>
                      <a:pt x="1117" y="157"/>
                    </a:cubicBezTo>
                    <a:cubicBezTo>
                      <a:pt x="1117" y="155"/>
                      <a:pt x="1117" y="155"/>
                      <a:pt x="1117" y="155"/>
                    </a:cubicBezTo>
                    <a:cubicBezTo>
                      <a:pt x="1117" y="155"/>
                      <a:pt x="1117" y="156"/>
                      <a:pt x="1117" y="156"/>
                    </a:cubicBezTo>
                    <a:cubicBezTo>
                      <a:pt x="1117" y="149"/>
                      <a:pt x="1113" y="139"/>
                      <a:pt x="1106" y="133"/>
                    </a:cubicBezTo>
                    <a:cubicBezTo>
                      <a:pt x="1097" y="126"/>
                      <a:pt x="1087" y="120"/>
                      <a:pt x="1073" y="124"/>
                    </a:cubicBezTo>
                    <a:cubicBezTo>
                      <a:pt x="1052" y="129"/>
                      <a:pt x="1042" y="129"/>
                      <a:pt x="1024" y="128"/>
                    </a:cubicBezTo>
                    <a:cubicBezTo>
                      <a:pt x="1018" y="127"/>
                      <a:pt x="1014" y="126"/>
                      <a:pt x="1008" y="125"/>
                    </a:cubicBezTo>
                    <a:cubicBezTo>
                      <a:pt x="997" y="122"/>
                      <a:pt x="984" y="119"/>
                      <a:pt x="959" y="121"/>
                    </a:cubicBezTo>
                    <a:cubicBezTo>
                      <a:pt x="940" y="122"/>
                      <a:pt x="922" y="130"/>
                      <a:pt x="911" y="135"/>
                    </a:cubicBezTo>
                    <a:cubicBezTo>
                      <a:pt x="900" y="139"/>
                      <a:pt x="893" y="147"/>
                      <a:pt x="878" y="146"/>
                    </a:cubicBezTo>
                    <a:cubicBezTo>
                      <a:pt x="863" y="146"/>
                      <a:pt x="851" y="140"/>
                      <a:pt x="840" y="135"/>
                    </a:cubicBezTo>
                    <a:cubicBezTo>
                      <a:pt x="831" y="131"/>
                      <a:pt x="818" y="122"/>
                      <a:pt x="800" y="118"/>
                    </a:cubicBezTo>
                    <a:cubicBezTo>
                      <a:pt x="779" y="116"/>
                      <a:pt x="770" y="117"/>
                      <a:pt x="758" y="114"/>
                    </a:cubicBezTo>
                    <a:cubicBezTo>
                      <a:pt x="746" y="111"/>
                      <a:pt x="740" y="117"/>
                      <a:pt x="731" y="117"/>
                    </a:cubicBezTo>
                    <a:cubicBezTo>
                      <a:pt x="722" y="117"/>
                      <a:pt x="721" y="121"/>
                      <a:pt x="712" y="124"/>
                    </a:cubicBezTo>
                    <a:cubicBezTo>
                      <a:pt x="710" y="126"/>
                      <a:pt x="709" y="127"/>
                      <a:pt x="708" y="126"/>
                    </a:cubicBezTo>
                    <a:cubicBezTo>
                      <a:pt x="707" y="126"/>
                      <a:pt x="706" y="126"/>
                      <a:pt x="705" y="126"/>
                    </a:cubicBezTo>
                    <a:cubicBezTo>
                      <a:pt x="704" y="126"/>
                      <a:pt x="704" y="126"/>
                      <a:pt x="703" y="127"/>
                    </a:cubicBezTo>
                    <a:cubicBezTo>
                      <a:pt x="703" y="127"/>
                      <a:pt x="703" y="127"/>
                      <a:pt x="703" y="128"/>
                    </a:cubicBezTo>
                    <a:cubicBezTo>
                      <a:pt x="702" y="130"/>
                      <a:pt x="705" y="135"/>
                      <a:pt x="700" y="135"/>
                    </a:cubicBezTo>
                    <a:cubicBezTo>
                      <a:pt x="699" y="135"/>
                      <a:pt x="697" y="134"/>
                      <a:pt x="695" y="133"/>
                    </a:cubicBezTo>
                    <a:cubicBezTo>
                      <a:pt x="694" y="134"/>
                      <a:pt x="693" y="135"/>
                      <a:pt x="692" y="136"/>
                    </a:cubicBezTo>
                    <a:cubicBezTo>
                      <a:pt x="692" y="138"/>
                      <a:pt x="694" y="140"/>
                      <a:pt x="692" y="141"/>
                    </a:cubicBezTo>
                    <a:cubicBezTo>
                      <a:pt x="690" y="143"/>
                      <a:pt x="688" y="142"/>
                      <a:pt x="686" y="141"/>
                    </a:cubicBezTo>
                    <a:cubicBezTo>
                      <a:pt x="685" y="142"/>
                      <a:pt x="684" y="144"/>
                      <a:pt x="682" y="145"/>
                    </a:cubicBezTo>
                    <a:cubicBezTo>
                      <a:pt x="683" y="146"/>
                      <a:pt x="684" y="147"/>
                      <a:pt x="684" y="148"/>
                    </a:cubicBezTo>
                    <a:cubicBezTo>
                      <a:pt x="681" y="152"/>
                      <a:pt x="677" y="148"/>
                      <a:pt x="676" y="151"/>
                    </a:cubicBezTo>
                    <a:cubicBezTo>
                      <a:pt x="674" y="153"/>
                      <a:pt x="675" y="156"/>
                      <a:pt x="674" y="159"/>
                    </a:cubicBezTo>
                    <a:cubicBezTo>
                      <a:pt x="672" y="162"/>
                      <a:pt x="667" y="161"/>
                      <a:pt x="667" y="165"/>
                    </a:cubicBezTo>
                    <a:cubicBezTo>
                      <a:pt x="666" y="169"/>
                      <a:pt x="667" y="172"/>
                      <a:pt x="665" y="176"/>
                    </a:cubicBezTo>
                    <a:cubicBezTo>
                      <a:pt x="662" y="180"/>
                      <a:pt x="659" y="176"/>
                      <a:pt x="657" y="180"/>
                    </a:cubicBezTo>
                    <a:cubicBezTo>
                      <a:pt x="655" y="185"/>
                      <a:pt x="658" y="186"/>
                      <a:pt x="656" y="191"/>
                    </a:cubicBezTo>
                    <a:cubicBezTo>
                      <a:pt x="655" y="196"/>
                      <a:pt x="649" y="194"/>
                      <a:pt x="648" y="197"/>
                    </a:cubicBezTo>
                    <a:cubicBezTo>
                      <a:pt x="647" y="199"/>
                      <a:pt x="651" y="202"/>
                      <a:pt x="650" y="206"/>
                    </a:cubicBezTo>
                    <a:cubicBezTo>
                      <a:pt x="649" y="210"/>
                      <a:pt x="644" y="209"/>
                      <a:pt x="643" y="213"/>
                    </a:cubicBezTo>
                    <a:cubicBezTo>
                      <a:pt x="643" y="217"/>
                      <a:pt x="648" y="221"/>
                      <a:pt x="646" y="224"/>
                    </a:cubicBezTo>
                    <a:cubicBezTo>
                      <a:pt x="644" y="228"/>
                      <a:pt x="642" y="226"/>
                      <a:pt x="641" y="228"/>
                    </a:cubicBezTo>
                    <a:cubicBezTo>
                      <a:pt x="638" y="230"/>
                      <a:pt x="643" y="236"/>
                      <a:pt x="640" y="236"/>
                    </a:cubicBezTo>
                    <a:cubicBezTo>
                      <a:pt x="639" y="235"/>
                      <a:pt x="634" y="234"/>
                      <a:pt x="634" y="236"/>
                    </a:cubicBezTo>
                    <a:cubicBezTo>
                      <a:pt x="634" y="237"/>
                      <a:pt x="633" y="239"/>
                      <a:pt x="633" y="241"/>
                    </a:cubicBezTo>
                    <a:cubicBezTo>
                      <a:pt x="634" y="241"/>
                      <a:pt x="635" y="242"/>
                      <a:pt x="635" y="244"/>
                    </a:cubicBezTo>
                    <a:cubicBezTo>
                      <a:pt x="636" y="246"/>
                      <a:pt x="637" y="252"/>
                      <a:pt x="636" y="254"/>
                    </a:cubicBezTo>
                    <a:cubicBezTo>
                      <a:pt x="635" y="255"/>
                      <a:pt x="635" y="255"/>
                      <a:pt x="634" y="256"/>
                    </a:cubicBezTo>
                    <a:cubicBezTo>
                      <a:pt x="634" y="256"/>
                      <a:pt x="634" y="256"/>
                      <a:pt x="634" y="256"/>
                    </a:cubicBezTo>
                    <a:cubicBezTo>
                      <a:pt x="632" y="261"/>
                      <a:pt x="626" y="262"/>
                      <a:pt x="626" y="267"/>
                    </a:cubicBezTo>
                    <a:cubicBezTo>
                      <a:pt x="626" y="273"/>
                      <a:pt x="626" y="275"/>
                      <a:pt x="625" y="279"/>
                    </a:cubicBezTo>
                    <a:cubicBezTo>
                      <a:pt x="624" y="283"/>
                      <a:pt x="620" y="284"/>
                      <a:pt x="621" y="288"/>
                    </a:cubicBezTo>
                    <a:cubicBezTo>
                      <a:pt x="621" y="292"/>
                      <a:pt x="624" y="295"/>
                      <a:pt x="621" y="299"/>
                    </a:cubicBezTo>
                    <a:cubicBezTo>
                      <a:pt x="618" y="302"/>
                      <a:pt x="616" y="300"/>
                      <a:pt x="615" y="304"/>
                    </a:cubicBezTo>
                    <a:cubicBezTo>
                      <a:pt x="615" y="308"/>
                      <a:pt x="616" y="315"/>
                      <a:pt x="614" y="318"/>
                    </a:cubicBezTo>
                    <a:cubicBezTo>
                      <a:pt x="613" y="320"/>
                      <a:pt x="608" y="323"/>
                      <a:pt x="607" y="327"/>
                    </a:cubicBezTo>
                    <a:cubicBezTo>
                      <a:pt x="606" y="331"/>
                      <a:pt x="609" y="331"/>
                      <a:pt x="609" y="336"/>
                    </a:cubicBezTo>
                    <a:cubicBezTo>
                      <a:pt x="608" y="340"/>
                      <a:pt x="603" y="340"/>
                      <a:pt x="602" y="343"/>
                    </a:cubicBezTo>
                    <a:cubicBezTo>
                      <a:pt x="600" y="347"/>
                      <a:pt x="603" y="349"/>
                      <a:pt x="603" y="353"/>
                    </a:cubicBezTo>
                    <a:cubicBezTo>
                      <a:pt x="603" y="357"/>
                      <a:pt x="601" y="361"/>
                      <a:pt x="601" y="364"/>
                    </a:cubicBezTo>
                    <a:cubicBezTo>
                      <a:pt x="601" y="367"/>
                      <a:pt x="603" y="372"/>
                      <a:pt x="602" y="375"/>
                    </a:cubicBezTo>
                    <a:cubicBezTo>
                      <a:pt x="602" y="379"/>
                      <a:pt x="600" y="379"/>
                      <a:pt x="599" y="382"/>
                    </a:cubicBezTo>
                    <a:cubicBezTo>
                      <a:pt x="599" y="380"/>
                      <a:pt x="599" y="380"/>
                      <a:pt x="599" y="380"/>
                    </a:cubicBezTo>
                    <a:cubicBezTo>
                      <a:pt x="597" y="385"/>
                      <a:pt x="598" y="387"/>
                      <a:pt x="598" y="392"/>
                    </a:cubicBezTo>
                    <a:cubicBezTo>
                      <a:pt x="599" y="399"/>
                      <a:pt x="597" y="396"/>
                      <a:pt x="597" y="403"/>
                    </a:cubicBezTo>
                    <a:cubicBezTo>
                      <a:pt x="598" y="409"/>
                      <a:pt x="597" y="413"/>
                      <a:pt x="599" y="414"/>
                    </a:cubicBezTo>
                    <a:cubicBezTo>
                      <a:pt x="601" y="415"/>
                      <a:pt x="600" y="419"/>
                      <a:pt x="599" y="422"/>
                    </a:cubicBezTo>
                    <a:cubicBezTo>
                      <a:pt x="598" y="425"/>
                      <a:pt x="601" y="424"/>
                      <a:pt x="601" y="427"/>
                    </a:cubicBezTo>
                    <a:cubicBezTo>
                      <a:pt x="602" y="431"/>
                      <a:pt x="605" y="430"/>
                      <a:pt x="603" y="435"/>
                    </a:cubicBezTo>
                    <a:cubicBezTo>
                      <a:pt x="602" y="439"/>
                      <a:pt x="602" y="440"/>
                      <a:pt x="602" y="445"/>
                    </a:cubicBezTo>
                    <a:cubicBezTo>
                      <a:pt x="602" y="449"/>
                      <a:pt x="603" y="453"/>
                      <a:pt x="602" y="458"/>
                    </a:cubicBezTo>
                    <a:cubicBezTo>
                      <a:pt x="602" y="462"/>
                      <a:pt x="604" y="465"/>
                      <a:pt x="602" y="469"/>
                    </a:cubicBezTo>
                    <a:cubicBezTo>
                      <a:pt x="600" y="472"/>
                      <a:pt x="602" y="475"/>
                      <a:pt x="599" y="479"/>
                    </a:cubicBezTo>
                    <a:cubicBezTo>
                      <a:pt x="595" y="483"/>
                      <a:pt x="595" y="487"/>
                      <a:pt x="595" y="490"/>
                    </a:cubicBezTo>
                    <a:cubicBezTo>
                      <a:pt x="591" y="500"/>
                      <a:pt x="602" y="529"/>
                      <a:pt x="627" y="529"/>
                    </a:cubicBezTo>
                    <a:cubicBezTo>
                      <a:pt x="653" y="529"/>
                      <a:pt x="674" y="521"/>
                      <a:pt x="685" y="495"/>
                    </a:cubicBezTo>
                    <a:cubicBezTo>
                      <a:pt x="701" y="453"/>
                      <a:pt x="677" y="392"/>
                      <a:pt x="701" y="347"/>
                    </a:cubicBezTo>
                    <a:cubicBezTo>
                      <a:pt x="724" y="304"/>
                      <a:pt x="756" y="279"/>
                      <a:pt x="766" y="223"/>
                    </a:cubicBezTo>
                    <a:cubicBezTo>
                      <a:pt x="776" y="167"/>
                      <a:pt x="789" y="133"/>
                      <a:pt x="809" y="136"/>
                    </a:cubicBezTo>
                    <a:cubicBezTo>
                      <a:pt x="831" y="137"/>
                      <a:pt x="846" y="155"/>
                      <a:pt x="878" y="156"/>
                    </a:cubicBezTo>
                    <a:cubicBezTo>
                      <a:pt x="910" y="157"/>
                      <a:pt x="923" y="133"/>
                      <a:pt x="959" y="131"/>
                    </a:cubicBezTo>
                    <a:cubicBezTo>
                      <a:pt x="995" y="128"/>
                      <a:pt x="1005" y="136"/>
                      <a:pt x="1023" y="137"/>
                    </a:cubicBezTo>
                    <a:cubicBezTo>
                      <a:pt x="1042" y="139"/>
                      <a:pt x="1053" y="139"/>
                      <a:pt x="1075" y="133"/>
                    </a:cubicBezTo>
                    <a:cubicBezTo>
                      <a:pt x="1098" y="128"/>
                      <a:pt x="1107" y="147"/>
                      <a:pt x="1107" y="157"/>
                    </a:cubicBezTo>
                    <a:cubicBezTo>
                      <a:pt x="1110" y="168"/>
                      <a:pt x="1099" y="195"/>
                      <a:pt x="1079" y="203"/>
                    </a:cubicBezTo>
                    <a:cubicBezTo>
                      <a:pt x="1059" y="211"/>
                      <a:pt x="1051" y="203"/>
                      <a:pt x="1041" y="207"/>
                    </a:cubicBezTo>
                    <a:cubicBezTo>
                      <a:pt x="1033" y="210"/>
                      <a:pt x="1034" y="214"/>
                      <a:pt x="1038" y="217"/>
                    </a:cubicBezTo>
                    <a:cubicBezTo>
                      <a:pt x="1045" y="216"/>
                      <a:pt x="1053" y="216"/>
                      <a:pt x="1060" y="216"/>
                    </a:cubicBezTo>
                    <a:cubicBezTo>
                      <a:pt x="1066" y="217"/>
                      <a:pt x="1073" y="216"/>
                      <a:pt x="1083" y="212"/>
                    </a:cubicBezTo>
                    <a:cubicBezTo>
                      <a:pt x="1107" y="203"/>
                      <a:pt x="1120" y="172"/>
                      <a:pt x="1117" y="156"/>
                    </a:cubicBezTo>
                    <a:close/>
                    <a:moveTo>
                      <a:pt x="581" y="479"/>
                    </a:moveTo>
                    <a:cubicBezTo>
                      <a:pt x="578" y="475"/>
                      <a:pt x="580" y="472"/>
                      <a:pt x="578" y="469"/>
                    </a:cubicBezTo>
                    <a:cubicBezTo>
                      <a:pt x="576" y="465"/>
                      <a:pt x="576" y="460"/>
                      <a:pt x="575" y="455"/>
                    </a:cubicBezTo>
                    <a:cubicBezTo>
                      <a:pt x="574" y="451"/>
                      <a:pt x="576" y="450"/>
                      <a:pt x="576" y="446"/>
                    </a:cubicBezTo>
                    <a:cubicBezTo>
                      <a:pt x="576" y="441"/>
                      <a:pt x="578" y="439"/>
                      <a:pt x="576" y="435"/>
                    </a:cubicBezTo>
                    <a:cubicBezTo>
                      <a:pt x="575" y="430"/>
                      <a:pt x="578" y="431"/>
                      <a:pt x="578" y="427"/>
                    </a:cubicBezTo>
                    <a:cubicBezTo>
                      <a:pt x="579" y="424"/>
                      <a:pt x="579" y="426"/>
                      <a:pt x="579" y="423"/>
                    </a:cubicBezTo>
                    <a:cubicBezTo>
                      <a:pt x="578" y="419"/>
                      <a:pt x="578" y="415"/>
                      <a:pt x="580" y="414"/>
                    </a:cubicBezTo>
                    <a:cubicBezTo>
                      <a:pt x="582" y="413"/>
                      <a:pt x="582" y="409"/>
                      <a:pt x="582" y="403"/>
                    </a:cubicBezTo>
                    <a:cubicBezTo>
                      <a:pt x="583" y="396"/>
                      <a:pt x="581" y="399"/>
                      <a:pt x="581" y="392"/>
                    </a:cubicBezTo>
                    <a:cubicBezTo>
                      <a:pt x="581" y="387"/>
                      <a:pt x="582" y="385"/>
                      <a:pt x="580" y="380"/>
                    </a:cubicBezTo>
                    <a:cubicBezTo>
                      <a:pt x="578" y="375"/>
                      <a:pt x="580" y="371"/>
                      <a:pt x="580" y="368"/>
                    </a:cubicBezTo>
                    <a:cubicBezTo>
                      <a:pt x="579" y="365"/>
                      <a:pt x="582" y="364"/>
                      <a:pt x="582" y="363"/>
                    </a:cubicBezTo>
                    <a:cubicBezTo>
                      <a:pt x="581" y="360"/>
                      <a:pt x="577" y="360"/>
                      <a:pt x="577" y="357"/>
                    </a:cubicBezTo>
                    <a:cubicBezTo>
                      <a:pt x="576" y="353"/>
                      <a:pt x="579" y="355"/>
                      <a:pt x="579" y="351"/>
                    </a:cubicBezTo>
                    <a:cubicBezTo>
                      <a:pt x="578" y="347"/>
                      <a:pt x="576" y="346"/>
                      <a:pt x="575" y="343"/>
                    </a:cubicBezTo>
                    <a:cubicBezTo>
                      <a:pt x="574" y="340"/>
                      <a:pt x="577" y="339"/>
                      <a:pt x="576" y="337"/>
                    </a:cubicBezTo>
                    <a:cubicBezTo>
                      <a:pt x="574" y="334"/>
                      <a:pt x="572" y="334"/>
                      <a:pt x="572" y="331"/>
                    </a:cubicBezTo>
                    <a:cubicBezTo>
                      <a:pt x="571" y="327"/>
                      <a:pt x="575" y="327"/>
                      <a:pt x="574" y="323"/>
                    </a:cubicBezTo>
                    <a:cubicBezTo>
                      <a:pt x="573" y="318"/>
                      <a:pt x="572" y="317"/>
                      <a:pt x="570" y="314"/>
                    </a:cubicBezTo>
                    <a:cubicBezTo>
                      <a:pt x="567" y="312"/>
                      <a:pt x="568" y="310"/>
                      <a:pt x="568" y="306"/>
                    </a:cubicBezTo>
                    <a:cubicBezTo>
                      <a:pt x="568" y="303"/>
                      <a:pt x="568" y="303"/>
                      <a:pt x="570" y="303"/>
                    </a:cubicBezTo>
                    <a:cubicBezTo>
                      <a:pt x="570" y="301"/>
                      <a:pt x="571" y="300"/>
                      <a:pt x="570" y="299"/>
                    </a:cubicBezTo>
                    <a:cubicBezTo>
                      <a:pt x="570" y="297"/>
                      <a:pt x="564" y="296"/>
                      <a:pt x="563" y="294"/>
                    </a:cubicBezTo>
                    <a:cubicBezTo>
                      <a:pt x="563" y="293"/>
                      <a:pt x="565" y="291"/>
                      <a:pt x="564" y="289"/>
                    </a:cubicBezTo>
                    <a:cubicBezTo>
                      <a:pt x="564" y="286"/>
                      <a:pt x="557" y="288"/>
                      <a:pt x="558" y="284"/>
                    </a:cubicBezTo>
                    <a:cubicBezTo>
                      <a:pt x="558" y="284"/>
                      <a:pt x="558" y="283"/>
                      <a:pt x="558" y="282"/>
                    </a:cubicBezTo>
                    <a:cubicBezTo>
                      <a:pt x="560" y="280"/>
                      <a:pt x="561" y="278"/>
                      <a:pt x="561" y="276"/>
                    </a:cubicBezTo>
                    <a:cubicBezTo>
                      <a:pt x="559" y="273"/>
                      <a:pt x="552" y="272"/>
                      <a:pt x="551" y="268"/>
                    </a:cubicBezTo>
                    <a:cubicBezTo>
                      <a:pt x="551" y="266"/>
                      <a:pt x="553" y="264"/>
                      <a:pt x="552" y="261"/>
                    </a:cubicBezTo>
                    <a:cubicBezTo>
                      <a:pt x="552" y="259"/>
                      <a:pt x="549" y="257"/>
                      <a:pt x="546" y="256"/>
                    </a:cubicBezTo>
                    <a:cubicBezTo>
                      <a:pt x="546" y="256"/>
                      <a:pt x="546" y="256"/>
                      <a:pt x="546" y="256"/>
                    </a:cubicBezTo>
                    <a:cubicBezTo>
                      <a:pt x="545" y="255"/>
                      <a:pt x="545" y="255"/>
                      <a:pt x="544" y="254"/>
                    </a:cubicBezTo>
                    <a:cubicBezTo>
                      <a:pt x="543" y="252"/>
                      <a:pt x="544" y="246"/>
                      <a:pt x="545" y="244"/>
                    </a:cubicBezTo>
                    <a:cubicBezTo>
                      <a:pt x="545" y="242"/>
                      <a:pt x="546" y="241"/>
                      <a:pt x="547" y="241"/>
                    </a:cubicBezTo>
                    <a:cubicBezTo>
                      <a:pt x="546" y="239"/>
                      <a:pt x="546" y="237"/>
                      <a:pt x="546" y="236"/>
                    </a:cubicBezTo>
                    <a:cubicBezTo>
                      <a:pt x="546" y="234"/>
                      <a:pt x="543" y="233"/>
                      <a:pt x="542" y="234"/>
                    </a:cubicBezTo>
                    <a:cubicBezTo>
                      <a:pt x="542" y="235"/>
                      <a:pt x="541" y="235"/>
                      <a:pt x="540" y="235"/>
                    </a:cubicBezTo>
                    <a:cubicBezTo>
                      <a:pt x="536" y="235"/>
                      <a:pt x="536" y="229"/>
                      <a:pt x="535" y="227"/>
                    </a:cubicBezTo>
                    <a:cubicBezTo>
                      <a:pt x="535" y="224"/>
                      <a:pt x="537" y="223"/>
                      <a:pt x="540" y="222"/>
                    </a:cubicBezTo>
                    <a:cubicBezTo>
                      <a:pt x="541" y="221"/>
                      <a:pt x="542" y="218"/>
                      <a:pt x="541" y="217"/>
                    </a:cubicBezTo>
                    <a:cubicBezTo>
                      <a:pt x="541" y="215"/>
                      <a:pt x="538" y="213"/>
                      <a:pt x="537" y="213"/>
                    </a:cubicBezTo>
                    <a:cubicBezTo>
                      <a:pt x="535" y="214"/>
                      <a:pt x="537" y="215"/>
                      <a:pt x="535" y="213"/>
                    </a:cubicBezTo>
                    <a:cubicBezTo>
                      <a:pt x="533" y="213"/>
                      <a:pt x="532" y="210"/>
                      <a:pt x="532" y="208"/>
                    </a:cubicBezTo>
                    <a:cubicBezTo>
                      <a:pt x="531" y="205"/>
                      <a:pt x="536" y="197"/>
                      <a:pt x="529" y="197"/>
                    </a:cubicBezTo>
                    <a:cubicBezTo>
                      <a:pt x="528" y="198"/>
                      <a:pt x="525" y="194"/>
                      <a:pt x="525" y="192"/>
                    </a:cubicBezTo>
                    <a:cubicBezTo>
                      <a:pt x="525" y="191"/>
                      <a:pt x="528" y="189"/>
                      <a:pt x="530" y="188"/>
                    </a:cubicBezTo>
                    <a:cubicBezTo>
                      <a:pt x="529" y="186"/>
                      <a:pt x="528" y="185"/>
                      <a:pt x="527" y="183"/>
                    </a:cubicBezTo>
                    <a:cubicBezTo>
                      <a:pt x="526" y="184"/>
                      <a:pt x="526" y="185"/>
                      <a:pt x="524" y="184"/>
                    </a:cubicBezTo>
                    <a:cubicBezTo>
                      <a:pt x="523" y="184"/>
                      <a:pt x="521" y="182"/>
                      <a:pt x="520" y="181"/>
                    </a:cubicBezTo>
                    <a:cubicBezTo>
                      <a:pt x="519" y="180"/>
                      <a:pt x="517" y="177"/>
                      <a:pt x="518" y="175"/>
                    </a:cubicBezTo>
                    <a:cubicBezTo>
                      <a:pt x="518" y="175"/>
                      <a:pt x="519" y="175"/>
                      <a:pt x="519" y="174"/>
                    </a:cubicBezTo>
                    <a:cubicBezTo>
                      <a:pt x="517" y="173"/>
                      <a:pt x="516" y="171"/>
                      <a:pt x="515" y="169"/>
                    </a:cubicBezTo>
                    <a:cubicBezTo>
                      <a:pt x="513" y="169"/>
                      <a:pt x="511" y="167"/>
                      <a:pt x="510" y="165"/>
                    </a:cubicBezTo>
                    <a:cubicBezTo>
                      <a:pt x="508" y="163"/>
                      <a:pt x="508" y="162"/>
                      <a:pt x="509" y="160"/>
                    </a:cubicBezTo>
                    <a:cubicBezTo>
                      <a:pt x="508" y="160"/>
                      <a:pt x="508" y="160"/>
                      <a:pt x="507" y="158"/>
                    </a:cubicBezTo>
                    <a:cubicBezTo>
                      <a:pt x="506" y="157"/>
                      <a:pt x="506" y="156"/>
                      <a:pt x="505" y="156"/>
                    </a:cubicBezTo>
                    <a:cubicBezTo>
                      <a:pt x="505" y="156"/>
                      <a:pt x="504" y="156"/>
                      <a:pt x="503" y="155"/>
                    </a:cubicBezTo>
                    <a:cubicBezTo>
                      <a:pt x="501" y="154"/>
                      <a:pt x="500" y="151"/>
                      <a:pt x="502" y="149"/>
                    </a:cubicBezTo>
                    <a:cubicBezTo>
                      <a:pt x="502" y="149"/>
                      <a:pt x="502" y="149"/>
                      <a:pt x="502" y="149"/>
                    </a:cubicBezTo>
                    <a:cubicBezTo>
                      <a:pt x="502" y="149"/>
                      <a:pt x="501" y="148"/>
                      <a:pt x="501" y="148"/>
                    </a:cubicBezTo>
                    <a:cubicBezTo>
                      <a:pt x="499" y="150"/>
                      <a:pt x="497" y="151"/>
                      <a:pt x="496" y="148"/>
                    </a:cubicBezTo>
                    <a:cubicBezTo>
                      <a:pt x="496" y="147"/>
                      <a:pt x="497" y="146"/>
                      <a:pt x="498" y="145"/>
                    </a:cubicBezTo>
                    <a:cubicBezTo>
                      <a:pt x="496" y="144"/>
                      <a:pt x="495" y="142"/>
                      <a:pt x="494" y="141"/>
                    </a:cubicBezTo>
                    <a:cubicBezTo>
                      <a:pt x="492" y="142"/>
                      <a:pt x="490" y="143"/>
                      <a:pt x="488" y="141"/>
                    </a:cubicBezTo>
                    <a:cubicBezTo>
                      <a:pt x="486" y="140"/>
                      <a:pt x="488" y="138"/>
                      <a:pt x="488" y="136"/>
                    </a:cubicBezTo>
                    <a:cubicBezTo>
                      <a:pt x="487" y="135"/>
                      <a:pt x="486" y="134"/>
                      <a:pt x="485" y="133"/>
                    </a:cubicBezTo>
                    <a:cubicBezTo>
                      <a:pt x="483" y="134"/>
                      <a:pt x="481" y="135"/>
                      <a:pt x="479" y="135"/>
                    </a:cubicBezTo>
                    <a:cubicBezTo>
                      <a:pt x="475" y="135"/>
                      <a:pt x="478" y="130"/>
                      <a:pt x="477" y="128"/>
                    </a:cubicBezTo>
                    <a:cubicBezTo>
                      <a:pt x="477" y="127"/>
                      <a:pt x="477" y="127"/>
                      <a:pt x="476" y="127"/>
                    </a:cubicBezTo>
                    <a:cubicBezTo>
                      <a:pt x="476" y="126"/>
                      <a:pt x="475" y="126"/>
                      <a:pt x="475" y="126"/>
                    </a:cubicBezTo>
                    <a:cubicBezTo>
                      <a:pt x="474" y="126"/>
                      <a:pt x="473" y="126"/>
                      <a:pt x="472" y="126"/>
                    </a:cubicBezTo>
                    <a:cubicBezTo>
                      <a:pt x="471" y="127"/>
                      <a:pt x="469" y="126"/>
                      <a:pt x="468" y="124"/>
                    </a:cubicBezTo>
                    <a:cubicBezTo>
                      <a:pt x="465" y="123"/>
                      <a:pt x="455" y="118"/>
                      <a:pt x="445" y="119"/>
                    </a:cubicBezTo>
                    <a:cubicBezTo>
                      <a:pt x="441" y="120"/>
                      <a:pt x="428" y="116"/>
                      <a:pt x="414" y="117"/>
                    </a:cubicBezTo>
                    <a:cubicBezTo>
                      <a:pt x="396" y="119"/>
                      <a:pt x="377" y="126"/>
                      <a:pt x="369" y="126"/>
                    </a:cubicBezTo>
                    <a:cubicBezTo>
                      <a:pt x="358" y="127"/>
                      <a:pt x="349" y="131"/>
                      <a:pt x="340" y="135"/>
                    </a:cubicBezTo>
                    <a:cubicBezTo>
                      <a:pt x="329" y="140"/>
                      <a:pt x="317" y="146"/>
                      <a:pt x="301" y="146"/>
                    </a:cubicBezTo>
                    <a:cubicBezTo>
                      <a:pt x="287" y="147"/>
                      <a:pt x="278" y="143"/>
                      <a:pt x="266" y="138"/>
                    </a:cubicBezTo>
                    <a:cubicBezTo>
                      <a:pt x="255" y="134"/>
                      <a:pt x="243" y="129"/>
                      <a:pt x="224" y="128"/>
                    </a:cubicBezTo>
                    <a:cubicBezTo>
                      <a:pt x="199" y="126"/>
                      <a:pt x="186" y="129"/>
                      <a:pt x="174" y="131"/>
                    </a:cubicBezTo>
                    <a:cubicBezTo>
                      <a:pt x="169" y="133"/>
                      <a:pt x="164" y="134"/>
                      <a:pt x="158" y="134"/>
                    </a:cubicBezTo>
                    <a:cubicBezTo>
                      <a:pt x="140" y="135"/>
                      <a:pt x="131" y="135"/>
                      <a:pt x="109" y="130"/>
                    </a:cubicBezTo>
                    <a:cubicBezTo>
                      <a:pt x="95" y="127"/>
                      <a:pt x="82" y="129"/>
                      <a:pt x="73" y="136"/>
                    </a:cubicBezTo>
                    <a:cubicBezTo>
                      <a:pt x="67" y="141"/>
                      <a:pt x="63" y="149"/>
                      <a:pt x="63" y="156"/>
                    </a:cubicBezTo>
                    <a:cubicBezTo>
                      <a:pt x="63" y="156"/>
                      <a:pt x="63" y="156"/>
                      <a:pt x="63" y="155"/>
                    </a:cubicBezTo>
                    <a:cubicBezTo>
                      <a:pt x="62" y="157"/>
                      <a:pt x="62" y="157"/>
                      <a:pt x="62" y="157"/>
                    </a:cubicBezTo>
                    <a:cubicBezTo>
                      <a:pt x="62" y="157"/>
                      <a:pt x="62" y="157"/>
                      <a:pt x="63" y="156"/>
                    </a:cubicBezTo>
                    <a:cubicBezTo>
                      <a:pt x="60" y="172"/>
                      <a:pt x="73" y="203"/>
                      <a:pt x="97" y="212"/>
                    </a:cubicBezTo>
                    <a:cubicBezTo>
                      <a:pt x="106" y="216"/>
                      <a:pt x="114" y="217"/>
                      <a:pt x="120" y="216"/>
                    </a:cubicBezTo>
                    <a:cubicBezTo>
                      <a:pt x="127" y="216"/>
                      <a:pt x="134" y="216"/>
                      <a:pt x="142" y="216"/>
                    </a:cubicBezTo>
                    <a:cubicBezTo>
                      <a:pt x="146" y="214"/>
                      <a:pt x="147" y="210"/>
                      <a:pt x="139" y="207"/>
                    </a:cubicBezTo>
                    <a:cubicBezTo>
                      <a:pt x="128" y="203"/>
                      <a:pt x="120" y="211"/>
                      <a:pt x="100" y="203"/>
                    </a:cubicBezTo>
                    <a:cubicBezTo>
                      <a:pt x="80" y="195"/>
                      <a:pt x="70" y="168"/>
                      <a:pt x="72" y="157"/>
                    </a:cubicBezTo>
                    <a:cubicBezTo>
                      <a:pt x="72" y="147"/>
                      <a:pt x="84" y="135"/>
                      <a:pt x="107" y="140"/>
                    </a:cubicBezTo>
                    <a:cubicBezTo>
                      <a:pt x="130" y="145"/>
                      <a:pt x="140" y="145"/>
                      <a:pt x="159" y="144"/>
                    </a:cubicBezTo>
                    <a:cubicBezTo>
                      <a:pt x="178" y="143"/>
                      <a:pt x="187" y="135"/>
                      <a:pt x="223" y="137"/>
                    </a:cubicBezTo>
                    <a:cubicBezTo>
                      <a:pt x="259" y="140"/>
                      <a:pt x="270" y="157"/>
                      <a:pt x="302" y="156"/>
                    </a:cubicBezTo>
                    <a:cubicBezTo>
                      <a:pt x="334" y="155"/>
                      <a:pt x="349" y="137"/>
                      <a:pt x="370" y="136"/>
                    </a:cubicBezTo>
                    <a:cubicBezTo>
                      <a:pt x="391" y="133"/>
                      <a:pt x="404" y="167"/>
                      <a:pt x="414" y="223"/>
                    </a:cubicBezTo>
                    <a:cubicBezTo>
                      <a:pt x="424" y="279"/>
                      <a:pt x="456" y="304"/>
                      <a:pt x="479" y="347"/>
                    </a:cubicBezTo>
                    <a:cubicBezTo>
                      <a:pt x="503" y="392"/>
                      <a:pt x="478" y="453"/>
                      <a:pt x="495" y="495"/>
                    </a:cubicBezTo>
                    <a:cubicBezTo>
                      <a:pt x="506" y="521"/>
                      <a:pt x="527" y="529"/>
                      <a:pt x="552" y="529"/>
                    </a:cubicBezTo>
                    <a:cubicBezTo>
                      <a:pt x="578" y="529"/>
                      <a:pt x="589" y="500"/>
                      <a:pt x="584" y="490"/>
                    </a:cubicBezTo>
                    <a:cubicBezTo>
                      <a:pt x="584" y="487"/>
                      <a:pt x="584" y="483"/>
                      <a:pt x="581" y="479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1" name="Freeform 102"/>
              <p:cNvSpPr>
                <a:spLocks/>
              </p:cNvSpPr>
              <p:nvPr/>
            </p:nvSpPr>
            <p:spPr bwMode="auto">
              <a:xfrm>
                <a:off x="3330" y="1792"/>
                <a:ext cx="402" cy="312"/>
              </a:xfrm>
              <a:custGeom>
                <a:avLst/>
                <a:gdLst/>
                <a:ahLst/>
                <a:cxnLst>
                  <a:cxn ang="0">
                    <a:pos x="162" y="104"/>
                  </a:cxn>
                  <a:cxn ang="0">
                    <a:pos x="167" y="94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0" y="28"/>
                  </a:cxn>
                  <a:cxn ang="0">
                    <a:pos x="156" y="129"/>
                  </a:cxn>
                  <a:cxn ang="0">
                    <a:pos x="162" y="104"/>
                  </a:cxn>
                </a:cxnLst>
                <a:rect l="0" t="0" r="r" b="b"/>
                <a:pathLst>
                  <a:path w="167" h="129">
                    <a:moveTo>
                      <a:pt x="162" y="104"/>
                    </a:moveTo>
                    <a:cubicBezTo>
                      <a:pt x="163" y="100"/>
                      <a:pt x="165" y="97"/>
                      <a:pt x="167" y="94"/>
                    </a:cubicBezTo>
                    <a:cubicBezTo>
                      <a:pt x="115" y="89"/>
                      <a:pt x="27" y="26"/>
                      <a:pt x="11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7" y="7"/>
                      <a:pt x="3" y="17"/>
                      <a:pt x="0" y="28"/>
                    </a:cubicBezTo>
                    <a:cubicBezTo>
                      <a:pt x="38" y="62"/>
                      <a:pt x="134" y="116"/>
                      <a:pt x="156" y="129"/>
                    </a:cubicBezTo>
                    <a:cubicBezTo>
                      <a:pt x="157" y="120"/>
                      <a:pt x="160" y="110"/>
                      <a:pt x="162" y="104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2" name="Freeform 103"/>
              <p:cNvSpPr>
                <a:spLocks/>
              </p:cNvSpPr>
              <p:nvPr/>
            </p:nvSpPr>
            <p:spPr bwMode="auto">
              <a:xfrm>
                <a:off x="2982" y="2578"/>
                <a:ext cx="138" cy="854"/>
              </a:xfrm>
              <a:custGeom>
                <a:avLst/>
                <a:gdLst/>
                <a:ahLst/>
                <a:cxnLst>
                  <a:cxn ang="0">
                    <a:pos x="6" y="259"/>
                  </a:cxn>
                  <a:cxn ang="0">
                    <a:pos x="7" y="250"/>
                  </a:cxn>
                  <a:cxn ang="0">
                    <a:pos x="7" y="236"/>
                  </a:cxn>
                  <a:cxn ang="0">
                    <a:pos x="11" y="219"/>
                  </a:cxn>
                  <a:cxn ang="0">
                    <a:pos x="12" y="209"/>
                  </a:cxn>
                  <a:cxn ang="0">
                    <a:pos x="11" y="197"/>
                  </a:cxn>
                  <a:cxn ang="0">
                    <a:pos x="14" y="189"/>
                  </a:cxn>
                  <a:cxn ang="0">
                    <a:pos x="13" y="180"/>
                  </a:cxn>
                  <a:cxn ang="0">
                    <a:pos x="14" y="171"/>
                  </a:cxn>
                  <a:cxn ang="0">
                    <a:pos x="14" y="160"/>
                  </a:cxn>
                  <a:cxn ang="0">
                    <a:pos x="16" y="147"/>
                  </a:cxn>
                  <a:cxn ang="0">
                    <a:pos x="15" y="135"/>
                  </a:cxn>
                  <a:cxn ang="0">
                    <a:pos x="19" y="123"/>
                  </a:cxn>
                  <a:cxn ang="0">
                    <a:pos x="19" y="111"/>
                  </a:cxn>
                  <a:cxn ang="0">
                    <a:pos x="23" y="99"/>
                  </a:cxn>
                  <a:cxn ang="0">
                    <a:pos x="24" y="85"/>
                  </a:cxn>
                  <a:cxn ang="0">
                    <a:pos x="27" y="70"/>
                  </a:cxn>
                  <a:cxn ang="0">
                    <a:pos x="30" y="52"/>
                  </a:cxn>
                  <a:cxn ang="0">
                    <a:pos x="17" y="50"/>
                  </a:cxn>
                  <a:cxn ang="0">
                    <a:pos x="53" y="18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26" y="146"/>
                  </a:cxn>
                  <a:cxn ang="0">
                    <a:pos x="14" y="271"/>
                  </a:cxn>
                  <a:cxn ang="0">
                    <a:pos x="20" y="337"/>
                  </a:cxn>
                  <a:cxn ang="0">
                    <a:pos x="10" y="342"/>
                  </a:cxn>
                  <a:cxn ang="0">
                    <a:pos x="7" y="332"/>
                  </a:cxn>
                  <a:cxn ang="0">
                    <a:pos x="4" y="322"/>
                  </a:cxn>
                  <a:cxn ang="0">
                    <a:pos x="2" y="309"/>
                  </a:cxn>
                  <a:cxn ang="0">
                    <a:pos x="0" y="299"/>
                  </a:cxn>
                  <a:cxn ang="0">
                    <a:pos x="5" y="281"/>
                  </a:cxn>
                  <a:cxn ang="0">
                    <a:pos x="4" y="266"/>
                  </a:cxn>
                  <a:cxn ang="0">
                    <a:pos x="6" y="259"/>
                  </a:cxn>
                </a:cxnLst>
                <a:rect l="0" t="0" r="r" b="b"/>
                <a:pathLst>
                  <a:path w="57" h="354">
                    <a:moveTo>
                      <a:pt x="6" y="259"/>
                    </a:moveTo>
                    <a:cubicBezTo>
                      <a:pt x="6" y="256"/>
                      <a:pt x="5" y="253"/>
                      <a:pt x="7" y="250"/>
                    </a:cubicBezTo>
                    <a:cubicBezTo>
                      <a:pt x="10" y="245"/>
                      <a:pt x="6" y="239"/>
                      <a:pt x="7" y="236"/>
                    </a:cubicBezTo>
                    <a:cubicBezTo>
                      <a:pt x="7" y="233"/>
                      <a:pt x="11" y="227"/>
                      <a:pt x="11" y="219"/>
                    </a:cubicBezTo>
                    <a:cubicBezTo>
                      <a:pt x="11" y="215"/>
                      <a:pt x="11" y="212"/>
                      <a:pt x="12" y="209"/>
                    </a:cubicBezTo>
                    <a:cubicBezTo>
                      <a:pt x="13" y="205"/>
                      <a:pt x="11" y="200"/>
                      <a:pt x="11" y="197"/>
                    </a:cubicBezTo>
                    <a:cubicBezTo>
                      <a:pt x="11" y="193"/>
                      <a:pt x="13" y="191"/>
                      <a:pt x="14" y="189"/>
                    </a:cubicBezTo>
                    <a:cubicBezTo>
                      <a:pt x="14" y="186"/>
                      <a:pt x="13" y="183"/>
                      <a:pt x="13" y="180"/>
                    </a:cubicBezTo>
                    <a:cubicBezTo>
                      <a:pt x="14" y="178"/>
                      <a:pt x="13" y="174"/>
                      <a:pt x="14" y="171"/>
                    </a:cubicBezTo>
                    <a:cubicBezTo>
                      <a:pt x="15" y="167"/>
                      <a:pt x="14" y="162"/>
                      <a:pt x="14" y="160"/>
                    </a:cubicBezTo>
                    <a:cubicBezTo>
                      <a:pt x="14" y="157"/>
                      <a:pt x="15" y="153"/>
                      <a:pt x="16" y="147"/>
                    </a:cubicBezTo>
                    <a:cubicBezTo>
                      <a:pt x="17" y="144"/>
                      <a:pt x="15" y="139"/>
                      <a:pt x="15" y="135"/>
                    </a:cubicBezTo>
                    <a:cubicBezTo>
                      <a:pt x="16" y="129"/>
                      <a:pt x="18" y="126"/>
                      <a:pt x="19" y="123"/>
                    </a:cubicBezTo>
                    <a:cubicBezTo>
                      <a:pt x="19" y="120"/>
                      <a:pt x="18" y="116"/>
                      <a:pt x="19" y="111"/>
                    </a:cubicBezTo>
                    <a:cubicBezTo>
                      <a:pt x="20" y="107"/>
                      <a:pt x="23" y="103"/>
                      <a:pt x="23" y="99"/>
                    </a:cubicBezTo>
                    <a:cubicBezTo>
                      <a:pt x="24" y="94"/>
                      <a:pt x="22" y="87"/>
                      <a:pt x="24" y="85"/>
                    </a:cubicBezTo>
                    <a:cubicBezTo>
                      <a:pt x="26" y="81"/>
                      <a:pt x="28" y="77"/>
                      <a:pt x="27" y="70"/>
                    </a:cubicBezTo>
                    <a:cubicBezTo>
                      <a:pt x="26" y="64"/>
                      <a:pt x="33" y="58"/>
                      <a:pt x="30" y="52"/>
                    </a:cubicBezTo>
                    <a:cubicBezTo>
                      <a:pt x="27" y="46"/>
                      <a:pt x="18" y="50"/>
                      <a:pt x="17" y="50"/>
                    </a:cubicBezTo>
                    <a:cubicBezTo>
                      <a:pt x="33" y="46"/>
                      <a:pt x="45" y="36"/>
                      <a:pt x="53" y="18"/>
                    </a:cubicBezTo>
                    <a:cubicBezTo>
                      <a:pt x="55" y="12"/>
                      <a:pt x="56" y="6"/>
                      <a:pt x="57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47" y="76"/>
                      <a:pt x="30" y="98"/>
                      <a:pt x="26" y="146"/>
                    </a:cubicBezTo>
                    <a:cubicBezTo>
                      <a:pt x="22" y="194"/>
                      <a:pt x="18" y="233"/>
                      <a:pt x="14" y="271"/>
                    </a:cubicBezTo>
                    <a:cubicBezTo>
                      <a:pt x="10" y="309"/>
                      <a:pt x="16" y="321"/>
                      <a:pt x="20" y="337"/>
                    </a:cubicBezTo>
                    <a:cubicBezTo>
                      <a:pt x="25" y="350"/>
                      <a:pt x="15" y="354"/>
                      <a:pt x="10" y="342"/>
                    </a:cubicBezTo>
                    <a:cubicBezTo>
                      <a:pt x="8" y="340"/>
                      <a:pt x="8" y="334"/>
                      <a:pt x="7" y="332"/>
                    </a:cubicBezTo>
                    <a:cubicBezTo>
                      <a:pt x="6" y="325"/>
                      <a:pt x="5" y="327"/>
                      <a:pt x="4" y="322"/>
                    </a:cubicBezTo>
                    <a:cubicBezTo>
                      <a:pt x="2" y="317"/>
                      <a:pt x="3" y="312"/>
                      <a:pt x="2" y="309"/>
                    </a:cubicBezTo>
                    <a:cubicBezTo>
                      <a:pt x="2" y="305"/>
                      <a:pt x="0" y="303"/>
                      <a:pt x="0" y="299"/>
                    </a:cubicBezTo>
                    <a:cubicBezTo>
                      <a:pt x="0" y="292"/>
                      <a:pt x="5" y="287"/>
                      <a:pt x="5" y="281"/>
                    </a:cubicBezTo>
                    <a:cubicBezTo>
                      <a:pt x="5" y="276"/>
                      <a:pt x="4" y="273"/>
                      <a:pt x="4" y="266"/>
                    </a:cubicBezTo>
                    <a:cubicBezTo>
                      <a:pt x="4" y="263"/>
                      <a:pt x="5" y="261"/>
                      <a:pt x="6" y="259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3" name="Freeform 104"/>
              <p:cNvSpPr>
                <a:spLocks/>
              </p:cNvSpPr>
              <p:nvPr/>
            </p:nvSpPr>
            <p:spPr bwMode="auto">
              <a:xfrm>
                <a:off x="1608" y="1802"/>
                <a:ext cx="3" cy="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1" y="0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4" name="Freeform 105"/>
              <p:cNvSpPr>
                <a:spLocks/>
              </p:cNvSpPr>
              <p:nvPr/>
            </p:nvSpPr>
            <p:spPr bwMode="auto">
              <a:xfrm>
                <a:off x="2744" y="3418"/>
                <a:ext cx="1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5" name="Freeform 106"/>
              <p:cNvSpPr>
                <a:spLocks/>
              </p:cNvSpPr>
              <p:nvPr/>
            </p:nvSpPr>
            <p:spPr bwMode="auto">
              <a:xfrm>
                <a:off x="4152" y="1802"/>
                <a:ext cx="1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2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6" name="Freeform 107"/>
              <p:cNvSpPr>
                <a:spLocks/>
              </p:cNvSpPr>
              <p:nvPr/>
            </p:nvSpPr>
            <p:spPr bwMode="auto">
              <a:xfrm>
                <a:off x="4152" y="2017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7" name="Freeform 108"/>
              <p:cNvSpPr>
                <a:spLocks/>
              </p:cNvSpPr>
              <p:nvPr/>
            </p:nvSpPr>
            <p:spPr bwMode="auto">
              <a:xfrm>
                <a:off x="1608" y="2017"/>
                <a:ext cx="3" cy="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lnTo>
                      <a:pt x="1" y="1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8" name="Freeform 109"/>
              <p:cNvSpPr>
                <a:spLocks/>
              </p:cNvSpPr>
              <p:nvPr/>
            </p:nvSpPr>
            <p:spPr bwMode="auto">
              <a:xfrm>
                <a:off x="2028" y="1792"/>
                <a:ext cx="405" cy="312"/>
              </a:xfrm>
              <a:custGeom>
                <a:avLst/>
                <a:gdLst/>
                <a:ahLst/>
                <a:cxnLst>
                  <a:cxn ang="0">
                    <a:pos x="6" y="104"/>
                  </a:cxn>
                  <a:cxn ang="0">
                    <a:pos x="11" y="129"/>
                  </a:cxn>
                  <a:cxn ang="0">
                    <a:pos x="168" y="28"/>
                  </a:cxn>
                  <a:cxn ang="0">
                    <a:pos x="157" y="0"/>
                  </a:cxn>
                  <a:cxn ang="0">
                    <a:pos x="156" y="0"/>
                  </a:cxn>
                  <a:cxn ang="0">
                    <a:pos x="0" y="94"/>
                  </a:cxn>
                  <a:cxn ang="0">
                    <a:pos x="6" y="104"/>
                  </a:cxn>
                </a:cxnLst>
                <a:rect l="0" t="0" r="r" b="b"/>
                <a:pathLst>
                  <a:path w="168" h="129">
                    <a:moveTo>
                      <a:pt x="6" y="104"/>
                    </a:moveTo>
                    <a:cubicBezTo>
                      <a:pt x="8" y="110"/>
                      <a:pt x="11" y="120"/>
                      <a:pt x="11" y="129"/>
                    </a:cubicBezTo>
                    <a:cubicBezTo>
                      <a:pt x="34" y="116"/>
                      <a:pt x="130" y="62"/>
                      <a:pt x="168" y="28"/>
                    </a:cubicBezTo>
                    <a:cubicBezTo>
                      <a:pt x="165" y="17"/>
                      <a:pt x="161" y="7"/>
                      <a:pt x="157" y="0"/>
                    </a:cubicBezTo>
                    <a:cubicBezTo>
                      <a:pt x="156" y="0"/>
                      <a:pt x="156" y="0"/>
                      <a:pt x="156" y="0"/>
                    </a:cubicBezTo>
                    <a:cubicBezTo>
                      <a:pt x="141" y="26"/>
                      <a:pt x="47" y="94"/>
                      <a:pt x="0" y="94"/>
                    </a:cubicBezTo>
                    <a:cubicBezTo>
                      <a:pt x="3" y="97"/>
                      <a:pt x="5" y="100"/>
                      <a:pt x="6" y="104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9" name="Freeform 110"/>
              <p:cNvSpPr>
                <a:spLocks/>
              </p:cNvSpPr>
              <p:nvPr/>
            </p:nvSpPr>
            <p:spPr bwMode="auto">
              <a:xfrm>
                <a:off x="1676" y="1985"/>
                <a:ext cx="14" cy="20"/>
              </a:xfrm>
              <a:custGeom>
                <a:avLst/>
                <a:gdLst/>
                <a:ahLst/>
                <a:cxnLst>
                  <a:cxn ang="0">
                    <a:pos x="6" y="1"/>
                  </a:cxn>
                  <a:cxn ang="0">
                    <a:pos x="0" y="2"/>
                  </a:cxn>
                  <a:cxn ang="0">
                    <a:pos x="2" y="8"/>
                  </a:cxn>
                  <a:cxn ang="0">
                    <a:pos x="6" y="1"/>
                  </a:cxn>
                </a:cxnLst>
                <a:rect l="0" t="0" r="r" b="b"/>
                <a:pathLst>
                  <a:path w="6" h="8">
                    <a:moveTo>
                      <a:pt x="6" y="1"/>
                    </a:moveTo>
                    <a:cubicBezTo>
                      <a:pt x="3" y="0"/>
                      <a:pt x="1" y="0"/>
                      <a:pt x="0" y="2"/>
                    </a:cubicBezTo>
                    <a:cubicBezTo>
                      <a:pt x="0" y="4"/>
                      <a:pt x="2" y="6"/>
                      <a:pt x="2" y="8"/>
                    </a:cubicBezTo>
                    <a:cubicBezTo>
                      <a:pt x="3" y="6"/>
                      <a:pt x="5" y="4"/>
                      <a:pt x="6" y="1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0" name="Freeform 111"/>
              <p:cNvSpPr>
                <a:spLocks/>
              </p:cNvSpPr>
              <p:nvPr/>
            </p:nvSpPr>
            <p:spPr bwMode="auto">
              <a:xfrm>
                <a:off x="1657" y="2002"/>
                <a:ext cx="21" cy="24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9" y="4"/>
                  </a:cxn>
                  <a:cxn ang="0">
                    <a:pos x="0" y="2"/>
                  </a:cxn>
                  <a:cxn ang="0">
                    <a:pos x="6" y="10"/>
                  </a:cxn>
                </a:cxnLst>
                <a:rect l="0" t="0" r="r" b="b"/>
                <a:pathLst>
                  <a:path w="9" h="10">
                    <a:moveTo>
                      <a:pt x="6" y="10"/>
                    </a:moveTo>
                    <a:cubicBezTo>
                      <a:pt x="7" y="8"/>
                      <a:pt x="8" y="6"/>
                      <a:pt x="9" y="4"/>
                    </a:cubicBezTo>
                    <a:cubicBezTo>
                      <a:pt x="6" y="5"/>
                      <a:pt x="1" y="0"/>
                      <a:pt x="0" y="2"/>
                    </a:cubicBezTo>
                    <a:cubicBezTo>
                      <a:pt x="0" y="4"/>
                      <a:pt x="2" y="6"/>
                      <a:pt x="6" y="10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1" name="Freeform 112"/>
              <p:cNvSpPr>
                <a:spLocks/>
              </p:cNvSpPr>
              <p:nvPr/>
            </p:nvSpPr>
            <p:spPr bwMode="auto">
              <a:xfrm>
                <a:off x="4062" y="1954"/>
                <a:ext cx="24" cy="24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9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6" y="10"/>
                  </a:cxn>
                </a:cxnLst>
                <a:rect l="0" t="0" r="r" b="b"/>
                <a:pathLst>
                  <a:path w="10" h="10">
                    <a:moveTo>
                      <a:pt x="6" y="10"/>
                    </a:moveTo>
                    <a:cubicBezTo>
                      <a:pt x="7" y="8"/>
                      <a:pt x="10" y="6"/>
                      <a:pt x="9" y="3"/>
                    </a:cubicBezTo>
                    <a:cubicBezTo>
                      <a:pt x="8" y="0"/>
                      <a:pt x="2" y="6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2" y="6"/>
                      <a:pt x="4" y="8"/>
                      <a:pt x="6" y="10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2" name="Freeform 113"/>
              <p:cNvSpPr>
                <a:spLocks/>
              </p:cNvSpPr>
              <p:nvPr/>
            </p:nvSpPr>
            <p:spPr bwMode="auto">
              <a:xfrm>
                <a:off x="4091" y="2000"/>
                <a:ext cx="32" cy="43"/>
              </a:xfrm>
              <a:custGeom>
                <a:avLst/>
                <a:gdLst/>
                <a:ahLst/>
                <a:cxnLst>
                  <a:cxn ang="0">
                    <a:pos x="3" y="9"/>
                  </a:cxn>
                  <a:cxn ang="0">
                    <a:pos x="5" y="1"/>
                  </a:cxn>
                  <a:cxn ang="0">
                    <a:pos x="0" y="1"/>
                  </a:cxn>
                  <a:cxn ang="0">
                    <a:pos x="6" y="18"/>
                  </a:cxn>
                  <a:cxn ang="0">
                    <a:pos x="11" y="12"/>
                  </a:cxn>
                  <a:cxn ang="0">
                    <a:pos x="3" y="9"/>
                  </a:cxn>
                </a:cxnLst>
                <a:rect l="0" t="0" r="r" b="b"/>
                <a:pathLst>
                  <a:path w="13" h="18">
                    <a:moveTo>
                      <a:pt x="3" y="9"/>
                    </a:moveTo>
                    <a:cubicBezTo>
                      <a:pt x="3" y="7"/>
                      <a:pt x="9" y="3"/>
                      <a:pt x="5" y="1"/>
                    </a:cubicBezTo>
                    <a:cubicBezTo>
                      <a:pt x="4" y="0"/>
                      <a:pt x="2" y="1"/>
                      <a:pt x="0" y="1"/>
                    </a:cubicBezTo>
                    <a:cubicBezTo>
                      <a:pt x="3" y="7"/>
                      <a:pt x="5" y="13"/>
                      <a:pt x="6" y="18"/>
                    </a:cubicBezTo>
                    <a:cubicBezTo>
                      <a:pt x="7" y="16"/>
                      <a:pt x="10" y="14"/>
                      <a:pt x="11" y="12"/>
                    </a:cubicBezTo>
                    <a:cubicBezTo>
                      <a:pt x="13" y="6"/>
                      <a:pt x="5" y="12"/>
                      <a:pt x="3" y="9"/>
                    </a:cubicBezTo>
                    <a:close/>
                  </a:path>
                </a:pathLst>
              </a:custGeom>
              <a:noFill/>
              <a:ln w="7938" cap="rnd">
                <a:solidFill>
                  <a:srgbClr val="3333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" name="Freeform 114"/>
              <p:cNvSpPr>
                <a:spLocks/>
              </p:cNvSpPr>
              <p:nvPr/>
            </p:nvSpPr>
            <p:spPr bwMode="auto">
              <a:xfrm>
                <a:off x="2778" y="2745"/>
                <a:ext cx="270" cy="2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112" y="0"/>
                  </a:cxn>
                </a:cxnLst>
                <a:rect l="0" t="0" r="r" b="b"/>
                <a:pathLst>
                  <a:path w="112" h="11">
                    <a:moveTo>
                      <a:pt x="0" y="6"/>
                    </a:moveTo>
                    <a:cubicBezTo>
                      <a:pt x="31" y="11"/>
                      <a:pt x="84" y="8"/>
                      <a:pt x="112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4" name="Freeform 115"/>
              <p:cNvSpPr>
                <a:spLocks/>
              </p:cNvSpPr>
              <p:nvPr/>
            </p:nvSpPr>
            <p:spPr bwMode="auto">
              <a:xfrm>
                <a:off x="2775" y="2776"/>
                <a:ext cx="265" cy="24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110" y="0"/>
                  </a:cxn>
                </a:cxnLst>
                <a:rect l="0" t="0" r="r" b="b"/>
                <a:pathLst>
                  <a:path w="110" h="10">
                    <a:moveTo>
                      <a:pt x="0" y="4"/>
                    </a:moveTo>
                    <a:cubicBezTo>
                      <a:pt x="30" y="10"/>
                      <a:pt x="81" y="9"/>
                      <a:pt x="110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5" name="Freeform 116"/>
              <p:cNvSpPr>
                <a:spLocks/>
              </p:cNvSpPr>
              <p:nvPr/>
            </p:nvSpPr>
            <p:spPr bwMode="auto">
              <a:xfrm>
                <a:off x="2843" y="2805"/>
                <a:ext cx="195" cy="24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81" y="0"/>
                  </a:cxn>
                </a:cxnLst>
                <a:rect l="0" t="0" r="r" b="b"/>
                <a:pathLst>
                  <a:path w="81" h="10">
                    <a:moveTo>
                      <a:pt x="0" y="8"/>
                    </a:moveTo>
                    <a:cubicBezTo>
                      <a:pt x="26" y="10"/>
                      <a:pt x="60" y="7"/>
                      <a:pt x="81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6" name="Freeform 117"/>
              <p:cNvSpPr>
                <a:spLocks/>
              </p:cNvSpPr>
              <p:nvPr/>
            </p:nvSpPr>
            <p:spPr bwMode="auto">
              <a:xfrm>
                <a:off x="2802" y="2836"/>
                <a:ext cx="229" cy="22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95" y="0"/>
                  </a:cxn>
                </a:cxnLst>
                <a:rect l="0" t="0" r="r" b="b"/>
                <a:pathLst>
                  <a:path w="95" h="9">
                    <a:moveTo>
                      <a:pt x="0" y="5"/>
                    </a:moveTo>
                    <a:cubicBezTo>
                      <a:pt x="29" y="9"/>
                      <a:pt x="68" y="9"/>
                      <a:pt x="95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7" name="Freeform 118"/>
              <p:cNvSpPr>
                <a:spLocks/>
              </p:cNvSpPr>
              <p:nvPr/>
            </p:nvSpPr>
            <p:spPr bwMode="auto">
              <a:xfrm>
                <a:off x="2838" y="2870"/>
                <a:ext cx="188" cy="2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78" y="0"/>
                  </a:cxn>
                </a:cxnLst>
                <a:rect l="0" t="0" r="r" b="b"/>
                <a:pathLst>
                  <a:path w="78" h="8">
                    <a:moveTo>
                      <a:pt x="0" y="6"/>
                    </a:moveTo>
                    <a:cubicBezTo>
                      <a:pt x="24" y="8"/>
                      <a:pt x="54" y="7"/>
                      <a:pt x="78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8" name="Freeform 119"/>
              <p:cNvSpPr>
                <a:spLocks/>
              </p:cNvSpPr>
              <p:nvPr/>
            </p:nvSpPr>
            <p:spPr bwMode="auto">
              <a:xfrm>
                <a:off x="2804" y="2904"/>
                <a:ext cx="212" cy="19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88" y="0"/>
                  </a:cxn>
                </a:cxnLst>
                <a:rect l="0" t="0" r="r" b="b"/>
                <a:pathLst>
                  <a:path w="88" h="8">
                    <a:moveTo>
                      <a:pt x="0" y="3"/>
                    </a:moveTo>
                    <a:cubicBezTo>
                      <a:pt x="24" y="7"/>
                      <a:pt x="58" y="8"/>
                      <a:pt x="88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9" name="Freeform 120"/>
              <p:cNvSpPr>
                <a:spLocks/>
              </p:cNvSpPr>
              <p:nvPr/>
            </p:nvSpPr>
            <p:spPr bwMode="auto">
              <a:xfrm>
                <a:off x="2758" y="2933"/>
                <a:ext cx="261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8" y="1"/>
                  </a:cxn>
                </a:cxnLst>
                <a:rect l="0" t="0" r="r" b="b"/>
                <a:pathLst>
                  <a:path w="108" h="11">
                    <a:moveTo>
                      <a:pt x="0" y="0"/>
                    </a:moveTo>
                    <a:cubicBezTo>
                      <a:pt x="21" y="7"/>
                      <a:pt x="65" y="11"/>
                      <a:pt x="108" y="1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0" name="Freeform 121"/>
              <p:cNvSpPr>
                <a:spLocks/>
              </p:cNvSpPr>
              <p:nvPr/>
            </p:nvSpPr>
            <p:spPr bwMode="auto">
              <a:xfrm>
                <a:off x="2763" y="2967"/>
                <a:ext cx="253" cy="21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05" y="0"/>
                  </a:cxn>
                </a:cxnLst>
                <a:rect l="0" t="0" r="r" b="b"/>
                <a:pathLst>
                  <a:path w="105" h="9">
                    <a:moveTo>
                      <a:pt x="0" y="1"/>
                    </a:moveTo>
                    <a:cubicBezTo>
                      <a:pt x="20" y="7"/>
                      <a:pt x="67" y="9"/>
                      <a:pt x="105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1" name="Freeform 122"/>
              <p:cNvSpPr>
                <a:spLocks/>
              </p:cNvSpPr>
              <p:nvPr/>
            </p:nvSpPr>
            <p:spPr bwMode="auto">
              <a:xfrm>
                <a:off x="2768" y="3003"/>
                <a:ext cx="246" cy="1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02" y="0"/>
                  </a:cxn>
                </a:cxnLst>
                <a:rect l="0" t="0" r="r" b="b"/>
                <a:pathLst>
                  <a:path w="102" h="8">
                    <a:moveTo>
                      <a:pt x="0" y="1"/>
                    </a:moveTo>
                    <a:cubicBezTo>
                      <a:pt x="19" y="7"/>
                      <a:pt x="70" y="8"/>
                      <a:pt x="102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2" name="Freeform 123"/>
              <p:cNvSpPr>
                <a:spLocks/>
              </p:cNvSpPr>
              <p:nvPr/>
            </p:nvSpPr>
            <p:spPr bwMode="auto">
              <a:xfrm>
                <a:off x="2773" y="3039"/>
                <a:ext cx="241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00" y="0"/>
                  </a:cxn>
                </a:cxnLst>
                <a:rect l="0" t="0" r="r" b="b"/>
                <a:pathLst>
                  <a:path w="100" h="7">
                    <a:moveTo>
                      <a:pt x="0" y="1"/>
                    </a:moveTo>
                    <a:cubicBezTo>
                      <a:pt x="18" y="7"/>
                      <a:pt x="73" y="6"/>
                      <a:pt x="100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" name="Freeform 124"/>
              <p:cNvSpPr>
                <a:spLocks/>
              </p:cNvSpPr>
              <p:nvPr/>
            </p:nvSpPr>
            <p:spPr bwMode="auto">
              <a:xfrm>
                <a:off x="2778" y="3075"/>
                <a:ext cx="231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96" y="0"/>
                  </a:cxn>
                </a:cxnLst>
                <a:rect l="0" t="0" r="r" b="b"/>
                <a:pathLst>
                  <a:path w="96" h="7">
                    <a:moveTo>
                      <a:pt x="0" y="1"/>
                    </a:moveTo>
                    <a:cubicBezTo>
                      <a:pt x="17" y="7"/>
                      <a:pt x="75" y="5"/>
                      <a:pt x="96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" name="Freeform 125"/>
              <p:cNvSpPr>
                <a:spLocks/>
              </p:cNvSpPr>
              <p:nvPr/>
            </p:nvSpPr>
            <p:spPr bwMode="auto">
              <a:xfrm>
                <a:off x="2782" y="3111"/>
                <a:ext cx="225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93" y="0"/>
                  </a:cxn>
                </a:cxnLst>
                <a:rect l="0" t="0" r="r" b="b"/>
                <a:pathLst>
                  <a:path w="93" h="7">
                    <a:moveTo>
                      <a:pt x="0" y="1"/>
                    </a:moveTo>
                    <a:cubicBezTo>
                      <a:pt x="16" y="7"/>
                      <a:pt x="78" y="4"/>
                      <a:pt x="93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" name="Freeform 126"/>
              <p:cNvSpPr>
                <a:spLocks/>
              </p:cNvSpPr>
              <p:nvPr/>
            </p:nvSpPr>
            <p:spPr bwMode="auto">
              <a:xfrm>
                <a:off x="2787" y="3148"/>
                <a:ext cx="212" cy="1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88" y="0"/>
                  </a:cxn>
                </a:cxnLst>
                <a:rect l="0" t="0" r="r" b="b"/>
                <a:pathLst>
                  <a:path w="88" h="7">
                    <a:moveTo>
                      <a:pt x="0" y="1"/>
                    </a:moveTo>
                    <a:cubicBezTo>
                      <a:pt x="15" y="7"/>
                      <a:pt x="78" y="3"/>
                      <a:pt x="88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6" name="Freeform 127"/>
              <p:cNvSpPr>
                <a:spLocks/>
              </p:cNvSpPr>
              <p:nvPr/>
            </p:nvSpPr>
            <p:spPr bwMode="auto">
              <a:xfrm>
                <a:off x="2787" y="3186"/>
                <a:ext cx="208" cy="12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86" y="0"/>
                  </a:cxn>
                </a:cxnLst>
                <a:rect l="0" t="0" r="r" b="b"/>
                <a:pathLst>
                  <a:path w="86" h="5">
                    <a:moveTo>
                      <a:pt x="0" y="2"/>
                    </a:moveTo>
                    <a:cubicBezTo>
                      <a:pt x="15" y="5"/>
                      <a:pt x="76" y="2"/>
                      <a:pt x="86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7" name="Freeform 128"/>
              <p:cNvSpPr>
                <a:spLocks/>
              </p:cNvSpPr>
              <p:nvPr/>
            </p:nvSpPr>
            <p:spPr bwMode="auto">
              <a:xfrm>
                <a:off x="2785" y="3225"/>
                <a:ext cx="205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85" y="0"/>
                  </a:cxn>
                </a:cxnLst>
                <a:rect l="0" t="0" r="r" b="b"/>
                <a:pathLst>
                  <a:path w="85" h="2">
                    <a:moveTo>
                      <a:pt x="0" y="2"/>
                    </a:moveTo>
                    <a:cubicBezTo>
                      <a:pt x="15" y="2"/>
                      <a:pt x="75" y="1"/>
                      <a:pt x="85" y="0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8" name="Freeform 129"/>
              <p:cNvSpPr>
                <a:spLocks/>
              </p:cNvSpPr>
              <p:nvPr/>
            </p:nvSpPr>
            <p:spPr bwMode="auto">
              <a:xfrm>
                <a:off x="2782" y="3258"/>
                <a:ext cx="210" cy="8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87" y="2"/>
                  </a:cxn>
                </a:cxnLst>
                <a:rect l="0" t="0" r="r" b="b"/>
                <a:pathLst>
                  <a:path w="87" h="3">
                    <a:moveTo>
                      <a:pt x="0" y="3"/>
                    </a:moveTo>
                    <a:cubicBezTo>
                      <a:pt x="15" y="0"/>
                      <a:pt x="77" y="1"/>
                      <a:pt x="87" y="2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9" name="Freeform 130"/>
              <p:cNvSpPr>
                <a:spLocks/>
              </p:cNvSpPr>
              <p:nvPr/>
            </p:nvSpPr>
            <p:spPr bwMode="auto">
              <a:xfrm>
                <a:off x="2782" y="3295"/>
                <a:ext cx="198" cy="12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82" y="2"/>
                  </a:cxn>
                </a:cxnLst>
                <a:rect l="0" t="0" r="r" b="b"/>
                <a:pathLst>
                  <a:path w="82" h="5">
                    <a:moveTo>
                      <a:pt x="0" y="5"/>
                    </a:moveTo>
                    <a:cubicBezTo>
                      <a:pt x="12" y="0"/>
                      <a:pt x="61" y="0"/>
                      <a:pt x="82" y="2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0" name="Freeform 131"/>
              <p:cNvSpPr>
                <a:spLocks/>
              </p:cNvSpPr>
              <p:nvPr/>
            </p:nvSpPr>
            <p:spPr bwMode="auto">
              <a:xfrm>
                <a:off x="2780" y="3328"/>
                <a:ext cx="210" cy="17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87" y="4"/>
                  </a:cxn>
                </a:cxnLst>
                <a:rect l="0" t="0" r="r" b="b"/>
                <a:pathLst>
                  <a:path w="87" h="7">
                    <a:moveTo>
                      <a:pt x="0" y="7"/>
                    </a:moveTo>
                    <a:cubicBezTo>
                      <a:pt x="14" y="0"/>
                      <a:pt x="69" y="1"/>
                      <a:pt x="87" y="4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1" name="Freeform 132"/>
              <p:cNvSpPr>
                <a:spLocks/>
              </p:cNvSpPr>
              <p:nvPr/>
            </p:nvSpPr>
            <p:spPr bwMode="auto">
              <a:xfrm>
                <a:off x="2778" y="3357"/>
                <a:ext cx="221" cy="27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92" y="9"/>
                  </a:cxn>
                </a:cxnLst>
                <a:rect l="0" t="0" r="r" b="b"/>
                <a:pathLst>
                  <a:path w="92" h="11">
                    <a:moveTo>
                      <a:pt x="0" y="11"/>
                    </a:moveTo>
                    <a:cubicBezTo>
                      <a:pt x="15" y="0"/>
                      <a:pt x="82" y="4"/>
                      <a:pt x="92" y="9"/>
                    </a:cubicBezTo>
                  </a:path>
                </a:pathLst>
              </a:custGeom>
              <a:noFill/>
              <a:ln w="3175" cap="flat">
                <a:solidFill>
                  <a:srgbClr val="7D003B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2" name="Freeform 133"/>
              <p:cNvSpPr>
                <a:spLocks/>
              </p:cNvSpPr>
              <p:nvPr/>
            </p:nvSpPr>
            <p:spPr bwMode="auto">
              <a:xfrm>
                <a:off x="2780" y="2781"/>
                <a:ext cx="2" cy="12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5"/>
                  </a:cxn>
                </a:cxnLst>
                <a:rect l="0" t="0" r="r" b="b"/>
                <a:pathLst>
                  <a:path w="1" h="5">
                    <a:moveTo>
                      <a:pt x="1" y="0"/>
                    </a:moveTo>
                    <a:cubicBezTo>
                      <a:pt x="1" y="2"/>
                      <a:pt x="0" y="4"/>
                      <a:pt x="0" y="5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3" name="Freeform 134"/>
              <p:cNvSpPr>
                <a:spLocks/>
              </p:cNvSpPr>
              <p:nvPr/>
            </p:nvSpPr>
            <p:spPr bwMode="auto">
              <a:xfrm>
                <a:off x="2756" y="2923"/>
                <a:ext cx="19" cy="22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" y="0"/>
                  </a:cxn>
                  <a:cxn ang="0">
                    <a:pos x="5" y="9"/>
                  </a:cxn>
                  <a:cxn ang="0">
                    <a:pos x="8" y="2"/>
                  </a:cxn>
                </a:cxnLst>
                <a:rect l="0" t="0" r="r" b="b"/>
                <a:pathLst>
                  <a:path w="8" h="9">
                    <a:moveTo>
                      <a:pt x="0" y="5"/>
                    </a:moveTo>
                    <a:cubicBezTo>
                      <a:pt x="0" y="3"/>
                      <a:pt x="0" y="1"/>
                      <a:pt x="2" y="0"/>
                    </a:cubicBezTo>
                    <a:cubicBezTo>
                      <a:pt x="4" y="2"/>
                      <a:pt x="3" y="9"/>
                      <a:pt x="5" y="9"/>
                    </a:cubicBezTo>
                    <a:cubicBezTo>
                      <a:pt x="8" y="9"/>
                      <a:pt x="8" y="3"/>
                      <a:pt x="8" y="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" name="Freeform 135"/>
              <p:cNvSpPr>
                <a:spLocks/>
              </p:cNvSpPr>
              <p:nvPr/>
            </p:nvSpPr>
            <p:spPr bwMode="auto">
              <a:xfrm>
                <a:off x="2761" y="2962"/>
                <a:ext cx="24" cy="22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" y="0"/>
                  </a:cxn>
                  <a:cxn ang="0">
                    <a:pos x="7" y="9"/>
                  </a:cxn>
                  <a:cxn ang="0">
                    <a:pos x="9" y="1"/>
                  </a:cxn>
                </a:cxnLst>
                <a:rect l="0" t="0" r="r" b="b"/>
                <a:pathLst>
                  <a:path w="10" h="9">
                    <a:moveTo>
                      <a:pt x="0" y="4"/>
                    </a:moveTo>
                    <a:cubicBezTo>
                      <a:pt x="0" y="2"/>
                      <a:pt x="1" y="1"/>
                      <a:pt x="3" y="0"/>
                    </a:cubicBezTo>
                    <a:cubicBezTo>
                      <a:pt x="5" y="2"/>
                      <a:pt x="3" y="9"/>
                      <a:pt x="7" y="9"/>
                    </a:cubicBezTo>
                    <a:cubicBezTo>
                      <a:pt x="10" y="9"/>
                      <a:pt x="9" y="4"/>
                      <a:pt x="9" y="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5" name="Freeform 136"/>
              <p:cNvSpPr>
                <a:spLocks/>
              </p:cNvSpPr>
              <p:nvPr/>
            </p:nvSpPr>
            <p:spPr bwMode="auto">
              <a:xfrm>
                <a:off x="2766" y="2996"/>
                <a:ext cx="21" cy="29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2" y="1"/>
                  </a:cxn>
                  <a:cxn ang="0">
                    <a:pos x="6" y="8"/>
                  </a:cxn>
                  <a:cxn ang="0">
                    <a:pos x="9" y="2"/>
                  </a:cxn>
                </a:cxnLst>
                <a:rect l="0" t="0" r="r" b="b"/>
                <a:pathLst>
                  <a:path w="9" h="12">
                    <a:moveTo>
                      <a:pt x="1" y="6"/>
                    </a:moveTo>
                    <a:cubicBezTo>
                      <a:pt x="1" y="5"/>
                      <a:pt x="0" y="2"/>
                      <a:pt x="2" y="1"/>
                    </a:cubicBezTo>
                    <a:cubicBezTo>
                      <a:pt x="6" y="0"/>
                      <a:pt x="5" y="7"/>
                      <a:pt x="6" y="8"/>
                    </a:cubicBezTo>
                    <a:cubicBezTo>
                      <a:pt x="9" y="12"/>
                      <a:pt x="9" y="5"/>
                      <a:pt x="9" y="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6" name="Freeform 137"/>
              <p:cNvSpPr>
                <a:spLocks/>
              </p:cNvSpPr>
              <p:nvPr/>
            </p:nvSpPr>
            <p:spPr bwMode="auto">
              <a:xfrm>
                <a:off x="2768" y="3034"/>
                <a:ext cx="26" cy="29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7" y="5"/>
                  </a:cxn>
                  <a:cxn ang="0">
                    <a:pos x="9" y="2"/>
                  </a:cxn>
                  <a:cxn ang="0">
                    <a:pos x="10" y="6"/>
                  </a:cxn>
                </a:cxnLst>
                <a:rect l="0" t="0" r="r" b="b"/>
                <a:pathLst>
                  <a:path w="11" h="12">
                    <a:moveTo>
                      <a:pt x="3" y="0"/>
                    </a:moveTo>
                    <a:cubicBezTo>
                      <a:pt x="0" y="4"/>
                      <a:pt x="4" y="12"/>
                      <a:pt x="7" y="5"/>
                    </a:cubicBezTo>
                    <a:cubicBezTo>
                      <a:pt x="8" y="4"/>
                      <a:pt x="6" y="1"/>
                      <a:pt x="9" y="2"/>
                    </a:cubicBezTo>
                    <a:cubicBezTo>
                      <a:pt x="11" y="3"/>
                      <a:pt x="11" y="5"/>
                      <a:pt x="10" y="6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7" name="Freeform 138"/>
              <p:cNvSpPr>
                <a:spLocks/>
              </p:cNvSpPr>
              <p:nvPr/>
            </p:nvSpPr>
            <p:spPr bwMode="auto">
              <a:xfrm>
                <a:off x="2778" y="3070"/>
                <a:ext cx="12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8"/>
                  </a:cxn>
                  <a:cxn ang="0">
                    <a:pos x="4" y="0"/>
                  </a:cxn>
                </a:cxnLst>
                <a:rect l="0" t="0" r="r" b="b"/>
                <a:pathLst>
                  <a:path w="5" h="8">
                    <a:moveTo>
                      <a:pt x="0" y="0"/>
                    </a:moveTo>
                    <a:cubicBezTo>
                      <a:pt x="0" y="3"/>
                      <a:pt x="0" y="6"/>
                      <a:pt x="1" y="8"/>
                    </a:cubicBezTo>
                    <a:cubicBezTo>
                      <a:pt x="4" y="7"/>
                      <a:pt x="5" y="3"/>
                      <a:pt x="4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8" name="Freeform 139"/>
              <p:cNvSpPr>
                <a:spLocks/>
              </p:cNvSpPr>
              <p:nvPr/>
            </p:nvSpPr>
            <p:spPr bwMode="auto">
              <a:xfrm>
                <a:off x="2778" y="3107"/>
                <a:ext cx="14" cy="19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4" y="8"/>
                  </a:cxn>
                  <a:cxn ang="0">
                    <a:pos x="6" y="2"/>
                  </a:cxn>
                </a:cxnLst>
                <a:rect l="0" t="0" r="r" b="b"/>
                <a:pathLst>
                  <a:path w="6" h="8">
                    <a:moveTo>
                      <a:pt x="2" y="0"/>
                    </a:moveTo>
                    <a:cubicBezTo>
                      <a:pt x="0" y="2"/>
                      <a:pt x="1" y="7"/>
                      <a:pt x="4" y="8"/>
                    </a:cubicBezTo>
                    <a:cubicBezTo>
                      <a:pt x="5" y="6"/>
                      <a:pt x="6" y="4"/>
                      <a:pt x="6" y="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9" name="Freeform 140"/>
              <p:cNvSpPr>
                <a:spLocks/>
              </p:cNvSpPr>
              <p:nvPr/>
            </p:nvSpPr>
            <p:spPr bwMode="auto">
              <a:xfrm>
                <a:off x="2782" y="3138"/>
                <a:ext cx="15" cy="2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4" y="10"/>
                  </a:cxn>
                  <a:cxn ang="0">
                    <a:pos x="6" y="3"/>
                  </a:cxn>
                </a:cxnLst>
                <a:rect l="0" t="0" r="r" b="b"/>
                <a:pathLst>
                  <a:path w="6" h="11">
                    <a:moveTo>
                      <a:pt x="3" y="0"/>
                    </a:moveTo>
                    <a:cubicBezTo>
                      <a:pt x="2" y="2"/>
                      <a:pt x="0" y="11"/>
                      <a:pt x="4" y="10"/>
                    </a:cubicBezTo>
                    <a:cubicBezTo>
                      <a:pt x="6" y="10"/>
                      <a:pt x="6" y="5"/>
                      <a:pt x="6" y="3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0" name="Freeform 141"/>
              <p:cNvSpPr>
                <a:spLocks/>
              </p:cNvSpPr>
              <p:nvPr/>
            </p:nvSpPr>
            <p:spPr bwMode="auto">
              <a:xfrm>
                <a:off x="2782" y="3217"/>
                <a:ext cx="22" cy="22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3" y="8"/>
                  </a:cxn>
                  <a:cxn ang="0">
                    <a:pos x="6" y="1"/>
                  </a:cxn>
                  <a:cxn ang="0">
                    <a:pos x="9" y="9"/>
                  </a:cxn>
                </a:cxnLst>
                <a:rect l="0" t="0" r="r" b="b"/>
                <a:pathLst>
                  <a:path w="9" h="9">
                    <a:moveTo>
                      <a:pt x="2" y="0"/>
                    </a:moveTo>
                    <a:cubicBezTo>
                      <a:pt x="1" y="2"/>
                      <a:pt x="0" y="9"/>
                      <a:pt x="3" y="8"/>
                    </a:cubicBezTo>
                    <a:cubicBezTo>
                      <a:pt x="6" y="8"/>
                      <a:pt x="4" y="2"/>
                      <a:pt x="6" y="1"/>
                    </a:cubicBezTo>
                    <a:cubicBezTo>
                      <a:pt x="9" y="2"/>
                      <a:pt x="9" y="7"/>
                      <a:pt x="9" y="9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1" name="Freeform 142"/>
              <p:cNvSpPr>
                <a:spLocks/>
              </p:cNvSpPr>
              <p:nvPr/>
            </p:nvSpPr>
            <p:spPr bwMode="auto">
              <a:xfrm>
                <a:off x="2785" y="3181"/>
                <a:ext cx="19" cy="27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4" y="11"/>
                  </a:cxn>
                  <a:cxn ang="0">
                    <a:pos x="7" y="1"/>
                  </a:cxn>
                </a:cxnLst>
                <a:rect l="0" t="0" r="r" b="b"/>
                <a:pathLst>
                  <a:path w="8" h="11">
                    <a:moveTo>
                      <a:pt x="2" y="0"/>
                    </a:moveTo>
                    <a:cubicBezTo>
                      <a:pt x="2" y="3"/>
                      <a:pt x="0" y="11"/>
                      <a:pt x="4" y="11"/>
                    </a:cubicBezTo>
                    <a:cubicBezTo>
                      <a:pt x="8" y="10"/>
                      <a:pt x="8" y="3"/>
                      <a:pt x="7" y="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2" name="Freeform 143"/>
              <p:cNvSpPr>
                <a:spLocks/>
              </p:cNvSpPr>
              <p:nvPr/>
            </p:nvSpPr>
            <p:spPr bwMode="auto">
              <a:xfrm>
                <a:off x="2780" y="3249"/>
                <a:ext cx="29" cy="29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4" y="10"/>
                  </a:cxn>
                  <a:cxn ang="0">
                    <a:pos x="7" y="0"/>
                  </a:cxn>
                  <a:cxn ang="0">
                    <a:pos x="10" y="12"/>
                  </a:cxn>
                </a:cxnLst>
                <a:rect l="0" t="0" r="r" b="b"/>
                <a:pathLst>
                  <a:path w="12" h="12">
                    <a:moveTo>
                      <a:pt x="1" y="2"/>
                    </a:moveTo>
                    <a:cubicBezTo>
                      <a:pt x="2" y="4"/>
                      <a:pt x="0" y="10"/>
                      <a:pt x="4" y="10"/>
                    </a:cubicBezTo>
                    <a:cubicBezTo>
                      <a:pt x="7" y="10"/>
                      <a:pt x="6" y="2"/>
                      <a:pt x="7" y="0"/>
                    </a:cubicBezTo>
                    <a:cubicBezTo>
                      <a:pt x="12" y="1"/>
                      <a:pt x="10" y="9"/>
                      <a:pt x="10" y="12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3" name="Freeform 144"/>
              <p:cNvSpPr>
                <a:spLocks/>
              </p:cNvSpPr>
              <p:nvPr/>
            </p:nvSpPr>
            <p:spPr bwMode="auto">
              <a:xfrm>
                <a:off x="2782" y="3287"/>
                <a:ext cx="22" cy="27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4" y="11"/>
                  </a:cxn>
                  <a:cxn ang="0">
                    <a:pos x="6" y="0"/>
                  </a:cxn>
                </a:cxnLst>
                <a:rect l="0" t="0" r="r" b="b"/>
                <a:pathLst>
                  <a:path w="9" h="11">
                    <a:moveTo>
                      <a:pt x="0" y="5"/>
                    </a:moveTo>
                    <a:cubicBezTo>
                      <a:pt x="0" y="6"/>
                      <a:pt x="1" y="11"/>
                      <a:pt x="4" y="11"/>
                    </a:cubicBezTo>
                    <a:cubicBezTo>
                      <a:pt x="9" y="11"/>
                      <a:pt x="7" y="2"/>
                      <a:pt x="6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4" name="Freeform 145"/>
              <p:cNvSpPr>
                <a:spLocks/>
              </p:cNvSpPr>
              <p:nvPr/>
            </p:nvSpPr>
            <p:spPr bwMode="auto">
              <a:xfrm>
                <a:off x="2778" y="3321"/>
                <a:ext cx="26" cy="29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4" y="12"/>
                  </a:cxn>
                  <a:cxn ang="0">
                    <a:pos x="6" y="2"/>
                  </a:cxn>
                  <a:cxn ang="0">
                    <a:pos x="11" y="11"/>
                  </a:cxn>
                </a:cxnLst>
                <a:rect l="0" t="0" r="r" b="b"/>
                <a:pathLst>
                  <a:path w="11" h="12">
                    <a:moveTo>
                      <a:pt x="1" y="4"/>
                    </a:moveTo>
                    <a:cubicBezTo>
                      <a:pt x="0" y="6"/>
                      <a:pt x="2" y="11"/>
                      <a:pt x="4" y="12"/>
                    </a:cubicBezTo>
                    <a:cubicBezTo>
                      <a:pt x="7" y="9"/>
                      <a:pt x="3" y="3"/>
                      <a:pt x="6" y="2"/>
                    </a:cubicBezTo>
                    <a:cubicBezTo>
                      <a:pt x="11" y="0"/>
                      <a:pt x="11" y="9"/>
                      <a:pt x="11" y="1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" name="Freeform 146"/>
              <p:cNvSpPr>
                <a:spLocks/>
              </p:cNvSpPr>
              <p:nvPr/>
            </p:nvSpPr>
            <p:spPr bwMode="auto">
              <a:xfrm>
                <a:off x="2775" y="3365"/>
                <a:ext cx="36" cy="2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5" y="9"/>
                  </a:cxn>
                  <a:cxn ang="0">
                    <a:pos x="6" y="0"/>
                  </a:cxn>
                  <a:cxn ang="0">
                    <a:pos x="12" y="7"/>
                  </a:cxn>
                  <a:cxn ang="0">
                    <a:pos x="13" y="0"/>
                  </a:cxn>
                </a:cxnLst>
                <a:rect l="0" t="0" r="r" b="b"/>
                <a:pathLst>
                  <a:path w="15" h="12">
                    <a:moveTo>
                      <a:pt x="0" y="4"/>
                    </a:moveTo>
                    <a:cubicBezTo>
                      <a:pt x="1" y="7"/>
                      <a:pt x="2" y="12"/>
                      <a:pt x="5" y="9"/>
                    </a:cubicBezTo>
                    <a:cubicBezTo>
                      <a:pt x="7" y="8"/>
                      <a:pt x="7" y="3"/>
                      <a:pt x="6" y="0"/>
                    </a:cubicBezTo>
                    <a:cubicBezTo>
                      <a:pt x="8" y="2"/>
                      <a:pt x="10" y="8"/>
                      <a:pt x="12" y="7"/>
                    </a:cubicBezTo>
                    <a:cubicBezTo>
                      <a:pt x="15" y="6"/>
                      <a:pt x="14" y="2"/>
                      <a:pt x="13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6" name="Freeform 147"/>
              <p:cNvSpPr>
                <a:spLocks/>
              </p:cNvSpPr>
              <p:nvPr/>
            </p:nvSpPr>
            <p:spPr bwMode="auto">
              <a:xfrm>
                <a:off x="2966" y="3365"/>
                <a:ext cx="24" cy="21"/>
              </a:xfrm>
              <a:custGeom>
                <a:avLst/>
                <a:gdLst/>
                <a:ahLst/>
                <a:cxnLst>
                  <a:cxn ang="0">
                    <a:pos x="10" y="7"/>
                  </a:cxn>
                  <a:cxn ang="0">
                    <a:pos x="8" y="1"/>
                  </a:cxn>
                  <a:cxn ang="0">
                    <a:pos x="4" y="9"/>
                  </a:cxn>
                  <a:cxn ang="0">
                    <a:pos x="0" y="0"/>
                  </a:cxn>
                </a:cxnLst>
                <a:rect l="0" t="0" r="r" b="b"/>
                <a:pathLst>
                  <a:path w="10" h="9">
                    <a:moveTo>
                      <a:pt x="10" y="7"/>
                    </a:moveTo>
                    <a:cubicBezTo>
                      <a:pt x="10" y="5"/>
                      <a:pt x="10" y="1"/>
                      <a:pt x="8" y="1"/>
                    </a:cubicBezTo>
                    <a:cubicBezTo>
                      <a:pt x="6" y="3"/>
                      <a:pt x="8" y="8"/>
                      <a:pt x="4" y="9"/>
                    </a:cubicBezTo>
                    <a:cubicBezTo>
                      <a:pt x="0" y="9"/>
                      <a:pt x="2" y="1"/>
                      <a:pt x="0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7" name="Freeform 148"/>
              <p:cNvSpPr>
                <a:spLocks/>
              </p:cNvSpPr>
              <p:nvPr/>
            </p:nvSpPr>
            <p:spPr bwMode="auto">
              <a:xfrm>
                <a:off x="2958" y="3328"/>
                <a:ext cx="24" cy="22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7" y="1"/>
                  </a:cxn>
                </a:cxnLst>
                <a:rect l="0" t="0" r="r" b="b"/>
                <a:pathLst>
                  <a:path w="10" h="9">
                    <a:moveTo>
                      <a:pt x="3" y="0"/>
                    </a:moveTo>
                    <a:cubicBezTo>
                      <a:pt x="0" y="9"/>
                      <a:pt x="10" y="6"/>
                      <a:pt x="7" y="1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8" name="Freeform 149"/>
              <p:cNvSpPr>
                <a:spLocks/>
              </p:cNvSpPr>
              <p:nvPr/>
            </p:nvSpPr>
            <p:spPr bwMode="auto">
              <a:xfrm>
                <a:off x="2966" y="3287"/>
                <a:ext cx="4" cy="2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8"/>
                  </a:cxn>
                </a:cxnLst>
                <a:rect l="0" t="0" r="r" b="b"/>
                <a:pathLst>
                  <a:path w="2" h="8">
                    <a:moveTo>
                      <a:pt x="2" y="0"/>
                    </a:moveTo>
                    <a:cubicBezTo>
                      <a:pt x="1" y="3"/>
                      <a:pt x="0" y="6"/>
                      <a:pt x="2" y="8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9" name="Freeform 150"/>
              <p:cNvSpPr>
                <a:spLocks/>
              </p:cNvSpPr>
              <p:nvPr/>
            </p:nvSpPr>
            <p:spPr bwMode="auto">
              <a:xfrm>
                <a:off x="2973" y="3251"/>
                <a:ext cx="12" cy="22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2" y="9"/>
                  </a:cxn>
                  <a:cxn ang="0">
                    <a:pos x="5" y="0"/>
                  </a:cxn>
                </a:cxnLst>
                <a:rect l="0" t="0" r="r" b="b"/>
                <a:pathLst>
                  <a:path w="5" h="9">
                    <a:moveTo>
                      <a:pt x="1" y="2"/>
                    </a:moveTo>
                    <a:cubicBezTo>
                      <a:pt x="1" y="4"/>
                      <a:pt x="0" y="8"/>
                      <a:pt x="2" y="9"/>
                    </a:cubicBezTo>
                    <a:cubicBezTo>
                      <a:pt x="5" y="7"/>
                      <a:pt x="5" y="3"/>
                      <a:pt x="5" y="0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0" name="Freeform 151"/>
              <p:cNvSpPr>
                <a:spLocks/>
              </p:cNvSpPr>
              <p:nvPr/>
            </p:nvSpPr>
            <p:spPr bwMode="auto">
              <a:xfrm>
                <a:off x="2985" y="3140"/>
                <a:ext cx="2" cy="20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8"/>
                  </a:cxn>
                </a:cxnLst>
                <a:rect l="0" t="0" r="r" b="b"/>
                <a:pathLst>
                  <a:path w="1" h="8">
                    <a:moveTo>
                      <a:pt x="1" y="0"/>
                    </a:moveTo>
                    <a:cubicBezTo>
                      <a:pt x="1" y="3"/>
                      <a:pt x="0" y="5"/>
                      <a:pt x="0" y="8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1" name="Freeform 152"/>
              <p:cNvSpPr>
                <a:spLocks/>
              </p:cNvSpPr>
              <p:nvPr/>
            </p:nvSpPr>
            <p:spPr bwMode="auto">
              <a:xfrm>
                <a:off x="2982" y="3179"/>
                <a:ext cx="1" cy="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"/>
                  </a:cxn>
                </a:cxnLst>
                <a:rect l="0" t="0" r="r" b="b"/>
                <a:pathLst>
                  <a:path h="8">
                    <a:moveTo>
                      <a:pt x="0" y="0"/>
                    </a:moveTo>
                    <a:cubicBezTo>
                      <a:pt x="0" y="3"/>
                      <a:pt x="0" y="6"/>
                      <a:pt x="0" y="8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2" name="Freeform 153"/>
              <p:cNvSpPr>
                <a:spLocks/>
              </p:cNvSpPr>
              <p:nvPr/>
            </p:nvSpPr>
            <p:spPr bwMode="auto">
              <a:xfrm>
                <a:off x="2987" y="2957"/>
                <a:ext cx="20" cy="24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10"/>
                  </a:cxn>
                  <a:cxn ang="0">
                    <a:pos x="2" y="3"/>
                  </a:cxn>
                </a:cxnLst>
                <a:rect l="0" t="0" r="r" b="b"/>
                <a:pathLst>
                  <a:path w="8" h="10">
                    <a:moveTo>
                      <a:pt x="7" y="0"/>
                    </a:moveTo>
                    <a:cubicBezTo>
                      <a:pt x="6" y="3"/>
                      <a:pt x="8" y="6"/>
                      <a:pt x="7" y="10"/>
                    </a:cubicBezTo>
                    <a:cubicBezTo>
                      <a:pt x="5" y="9"/>
                      <a:pt x="0" y="6"/>
                      <a:pt x="2" y="3"/>
                    </a:cubicBezTo>
                  </a:path>
                </a:pathLst>
              </a:custGeom>
              <a:noFill/>
              <a:ln w="11113" cap="flat">
                <a:solidFill>
                  <a:srgbClr val="A5285D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3" name="Freeform 154"/>
              <p:cNvSpPr>
                <a:spLocks/>
              </p:cNvSpPr>
              <p:nvPr/>
            </p:nvSpPr>
            <p:spPr bwMode="auto">
              <a:xfrm>
                <a:off x="2792" y="2747"/>
                <a:ext cx="63" cy="32"/>
              </a:xfrm>
              <a:custGeom>
                <a:avLst/>
                <a:gdLst/>
                <a:ahLst/>
                <a:cxnLst>
                  <a:cxn ang="0">
                    <a:pos x="2" y="9"/>
                  </a:cxn>
                  <a:cxn ang="0">
                    <a:pos x="5" y="4"/>
                  </a:cxn>
                  <a:cxn ang="0">
                    <a:pos x="10" y="11"/>
                  </a:cxn>
                  <a:cxn ang="0">
                    <a:pos x="15" y="3"/>
                  </a:cxn>
                  <a:cxn ang="0">
                    <a:pos x="21" y="11"/>
                  </a:cxn>
                  <a:cxn ang="0">
                    <a:pos x="25" y="0"/>
                  </a:cxn>
                </a:cxnLst>
                <a:rect l="0" t="0" r="r" b="b"/>
                <a:pathLst>
                  <a:path w="26" h="13">
                    <a:moveTo>
                      <a:pt x="2" y="9"/>
                    </a:moveTo>
                    <a:cubicBezTo>
                      <a:pt x="0" y="7"/>
                      <a:pt x="3" y="4"/>
                      <a:pt x="5" y="4"/>
                    </a:cubicBezTo>
                    <a:cubicBezTo>
                      <a:pt x="7" y="6"/>
                      <a:pt x="5" y="13"/>
                      <a:pt x="10" y="11"/>
                    </a:cubicBezTo>
                    <a:cubicBezTo>
                      <a:pt x="13" y="9"/>
                      <a:pt x="10" y="2"/>
                      <a:pt x="15" y="3"/>
                    </a:cubicBezTo>
                    <a:cubicBezTo>
                      <a:pt x="20" y="3"/>
                      <a:pt x="18" y="10"/>
                      <a:pt x="21" y="11"/>
                    </a:cubicBezTo>
                    <a:cubicBezTo>
                      <a:pt x="26" y="11"/>
                      <a:pt x="25" y="3"/>
                      <a:pt x="25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4" name="Freeform 155"/>
              <p:cNvSpPr>
                <a:spLocks/>
              </p:cNvSpPr>
              <p:nvPr/>
            </p:nvSpPr>
            <p:spPr bwMode="auto">
              <a:xfrm>
                <a:off x="2811" y="2779"/>
                <a:ext cx="32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1" y="1"/>
                  </a:cxn>
                  <a:cxn ang="0">
                    <a:pos x="5" y="7"/>
                  </a:cxn>
                  <a:cxn ang="0">
                    <a:pos x="8" y="11"/>
                  </a:cxn>
                  <a:cxn ang="0">
                    <a:pos x="13" y="1"/>
                  </a:cxn>
                </a:cxnLst>
                <a:rect l="0" t="0" r="r" b="b"/>
                <a:pathLst>
                  <a:path w="13" h="13">
                    <a:moveTo>
                      <a:pt x="0" y="9"/>
                    </a:moveTo>
                    <a:cubicBezTo>
                      <a:pt x="0" y="7"/>
                      <a:pt x="0" y="2"/>
                      <a:pt x="1" y="1"/>
                    </a:cubicBezTo>
                    <a:cubicBezTo>
                      <a:pt x="4" y="0"/>
                      <a:pt x="5" y="5"/>
                      <a:pt x="5" y="7"/>
                    </a:cubicBezTo>
                    <a:cubicBezTo>
                      <a:pt x="6" y="9"/>
                      <a:pt x="5" y="13"/>
                      <a:pt x="8" y="11"/>
                    </a:cubicBezTo>
                    <a:cubicBezTo>
                      <a:pt x="12" y="10"/>
                      <a:pt x="12" y="4"/>
                      <a:pt x="13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5" name="Freeform 156"/>
              <p:cNvSpPr>
                <a:spLocks/>
              </p:cNvSpPr>
              <p:nvPr/>
            </p:nvSpPr>
            <p:spPr bwMode="auto">
              <a:xfrm>
                <a:off x="2855" y="2798"/>
                <a:ext cx="2" cy="10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</a:cxnLst>
                <a:rect l="0" t="0" r="r" b="b"/>
                <a:pathLst>
                  <a:path w="1" h="4">
                    <a:moveTo>
                      <a:pt x="1" y="0"/>
                    </a:moveTo>
                    <a:cubicBezTo>
                      <a:pt x="0" y="2"/>
                      <a:pt x="0" y="3"/>
                      <a:pt x="0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6" name="Freeform 157"/>
              <p:cNvSpPr>
                <a:spLocks/>
              </p:cNvSpPr>
              <p:nvPr/>
            </p:nvSpPr>
            <p:spPr bwMode="auto">
              <a:xfrm>
                <a:off x="2893" y="2769"/>
                <a:ext cx="12" cy="14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3" y="6"/>
                  </a:cxn>
                  <a:cxn ang="0">
                    <a:pos x="5" y="0"/>
                  </a:cxn>
                </a:cxnLst>
                <a:rect l="0" t="0" r="r" b="b"/>
                <a:pathLst>
                  <a:path w="5" h="6">
                    <a:moveTo>
                      <a:pt x="1" y="1"/>
                    </a:moveTo>
                    <a:cubicBezTo>
                      <a:pt x="0" y="2"/>
                      <a:pt x="1" y="5"/>
                      <a:pt x="3" y="6"/>
                    </a:cubicBezTo>
                    <a:cubicBezTo>
                      <a:pt x="5" y="6"/>
                      <a:pt x="5" y="2"/>
                      <a:pt x="5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7" name="Freeform 158"/>
              <p:cNvSpPr>
                <a:spLocks/>
              </p:cNvSpPr>
              <p:nvPr/>
            </p:nvSpPr>
            <p:spPr bwMode="auto">
              <a:xfrm>
                <a:off x="2949" y="2767"/>
                <a:ext cx="2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0" y="2"/>
                      <a:pt x="1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8" name="Freeform 159"/>
              <p:cNvSpPr>
                <a:spLocks/>
              </p:cNvSpPr>
              <p:nvPr/>
            </p:nvSpPr>
            <p:spPr bwMode="auto">
              <a:xfrm>
                <a:off x="2978" y="2798"/>
                <a:ext cx="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9" name="Freeform 160"/>
              <p:cNvSpPr>
                <a:spLocks/>
              </p:cNvSpPr>
              <p:nvPr/>
            </p:nvSpPr>
            <p:spPr bwMode="auto">
              <a:xfrm>
                <a:off x="2908" y="2829"/>
                <a:ext cx="2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5"/>
                  </a:cxn>
                </a:cxnLst>
                <a:rect l="0" t="0" r="r" b="b"/>
                <a:pathLst>
                  <a:path w="1" h="5">
                    <a:moveTo>
                      <a:pt x="0" y="0"/>
                    </a:moveTo>
                    <a:cubicBezTo>
                      <a:pt x="0" y="2"/>
                      <a:pt x="0" y="4"/>
                      <a:pt x="1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0" name="Freeform 161"/>
              <p:cNvSpPr>
                <a:spLocks/>
              </p:cNvSpPr>
              <p:nvPr/>
            </p:nvSpPr>
            <p:spPr bwMode="auto">
              <a:xfrm>
                <a:off x="2850" y="2817"/>
                <a:ext cx="26" cy="2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7" y="0"/>
                  </a:cxn>
                </a:cxnLst>
                <a:rect l="0" t="0" r="r" b="b"/>
                <a:pathLst>
                  <a:path w="11" h="11">
                    <a:moveTo>
                      <a:pt x="1" y="0"/>
                    </a:moveTo>
                    <a:cubicBezTo>
                      <a:pt x="0" y="11"/>
                      <a:pt x="11" y="5"/>
                      <a:pt x="7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1" name="Freeform 162"/>
              <p:cNvSpPr>
                <a:spLocks/>
              </p:cNvSpPr>
              <p:nvPr/>
            </p:nvSpPr>
            <p:spPr bwMode="auto">
              <a:xfrm>
                <a:off x="2811" y="2839"/>
                <a:ext cx="32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8"/>
                  </a:cxn>
                  <a:cxn ang="0">
                    <a:pos x="8" y="1"/>
                  </a:cxn>
                  <a:cxn ang="0">
                    <a:pos x="13" y="11"/>
                  </a:cxn>
                </a:cxnLst>
                <a:rect l="0" t="0" r="r" b="b"/>
                <a:pathLst>
                  <a:path w="13" h="11">
                    <a:moveTo>
                      <a:pt x="0" y="0"/>
                    </a:moveTo>
                    <a:cubicBezTo>
                      <a:pt x="0" y="2"/>
                      <a:pt x="0" y="6"/>
                      <a:pt x="1" y="8"/>
                    </a:cubicBezTo>
                    <a:cubicBezTo>
                      <a:pt x="5" y="8"/>
                      <a:pt x="5" y="1"/>
                      <a:pt x="8" y="1"/>
                    </a:cubicBezTo>
                    <a:cubicBezTo>
                      <a:pt x="12" y="0"/>
                      <a:pt x="12" y="8"/>
                      <a:pt x="13" y="1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2" name="Freeform 163"/>
              <p:cNvSpPr>
                <a:spLocks/>
              </p:cNvSpPr>
              <p:nvPr/>
            </p:nvSpPr>
            <p:spPr bwMode="auto">
              <a:xfrm>
                <a:off x="2872" y="2858"/>
                <a:ext cx="1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"/>
                  </a:cxn>
                </a:cxnLst>
                <a:rect l="0" t="0" r="r" b="b"/>
                <a:pathLst>
                  <a:path h="4">
                    <a:moveTo>
                      <a:pt x="0" y="0"/>
                    </a:moveTo>
                    <a:cubicBezTo>
                      <a:pt x="0" y="1"/>
                      <a:pt x="0" y="3"/>
                      <a:pt x="0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3" name="Freeform 164"/>
              <p:cNvSpPr>
                <a:spLocks/>
              </p:cNvSpPr>
              <p:nvPr/>
            </p:nvSpPr>
            <p:spPr bwMode="auto">
              <a:xfrm>
                <a:off x="2843" y="2875"/>
                <a:ext cx="29" cy="2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8"/>
                  </a:cxn>
                  <a:cxn ang="0">
                    <a:pos x="7" y="5"/>
                  </a:cxn>
                  <a:cxn ang="0">
                    <a:pos x="9" y="0"/>
                  </a:cxn>
                  <a:cxn ang="0">
                    <a:pos x="12" y="8"/>
                  </a:cxn>
                </a:cxnLst>
                <a:rect l="0" t="0" r="r" b="b"/>
                <a:pathLst>
                  <a:path w="12" h="9">
                    <a:moveTo>
                      <a:pt x="1" y="1"/>
                    </a:moveTo>
                    <a:cubicBezTo>
                      <a:pt x="1" y="3"/>
                      <a:pt x="0" y="6"/>
                      <a:pt x="1" y="8"/>
                    </a:cubicBezTo>
                    <a:cubicBezTo>
                      <a:pt x="3" y="9"/>
                      <a:pt x="6" y="6"/>
                      <a:pt x="7" y="5"/>
                    </a:cubicBezTo>
                    <a:cubicBezTo>
                      <a:pt x="7" y="4"/>
                      <a:pt x="7" y="1"/>
                      <a:pt x="9" y="0"/>
                    </a:cubicBezTo>
                    <a:cubicBezTo>
                      <a:pt x="11" y="0"/>
                      <a:pt x="12" y="6"/>
                      <a:pt x="12" y="8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4" name="Freeform 165"/>
              <p:cNvSpPr>
                <a:spLocks/>
              </p:cNvSpPr>
              <p:nvPr/>
            </p:nvSpPr>
            <p:spPr bwMode="auto">
              <a:xfrm>
                <a:off x="2903" y="2890"/>
                <a:ext cx="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</a:cxnLst>
                <a:rect l="0" t="0" r="r" b="b"/>
                <a:pathLst>
                  <a:path h="5">
                    <a:moveTo>
                      <a:pt x="0" y="0"/>
                    </a:moveTo>
                    <a:cubicBezTo>
                      <a:pt x="0" y="2"/>
                      <a:pt x="0" y="3"/>
                      <a:pt x="0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5" name="Freeform 166"/>
              <p:cNvSpPr>
                <a:spLocks/>
              </p:cNvSpPr>
              <p:nvPr/>
            </p:nvSpPr>
            <p:spPr bwMode="auto">
              <a:xfrm>
                <a:off x="2811" y="2899"/>
                <a:ext cx="15" cy="19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5" y="8"/>
                  </a:cxn>
                </a:cxnLst>
                <a:rect l="0" t="0" r="r" b="b"/>
                <a:pathLst>
                  <a:path w="6" h="8">
                    <a:moveTo>
                      <a:pt x="0" y="8"/>
                    </a:moveTo>
                    <a:cubicBezTo>
                      <a:pt x="0" y="2"/>
                      <a:pt x="6" y="0"/>
                      <a:pt x="5" y="8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6" name="Freeform 167"/>
              <p:cNvSpPr>
                <a:spLocks/>
              </p:cNvSpPr>
              <p:nvPr/>
            </p:nvSpPr>
            <p:spPr bwMode="auto">
              <a:xfrm>
                <a:off x="2840" y="2923"/>
                <a:ext cx="15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5"/>
                  </a:cxn>
                  <a:cxn ang="0">
                    <a:pos x="6" y="0"/>
                  </a:cxn>
                </a:cxnLst>
                <a:rect l="0" t="0" r="r" b="b"/>
                <a:pathLst>
                  <a:path w="6" h="5">
                    <a:moveTo>
                      <a:pt x="0" y="0"/>
                    </a:moveTo>
                    <a:cubicBezTo>
                      <a:pt x="0" y="1"/>
                      <a:pt x="0" y="5"/>
                      <a:pt x="2" y="5"/>
                    </a:cubicBezTo>
                    <a:cubicBezTo>
                      <a:pt x="5" y="5"/>
                      <a:pt x="6" y="2"/>
                      <a:pt x="6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7" name="Freeform 168"/>
              <p:cNvSpPr>
                <a:spLocks/>
              </p:cNvSpPr>
              <p:nvPr/>
            </p:nvSpPr>
            <p:spPr bwMode="auto">
              <a:xfrm>
                <a:off x="2857" y="2952"/>
                <a:ext cx="15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</a:cxnLst>
                <a:rect l="0" t="0" r="r" b="b"/>
                <a:pathLst>
                  <a:path w="6" h="8">
                    <a:moveTo>
                      <a:pt x="0" y="0"/>
                    </a:moveTo>
                    <a:cubicBezTo>
                      <a:pt x="0" y="6"/>
                      <a:pt x="6" y="8"/>
                      <a:pt x="5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8" name="Freeform 169"/>
              <p:cNvSpPr>
                <a:spLocks/>
              </p:cNvSpPr>
              <p:nvPr/>
            </p:nvSpPr>
            <p:spPr bwMode="auto">
              <a:xfrm>
                <a:off x="2845" y="2986"/>
                <a:ext cx="17" cy="1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6" y="0"/>
                  </a:cxn>
                </a:cxnLst>
                <a:rect l="0" t="0" r="r" b="b"/>
                <a:pathLst>
                  <a:path w="7" h="8">
                    <a:moveTo>
                      <a:pt x="0" y="1"/>
                    </a:moveTo>
                    <a:cubicBezTo>
                      <a:pt x="0" y="8"/>
                      <a:pt x="7" y="7"/>
                      <a:pt x="6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9" name="Freeform 170"/>
              <p:cNvSpPr>
                <a:spLocks/>
              </p:cNvSpPr>
              <p:nvPr/>
            </p:nvSpPr>
            <p:spPr bwMode="auto">
              <a:xfrm>
                <a:off x="2915" y="2986"/>
                <a:ext cx="2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0" y="1"/>
                      <a:pt x="1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0" name="Freeform 171"/>
              <p:cNvSpPr>
                <a:spLocks/>
              </p:cNvSpPr>
              <p:nvPr/>
            </p:nvSpPr>
            <p:spPr bwMode="auto">
              <a:xfrm>
                <a:off x="2806" y="2967"/>
                <a:ext cx="29" cy="21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5" y="3"/>
                  </a:cxn>
                  <a:cxn ang="0">
                    <a:pos x="8" y="9"/>
                  </a:cxn>
                  <a:cxn ang="0">
                    <a:pos x="12" y="5"/>
                  </a:cxn>
                </a:cxnLst>
                <a:rect l="0" t="0" r="r" b="b"/>
                <a:pathLst>
                  <a:path w="12" h="9">
                    <a:moveTo>
                      <a:pt x="2" y="8"/>
                    </a:moveTo>
                    <a:cubicBezTo>
                      <a:pt x="0" y="6"/>
                      <a:pt x="2" y="0"/>
                      <a:pt x="5" y="3"/>
                    </a:cubicBezTo>
                    <a:cubicBezTo>
                      <a:pt x="7" y="4"/>
                      <a:pt x="6" y="8"/>
                      <a:pt x="8" y="9"/>
                    </a:cubicBezTo>
                    <a:cubicBezTo>
                      <a:pt x="10" y="9"/>
                      <a:pt x="12" y="7"/>
                      <a:pt x="12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1" name="Freeform 172"/>
              <p:cNvSpPr>
                <a:spLocks/>
              </p:cNvSpPr>
              <p:nvPr/>
            </p:nvSpPr>
            <p:spPr bwMode="auto">
              <a:xfrm>
                <a:off x="2809" y="2933"/>
                <a:ext cx="22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10"/>
                  </a:cxn>
                  <a:cxn ang="0">
                    <a:pos x="8" y="0"/>
                  </a:cxn>
                </a:cxnLst>
                <a:rect l="0" t="0" r="r" b="b"/>
                <a:pathLst>
                  <a:path w="9" h="10">
                    <a:moveTo>
                      <a:pt x="0" y="0"/>
                    </a:moveTo>
                    <a:cubicBezTo>
                      <a:pt x="0" y="3"/>
                      <a:pt x="0" y="10"/>
                      <a:pt x="4" y="10"/>
                    </a:cubicBezTo>
                    <a:cubicBezTo>
                      <a:pt x="9" y="10"/>
                      <a:pt x="8" y="3"/>
                      <a:pt x="8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2" name="Freeform 173"/>
              <p:cNvSpPr>
                <a:spLocks/>
              </p:cNvSpPr>
              <p:nvPr/>
            </p:nvSpPr>
            <p:spPr bwMode="auto">
              <a:xfrm>
                <a:off x="2949" y="2858"/>
                <a:ext cx="17" cy="1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</a:cxnLst>
                <a:rect l="0" t="0" r="r" b="b"/>
                <a:pathLst>
                  <a:path w="7" h="7">
                    <a:moveTo>
                      <a:pt x="6" y="0"/>
                    </a:moveTo>
                    <a:cubicBezTo>
                      <a:pt x="7" y="7"/>
                      <a:pt x="2" y="6"/>
                      <a:pt x="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3" name="Freeform 174"/>
              <p:cNvSpPr>
                <a:spLocks/>
              </p:cNvSpPr>
              <p:nvPr/>
            </p:nvSpPr>
            <p:spPr bwMode="auto">
              <a:xfrm>
                <a:off x="2970" y="2827"/>
                <a:ext cx="3" cy="1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6"/>
                  </a:cxn>
                </a:cxnLst>
                <a:rect l="0" t="0" r="r" b="b"/>
                <a:pathLst>
                  <a:path w="1" h="6">
                    <a:moveTo>
                      <a:pt x="1" y="0"/>
                    </a:moveTo>
                    <a:cubicBezTo>
                      <a:pt x="1" y="2"/>
                      <a:pt x="1" y="4"/>
                      <a:pt x="0" y="6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4" name="Freeform 175"/>
              <p:cNvSpPr>
                <a:spLocks/>
              </p:cNvSpPr>
              <p:nvPr/>
            </p:nvSpPr>
            <p:spPr bwMode="auto">
              <a:xfrm>
                <a:off x="2949" y="2885"/>
                <a:ext cx="14" cy="14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6"/>
                  </a:cxn>
                  <a:cxn ang="0">
                    <a:pos x="1" y="2"/>
                  </a:cxn>
                </a:cxnLst>
                <a:rect l="0" t="0" r="r" b="b"/>
                <a:pathLst>
                  <a:path w="6" h="6">
                    <a:moveTo>
                      <a:pt x="5" y="0"/>
                    </a:moveTo>
                    <a:cubicBezTo>
                      <a:pt x="5" y="2"/>
                      <a:pt x="6" y="4"/>
                      <a:pt x="5" y="6"/>
                    </a:cubicBezTo>
                    <a:cubicBezTo>
                      <a:pt x="3" y="6"/>
                      <a:pt x="0" y="4"/>
                      <a:pt x="1" y="2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5" name="Freeform 176"/>
              <p:cNvSpPr>
                <a:spLocks/>
              </p:cNvSpPr>
              <p:nvPr/>
            </p:nvSpPr>
            <p:spPr bwMode="auto">
              <a:xfrm>
                <a:off x="2944" y="2918"/>
                <a:ext cx="22" cy="20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" y="0"/>
                  </a:cxn>
                </a:cxnLst>
                <a:rect l="0" t="0" r="r" b="b"/>
                <a:pathLst>
                  <a:path w="9" h="8">
                    <a:moveTo>
                      <a:pt x="5" y="0"/>
                    </a:moveTo>
                    <a:cubicBezTo>
                      <a:pt x="9" y="7"/>
                      <a:pt x="0" y="8"/>
                      <a:pt x="1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6" name="Freeform 177"/>
              <p:cNvSpPr>
                <a:spLocks/>
              </p:cNvSpPr>
              <p:nvPr/>
            </p:nvSpPr>
            <p:spPr bwMode="auto">
              <a:xfrm>
                <a:off x="2975" y="2899"/>
                <a:ext cx="17" cy="19"/>
              </a:xfrm>
              <a:custGeom>
                <a:avLst/>
                <a:gdLst/>
                <a:ahLst/>
                <a:cxnLst>
                  <a:cxn ang="0">
                    <a:pos x="5" y="8"/>
                  </a:cxn>
                  <a:cxn ang="0">
                    <a:pos x="3" y="0"/>
                  </a:cxn>
                  <a:cxn ang="0">
                    <a:pos x="0" y="7"/>
                  </a:cxn>
                </a:cxnLst>
                <a:rect l="0" t="0" r="r" b="b"/>
                <a:pathLst>
                  <a:path w="7" h="8">
                    <a:moveTo>
                      <a:pt x="5" y="8"/>
                    </a:moveTo>
                    <a:cubicBezTo>
                      <a:pt x="7" y="6"/>
                      <a:pt x="5" y="2"/>
                      <a:pt x="3" y="0"/>
                    </a:cubicBezTo>
                    <a:cubicBezTo>
                      <a:pt x="1" y="1"/>
                      <a:pt x="1" y="4"/>
                      <a:pt x="0" y="7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7" name="Freeform 178"/>
              <p:cNvSpPr>
                <a:spLocks/>
              </p:cNvSpPr>
              <p:nvPr/>
            </p:nvSpPr>
            <p:spPr bwMode="auto">
              <a:xfrm>
                <a:off x="2949" y="2950"/>
                <a:ext cx="12" cy="19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" y="0"/>
                  </a:cxn>
                </a:cxnLst>
                <a:rect l="0" t="0" r="r" b="b"/>
                <a:pathLst>
                  <a:path w="5" h="8">
                    <a:moveTo>
                      <a:pt x="5" y="0"/>
                    </a:moveTo>
                    <a:cubicBezTo>
                      <a:pt x="5" y="8"/>
                      <a:pt x="0" y="6"/>
                      <a:pt x="1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8" name="Freeform 179"/>
              <p:cNvSpPr>
                <a:spLocks/>
              </p:cNvSpPr>
              <p:nvPr/>
            </p:nvSpPr>
            <p:spPr bwMode="auto">
              <a:xfrm>
                <a:off x="2932" y="3020"/>
                <a:ext cx="17" cy="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1"/>
                  </a:cxn>
                </a:cxnLst>
                <a:rect l="0" t="0" r="r" b="b"/>
                <a:pathLst>
                  <a:path w="7" h="7">
                    <a:moveTo>
                      <a:pt x="4" y="0"/>
                    </a:moveTo>
                    <a:cubicBezTo>
                      <a:pt x="7" y="6"/>
                      <a:pt x="0" y="7"/>
                      <a:pt x="0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9" name="Freeform 180"/>
              <p:cNvSpPr>
                <a:spLocks/>
              </p:cNvSpPr>
              <p:nvPr/>
            </p:nvSpPr>
            <p:spPr bwMode="auto">
              <a:xfrm>
                <a:off x="2862" y="3020"/>
                <a:ext cx="12" cy="17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7"/>
                  </a:cxn>
                  <a:cxn ang="0">
                    <a:pos x="4" y="0"/>
                  </a:cxn>
                </a:cxnLst>
                <a:rect l="0" t="0" r="r" b="b"/>
                <a:pathLst>
                  <a:path w="5" h="7">
                    <a:moveTo>
                      <a:pt x="0" y="1"/>
                    </a:moveTo>
                    <a:cubicBezTo>
                      <a:pt x="0" y="3"/>
                      <a:pt x="0" y="7"/>
                      <a:pt x="3" y="7"/>
                    </a:cubicBezTo>
                    <a:cubicBezTo>
                      <a:pt x="5" y="6"/>
                      <a:pt x="4" y="2"/>
                      <a:pt x="4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0" name="Freeform 181"/>
              <p:cNvSpPr>
                <a:spLocks/>
              </p:cNvSpPr>
              <p:nvPr/>
            </p:nvSpPr>
            <p:spPr bwMode="auto">
              <a:xfrm>
                <a:off x="2814" y="3000"/>
                <a:ext cx="31" cy="32"/>
              </a:xfrm>
              <a:custGeom>
                <a:avLst/>
                <a:gdLst/>
                <a:ahLst/>
                <a:cxnLst>
                  <a:cxn ang="0">
                    <a:pos x="1" y="8"/>
                  </a:cxn>
                  <a:cxn ang="0">
                    <a:pos x="2" y="2"/>
                  </a:cxn>
                  <a:cxn ang="0">
                    <a:pos x="5" y="8"/>
                  </a:cxn>
                  <a:cxn ang="0">
                    <a:pos x="11" y="10"/>
                  </a:cxn>
                  <a:cxn ang="0">
                    <a:pos x="13" y="2"/>
                  </a:cxn>
                </a:cxnLst>
                <a:rect l="0" t="0" r="r" b="b"/>
                <a:pathLst>
                  <a:path w="13" h="13">
                    <a:moveTo>
                      <a:pt x="1" y="8"/>
                    </a:moveTo>
                    <a:cubicBezTo>
                      <a:pt x="1" y="7"/>
                      <a:pt x="0" y="2"/>
                      <a:pt x="2" y="2"/>
                    </a:cubicBezTo>
                    <a:cubicBezTo>
                      <a:pt x="5" y="0"/>
                      <a:pt x="4" y="7"/>
                      <a:pt x="5" y="8"/>
                    </a:cubicBezTo>
                    <a:cubicBezTo>
                      <a:pt x="6" y="11"/>
                      <a:pt x="8" y="13"/>
                      <a:pt x="11" y="10"/>
                    </a:cubicBezTo>
                    <a:cubicBezTo>
                      <a:pt x="12" y="7"/>
                      <a:pt x="11" y="4"/>
                      <a:pt x="13" y="2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1" name="Freeform 182"/>
              <p:cNvSpPr>
                <a:spLocks/>
              </p:cNvSpPr>
              <p:nvPr/>
            </p:nvSpPr>
            <p:spPr bwMode="auto">
              <a:xfrm>
                <a:off x="2814" y="3037"/>
                <a:ext cx="17" cy="24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" y="2"/>
                  </a:cxn>
                  <a:cxn ang="0">
                    <a:pos x="7" y="7"/>
                  </a:cxn>
                </a:cxnLst>
                <a:rect l="0" t="0" r="r" b="b"/>
                <a:pathLst>
                  <a:path w="7" h="10">
                    <a:moveTo>
                      <a:pt x="0" y="10"/>
                    </a:moveTo>
                    <a:cubicBezTo>
                      <a:pt x="1" y="8"/>
                      <a:pt x="0" y="3"/>
                      <a:pt x="2" y="2"/>
                    </a:cubicBezTo>
                    <a:cubicBezTo>
                      <a:pt x="6" y="0"/>
                      <a:pt x="7" y="5"/>
                      <a:pt x="7" y="7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2" name="Freeform 183"/>
              <p:cNvSpPr>
                <a:spLocks/>
              </p:cNvSpPr>
              <p:nvPr/>
            </p:nvSpPr>
            <p:spPr bwMode="auto">
              <a:xfrm>
                <a:off x="2847" y="3056"/>
                <a:ext cx="10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5"/>
                  </a:cxn>
                  <a:cxn ang="0">
                    <a:pos x="3" y="0"/>
                  </a:cxn>
                </a:cxnLst>
                <a:rect l="0" t="0" r="r" b="b"/>
                <a:pathLst>
                  <a:path w="4" h="5">
                    <a:moveTo>
                      <a:pt x="0" y="0"/>
                    </a:moveTo>
                    <a:cubicBezTo>
                      <a:pt x="0" y="2"/>
                      <a:pt x="0" y="4"/>
                      <a:pt x="1" y="5"/>
                    </a:cubicBezTo>
                    <a:cubicBezTo>
                      <a:pt x="3" y="5"/>
                      <a:pt x="4" y="2"/>
                      <a:pt x="3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3" name="Freeform 184"/>
              <p:cNvSpPr>
                <a:spLocks/>
              </p:cNvSpPr>
              <p:nvPr/>
            </p:nvSpPr>
            <p:spPr bwMode="auto">
              <a:xfrm>
                <a:off x="2903" y="3056"/>
                <a:ext cx="5" cy="12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5"/>
                  </a:cxn>
                </a:cxnLst>
                <a:rect l="0" t="0" r="r" b="b"/>
                <a:pathLst>
                  <a:path w="2" h="5">
                    <a:moveTo>
                      <a:pt x="2" y="0"/>
                    </a:moveTo>
                    <a:cubicBezTo>
                      <a:pt x="1" y="2"/>
                      <a:pt x="0" y="4"/>
                      <a:pt x="1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4" name="Freeform 185"/>
              <p:cNvSpPr>
                <a:spLocks/>
              </p:cNvSpPr>
              <p:nvPr/>
            </p:nvSpPr>
            <p:spPr bwMode="auto">
              <a:xfrm>
                <a:off x="2828" y="3090"/>
                <a:ext cx="15" cy="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8"/>
                  </a:cxn>
                  <a:cxn ang="0">
                    <a:pos x="6" y="1"/>
                  </a:cxn>
                </a:cxnLst>
                <a:rect l="0" t="0" r="r" b="b"/>
                <a:pathLst>
                  <a:path w="6" h="9">
                    <a:moveTo>
                      <a:pt x="0" y="0"/>
                    </a:moveTo>
                    <a:cubicBezTo>
                      <a:pt x="0" y="2"/>
                      <a:pt x="0" y="7"/>
                      <a:pt x="2" y="8"/>
                    </a:cubicBezTo>
                    <a:cubicBezTo>
                      <a:pt x="5" y="9"/>
                      <a:pt x="6" y="4"/>
                      <a:pt x="6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5" name="Freeform 186"/>
              <p:cNvSpPr>
                <a:spLocks/>
              </p:cNvSpPr>
              <p:nvPr/>
            </p:nvSpPr>
            <p:spPr bwMode="auto">
              <a:xfrm>
                <a:off x="2925" y="3090"/>
                <a:ext cx="1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cubicBezTo>
                      <a:pt x="0" y="1"/>
                      <a:pt x="0" y="2"/>
                      <a:pt x="0" y="3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6" name="Freeform 187"/>
              <p:cNvSpPr>
                <a:spLocks/>
              </p:cNvSpPr>
              <p:nvPr/>
            </p:nvSpPr>
            <p:spPr bwMode="auto">
              <a:xfrm>
                <a:off x="2876" y="3160"/>
                <a:ext cx="22" cy="1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4" y="7"/>
                  </a:cxn>
                  <a:cxn ang="0">
                    <a:pos x="7" y="0"/>
                  </a:cxn>
                </a:cxnLst>
                <a:rect l="0" t="0" r="r" b="b"/>
                <a:pathLst>
                  <a:path w="9" h="7">
                    <a:moveTo>
                      <a:pt x="1" y="1"/>
                    </a:moveTo>
                    <a:cubicBezTo>
                      <a:pt x="0" y="4"/>
                      <a:pt x="1" y="7"/>
                      <a:pt x="4" y="7"/>
                    </a:cubicBezTo>
                    <a:cubicBezTo>
                      <a:pt x="9" y="7"/>
                      <a:pt x="8" y="3"/>
                      <a:pt x="7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7" name="Freeform 188"/>
              <p:cNvSpPr>
                <a:spLocks/>
              </p:cNvSpPr>
              <p:nvPr/>
            </p:nvSpPr>
            <p:spPr bwMode="auto">
              <a:xfrm>
                <a:off x="2941" y="3162"/>
                <a:ext cx="3" cy="7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3"/>
                  </a:cxn>
                </a:cxnLst>
                <a:rect l="0" t="0" r="r" b="b"/>
                <a:pathLst>
                  <a:path w="1" h="3">
                    <a:moveTo>
                      <a:pt x="1" y="0"/>
                    </a:moveTo>
                    <a:cubicBezTo>
                      <a:pt x="0" y="1"/>
                      <a:pt x="0" y="2"/>
                      <a:pt x="1" y="3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8" name="Freeform 189"/>
              <p:cNvSpPr>
                <a:spLocks/>
              </p:cNvSpPr>
              <p:nvPr/>
            </p:nvSpPr>
            <p:spPr bwMode="auto">
              <a:xfrm>
                <a:off x="2893" y="3198"/>
                <a:ext cx="3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1" y="2"/>
                      <a:pt x="1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9" name="Freeform 190"/>
              <p:cNvSpPr>
                <a:spLocks/>
              </p:cNvSpPr>
              <p:nvPr/>
            </p:nvSpPr>
            <p:spPr bwMode="auto">
              <a:xfrm>
                <a:off x="2823" y="3181"/>
                <a:ext cx="51" cy="32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3" y="3"/>
                  </a:cxn>
                  <a:cxn ang="0">
                    <a:pos x="11" y="8"/>
                  </a:cxn>
                  <a:cxn ang="0">
                    <a:pos x="15" y="0"/>
                  </a:cxn>
                  <a:cxn ang="0">
                    <a:pos x="21" y="9"/>
                  </a:cxn>
                </a:cxnLst>
                <a:rect l="0" t="0" r="r" b="b"/>
                <a:pathLst>
                  <a:path w="21" h="13">
                    <a:moveTo>
                      <a:pt x="0" y="8"/>
                    </a:moveTo>
                    <a:cubicBezTo>
                      <a:pt x="0" y="6"/>
                      <a:pt x="0" y="1"/>
                      <a:pt x="3" y="3"/>
                    </a:cubicBezTo>
                    <a:cubicBezTo>
                      <a:pt x="6" y="4"/>
                      <a:pt x="6" y="13"/>
                      <a:pt x="11" y="8"/>
                    </a:cubicBezTo>
                    <a:cubicBezTo>
                      <a:pt x="13" y="6"/>
                      <a:pt x="11" y="0"/>
                      <a:pt x="15" y="0"/>
                    </a:cubicBezTo>
                    <a:cubicBezTo>
                      <a:pt x="18" y="0"/>
                      <a:pt x="20" y="7"/>
                      <a:pt x="21" y="9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0" name="Freeform 191"/>
              <p:cNvSpPr>
                <a:spLocks/>
              </p:cNvSpPr>
              <p:nvPr/>
            </p:nvSpPr>
            <p:spPr bwMode="auto">
              <a:xfrm>
                <a:off x="2823" y="3210"/>
                <a:ext cx="39" cy="34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" y="4"/>
                  </a:cxn>
                  <a:cxn ang="0">
                    <a:pos x="7" y="8"/>
                  </a:cxn>
                  <a:cxn ang="0">
                    <a:pos x="14" y="11"/>
                  </a:cxn>
                  <a:cxn ang="0">
                    <a:pos x="15" y="1"/>
                  </a:cxn>
                </a:cxnLst>
                <a:rect l="0" t="0" r="r" b="b"/>
                <a:pathLst>
                  <a:path w="16" h="14">
                    <a:moveTo>
                      <a:pt x="0" y="13"/>
                    </a:moveTo>
                    <a:cubicBezTo>
                      <a:pt x="1" y="10"/>
                      <a:pt x="0" y="5"/>
                      <a:pt x="1" y="4"/>
                    </a:cubicBezTo>
                    <a:cubicBezTo>
                      <a:pt x="4" y="0"/>
                      <a:pt x="5" y="5"/>
                      <a:pt x="7" y="8"/>
                    </a:cubicBezTo>
                    <a:cubicBezTo>
                      <a:pt x="8" y="10"/>
                      <a:pt x="11" y="14"/>
                      <a:pt x="14" y="11"/>
                    </a:cubicBezTo>
                    <a:cubicBezTo>
                      <a:pt x="16" y="9"/>
                      <a:pt x="15" y="4"/>
                      <a:pt x="15" y="1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1" name="Freeform 192"/>
              <p:cNvSpPr>
                <a:spLocks/>
              </p:cNvSpPr>
              <p:nvPr/>
            </p:nvSpPr>
            <p:spPr bwMode="auto">
              <a:xfrm>
                <a:off x="2826" y="3249"/>
                <a:ext cx="48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11"/>
                  </a:cxn>
                  <a:cxn ang="0">
                    <a:pos x="8" y="1"/>
                  </a:cxn>
                  <a:cxn ang="0">
                    <a:pos x="14" y="10"/>
                  </a:cxn>
                  <a:cxn ang="0">
                    <a:pos x="20" y="0"/>
                  </a:cxn>
                </a:cxnLst>
                <a:rect l="0" t="0" r="r" b="b"/>
                <a:pathLst>
                  <a:path w="20" h="11">
                    <a:moveTo>
                      <a:pt x="0" y="0"/>
                    </a:moveTo>
                    <a:cubicBezTo>
                      <a:pt x="0" y="3"/>
                      <a:pt x="0" y="11"/>
                      <a:pt x="4" y="11"/>
                    </a:cubicBezTo>
                    <a:cubicBezTo>
                      <a:pt x="8" y="11"/>
                      <a:pt x="8" y="3"/>
                      <a:pt x="8" y="1"/>
                    </a:cubicBezTo>
                    <a:cubicBezTo>
                      <a:pt x="11" y="3"/>
                      <a:pt x="10" y="10"/>
                      <a:pt x="14" y="10"/>
                    </a:cubicBezTo>
                    <a:cubicBezTo>
                      <a:pt x="19" y="11"/>
                      <a:pt x="20" y="4"/>
                      <a:pt x="2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2" name="Freeform 193"/>
              <p:cNvSpPr>
                <a:spLocks/>
              </p:cNvSpPr>
              <p:nvPr/>
            </p:nvSpPr>
            <p:spPr bwMode="auto">
              <a:xfrm>
                <a:off x="2826" y="3273"/>
                <a:ext cx="65" cy="3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5" y="16"/>
                  </a:cxn>
                  <a:cxn ang="0">
                    <a:pos x="9" y="6"/>
                  </a:cxn>
                  <a:cxn ang="0">
                    <a:pos x="19" y="14"/>
                  </a:cxn>
                  <a:cxn ang="0">
                    <a:pos x="24" y="0"/>
                  </a:cxn>
                </a:cxnLst>
                <a:rect l="0" t="0" r="r" b="b"/>
                <a:pathLst>
                  <a:path w="27" h="16">
                    <a:moveTo>
                      <a:pt x="0" y="6"/>
                    </a:moveTo>
                    <a:cubicBezTo>
                      <a:pt x="1" y="9"/>
                      <a:pt x="1" y="16"/>
                      <a:pt x="5" y="16"/>
                    </a:cubicBezTo>
                    <a:cubicBezTo>
                      <a:pt x="9" y="16"/>
                      <a:pt x="9" y="9"/>
                      <a:pt x="9" y="6"/>
                    </a:cubicBezTo>
                    <a:cubicBezTo>
                      <a:pt x="12" y="10"/>
                      <a:pt x="13" y="16"/>
                      <a:pt x="19" y="14"/>
                    </a:cubicBezTo>
                    <a:cubicBezTo>
                      <a:pt x="23" y="12"/>
                      <a:pt x="27" y="1"/>
                      <a:pt x="24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3" name="Freeform 194"/>
              <p:cNvSpPr>
                <a:spLocks/>
              </p:cNvSpPr>
              <p:nvPr/>
            </p:nvSpPr>
            <p:spPr bwMode="auto">
              <a:xfrm>
                <a:off x="2828" y="3311"/>
                <a:ext cx="51" cy="3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14"/>
                  </a:cxn>
                  <a:cxn ang="0">
                    <a:pos x="9" y="4"/>
                  </a:cxn>
                  <a:cxn ang="0">
                    <a:pos x="15" y="13"/>
                  </a:cxn>
                  <a:cxn ang="0">
                    <a:pos x="21" y="0"/>
                  </a:cxn>
                </a:cxnLst>
                <a:rect l="0" t="0" r="r" b="b"/>
                <a:pathLst>
                  <a:path w="21" h="16">
                    <a:moveTo>
                      <a:pt x="0" y="1"/>
                    </a:moveTo>
                    <a:cubicBezTo>
                      <a:pt x="0" y="4"/>
                      <a:pt x="0" y="13"/>
                      <a:pt x="3" y="14"/>
                    </a:cubicBezTo>
                    <a:cubicBezTo>
                      <a:pt x="8" y="16"/>
                      <a:pt x="8" y="7"/>
                      <a:pt x="9" y="4"/>
                    </a:cubicBezTo>
                    <a:cubicBezTo>
                      <a:pt x="10" y="7"/>
                      <a:pt x="12" y="14"/>
                      <a:pt x="15" y="13"/>
                    </a:cubicBezTo>
                    <a:cubicBezTo>
                      <a:pt x="20" y="13"/>
                      <a:pt x="21" y="4"/>
                      <a:pt x="21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4" name="Freeform 195"/>
              <p:cNvSpPr>
                <a:spLocks/>
              </p:cNvSpPr>
              <p:nvPr/>
            </p:nvSpPr>
            <p:spPr bwMode="auto">
              <a:xfrm>
                <a:off x="2886" y="3338"/>
                <a:ext cx="19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6"/>
                  </a:cxn>
                  <a:cxn ang="0">
                    <a:pos x="7" y="0"/>
                  </a:cxn>
                </a:cxnLst>
                <a:rect l="0" t="0" r="r" b="b"/>
                <a:pathLst>
                  <a:path w="8" h="6">
                    <a:moveTo>
                      <a:pt x="0" y="0"/>
                    </a:moveTo>
                    <a:cubicBezTo>
                      <a:pt x="2" y="1"/>
                      <a:pt x="1" y="6"/>
                      <a:pt x="4" y="6"/>
                    </a:cubicBezTo>
                    <a:cubicBezTo>
                      <a:pt x="7" y="6"/>
                      <a:pt x="8" y="2"/>
                      <a:pt x="7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" name="Freeform 196"/>
              <p:cNvSpPr>
                <a:spLocks/>
              </p:cNvSpPr>
              <p:nvPr/>
            </p:nvSpPr>
            <p:spPr bwMode="auto">
              <a:xfrm>
                <a:off x="2920" y="3304"/>
                <a:ext cx="1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"/>
                  </a:cxn>
                </a:cxnLst>
                <a:rect l="0" t="0" r="r" b="b"/>
                <a:pathLst>
                  <a:path h="4">
                    <a:moveTo>
                      <a:pt x="0" y="0"/>
                    </a:moveTo>
                    <a:cubicBezTo>
                      <a:pt x="0" y="1"/>
                      <a:pt x="0" y="3"/>
                      <a:pt x="0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6" name="Freeform 197"/>
              <p:cNvSpPr>
                <a:spLocks/>
              </p:cNvSpPr>
              <p:nvPr/>
            </p:nvSpPr>
            <p:spPr bwMode="auto">
              <a:xfrm>
                <a:off x="2903" y="3266"/>
                <a:ext cx="2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cubicBezTo>
                      <a:pt x="0" y="2"/>
                      <a:pt x="0" y="3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7" name="Freeform 198"/>
              <p:cNvSpPr>
                <a:spLocks/>
              </p:cNvSpPr>
              <p:nvPr/>
            </p:nvSpPr>
            <p:spPr bwMode="auto">
              <a:xfrm>
                <a:off x="2876" y="3232"/>
                <a:ext cx="3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5"/>
                  </a:cxn>
                </a:cxnLst>
                <a:rect l="0" t="0" r="r" b="b"/>
                <a:pathLst>
                  <a:path w="1" h="5">
                    <a:moveTo>
                      <a:pt x="0" y="0"/>
                    </a:moveTo>
                    <a:cubicBezTo>
                      <a:pt x="0" y="1"/>
                      <a:pt x="0" y="3"/>
                      <a:pt x="1" y="5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8" name="Freeform 199"/>
              <p:cNvSpPr>
                <a:spLocks/>
              </p:cNvSpPr>
              <p:nvPr/>
            </p:nvSpPr>
            <p:spPr bwMode="auto">
              <a:xfrm>
                <a:off x="2920" y="3215"/>
                <a:ext cx="38" cy="48"/>
              </a:xfrm>
              <a:custGeom>
                <a:avLst/>
                <a:gdLst/>
                <a:ahLst/>
                <a:cxnLst>
                  <a:cxn ang="0">
                    <a:pos x="15" y="7"/>
                  </a:cxn>
                  <a:cxn ang="0">
                    <a:pos x="12" y="2"/>
                  </a:cxn>
                  <a:cxn ang="0">
                    <a:pos x="10" y="8"/>
                  </a:cxn>
                  <a:cxn ang="0">
                    <a:pos x="1" y="2"/>
                  </a:cxn>
                  <a:cxn ang="0">
                    <a:pos x="0" y="3"/>
                  </a:cxn>
                </a:cxnLst>
                <a:rect l="0" t="0" r="r" b="b"/>
                <a:pathLst>
                  <a:path w="16" h="20">
                    <a:moveTo>
                      <a:pt x="15" y="7"/>
                    </a:moveTo>
                    <a:cubicBezTo>
                      <a:pt x="16" y="5"/>
                      <a:pt x="15" y="0"/>
                      <a:pt x="12" y="2"/>
                    </a:cubicBezTo>
                    <a:cubicBezTo>
                      <a:pt x="9" y="3"/>
                      <a:pt x="10" y="6"/>
                      <a:pt x="10" y="8"/>
                    </a:cubicBezTo>
                    <a:cubicBezTo>
                      <a:pt x="10" y="20"/>
                      <a:pt x="4" y="4"/>
                      <a:pt x="1" y="2"/>
                    </a:cubicBezTo>
                    <a:cubicBezTo>
                      <a:pt x="0" y="2"/>
                      <a:pt x="0" y="3"/>
                      <a:pt x="0" y="3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9" name="Freeform 200"/>
              <p:cNvSpPr>
                <a:spLocks/>
              </p:cNvSpPr>
              <p:nvPr/>
            </p:nvSpPr>
            <p:spPr bwMode="auto">
              <a:xfrm>
                <a:off x="2944" y="3198"/>
                <a:ext cx="5" cy="1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4"/>
                  </a:cxn>
                </a:cxnLst>
                <a:rect l="0" t="0" r="r" b="b"/>
                <a:pathLst>
                  <a:path w="2" h="4">
                    <a:moveTo>
                      <a:pt x="2" y="0"/>
                    </a:moveTo>
                    <a:cubicBezTo>
                      <a:pt x="0" y="0"/>
                      <a:pt x="0" y="2"/>
                      <a:pt x="1" y="4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0" name="Freeform 201"/>
              <p:cNvSpPr>
                <a:spLocks/>
              </p:cNvSpPr>
              <p:nvPr/>
            </p:nvSpPr>
            <p:spPr bwMode="auto">
              <a:xfrm>
                <a:off x="2963" y="3145"/>
                <a:ext cx="3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1" h="10">
                    <a:moveTo>
                      <a:pt x="0" y="0"/>
                    </a:moveTo>
                    <a:cubicBezTo>
                      <a:pt x="0" y="3"/>
                      <a:pt x="1" y="7"/>
                      <a:pt x="0" y="1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1" name="Freeform 202"/>
              <p:cNvSpPr>
                <a:spLocks/>
              </p:cNvSpPr>
              <p:nvPr/>
            </p:nvSpPr>
            <p:spPr bwMode="auto">
              <a:xfrm>
                <a:off x="2929" y="3107"/>
                <a:ext cx="41" cy="45"/>
              </a:xfrm>
              <a:custGeom>
                <a:avLst/>
                <a:gdLst/>
                <a:ahLst/>
                <a:cxnLst>
                  <a:cxn ang="0">
                    <a:pos x="17" y="7"/>
                  </a:cxn>
                  <a:cxn ang="0">
                    <a:pos x="14" y="0"/>
                  </a:cxn>
                  <a:cxn ang="0">
                    <a:pos x="12" y="15"/>
                  </a:cxn>
                  <a:cxn ang="0">
                    <a:pos x="6" y="1"/>
                  </a:cxn>
                  <a:cxn ang="0">
                    <a:pos x="3" y="19"/>
                  </a:cxn>
                </a:cxnLst>
                <a:rect l="0" t="0" r="r" b="b"/>
                <a:pathLst>
                  <a:path w="17" h="19">
                    <a:moveTo>
                      <a:pt x="17" y="7"/>
                    </a:moveTo>
                    <a:cubicBezTo>
                      <a:pt x="17" y="5"/>
                      <a:pt x="17" y="0"/>
                      <a:pt x="14" y="0"/>
                    </a:cubicBezTo>
                    <a:cubicBezTo>
                      <a:pt x="10" y="5"/>
                      <a:pt x="15" y="10"/>
                      <a:pt x="12" y="15"/>
                    </a:cubicBezTo>
                    <a:cubicBezTo>
                      <a:pt x="9" y="11"/>
                      <a:pt x="9" y="4"/>
                      <a:pt x="6" y="1"/>
                    </a:cubicBezTo>
                    <a:cubicBezTo>
                      <a:pt x="1" y="4"/>
                      <a:pt x="0" y="15"/>
                      <a:pt x="3" y="19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2" name="Freeform 203"/>
              <p:cNvSpPr>
                <a:spLocks/>
              </p:cNvSpPr>
              <p:nvPr/>
            </p:nvSpPr>
            <p:spPr bwMode="auto">
              <a:xfrm>
                <a:off x="2946" y="3066"/>
                <a:ext cx="32" cy="28"/>
              </a:xfrm>
              <a:custGeom>
                <a:avLst/>
                <a:gdLst/>
                <a:ahLst/>
                <a:cxnLst>
                  <a:cxn ang="0">
                    <a:pos x="13" y="10"/>
                  </a:cxn>
                  <a:cxn ang="0">
                    <a:pos x="9" y="1"/>
                  </a:cxn>
                  <a:cxn ang="0">
                    <a:pos x="5" y="12"/>
                  </a:cxn>
                  <a:cxn ang="0">
                    <a:pos x="0" y="0"/>
                  </a:cxn>
                </a:cxnLst>
                <a:rect l="0" t="0" r="r" b="b"/>
                <a:pathLst>
                  <a:path w="13" h="12">
                    <a:moveTo>
                      <a:pt x="13" y="10"/>
                    </a:moveTo>
                    <a:cubicBezTo>
                      <a:pt x="13" y="8"/>
                      <a:pt x="13" y="1"/>
                      <a:pt x="9" y="1"/>
                    </a:cubicBezTo>
                    <a:cubicBezTo>
                      <a:pt x="6" y="1"/>
                      <a:pt x="6" y="10"/>
                      <a:pt x="5" y="12"/>
                    </a:cubicBezTo>
                    <a:cubicBezTo>
                      <a:pt x="3" y="9"/>
                      <a:pt x="2" y="4"/>
                      <a:pt x="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3" name="Freeform 204"/>
              <p:cNvSpPr>
                <a:spLocks/>
              </p:cNvSpPr>
              <p:nvPr/>
            </p:nvSpPr>
            <p:spPr bwMode="auto">
              <a:xfrm>
                <a:off x="2929" y="3029"/>
                <a:ext cx="51" cy="41"/>
              </a:xfrm>
              <a:custGeom>
                <a:avLst/>
                <a:gdLst/>
                <a:ahLst/>
                <a:cxnLst>
                  <a:cxn ang="0">
                    <a:pos x="21" y="10"/>
                  </a:cxn>
                  <a:cxn ang="0">
                    <a:pos x="14" y="1"/>
                  </a:cxn>
                  <a:cxn ang="0">
                    <a:pos x="12" y="9"/>
                  </a:cxn>
                  <a:cxn ang="0">
                    <a:pos x="2" y="3"/>
                  </a:cxn>
                  <a:cxn ang="0">
                    <a:pos x="2" y="17"/>
                  </a:cxn>
                </a:cxnLst>
                <a:rect l="0" t="0" r="r" b="b"/>
                <a:pathLst>
                  <a:path w="21" h="17">
                    <a:moveTo>
                      <a:pt x="21" y="10"/>
                    </a:moveTo>
                    <a:cubicBezTo>
                      <a:pt x="20" y="8"/>
                      <a:pt x="17" y="0"/>
                      <a:pt x="14" y="1"/>
                    </a:cubicBezTo>
                    <a:cubicBezTo>
                      <a:pt x="11" y="1"/>
                      <a:pt x="12" y="7"/>
                      <a:pt x="12" y="9"/>
                    </a:cubicBezTo>
                    <a:cubicBezTo>
                      <a:pt x="8" y="10"/>
                      <a:pt x="5" y="5"/>
                      <a:pt x="2" y="3"/>
                    </a:cubicBezTo>
                    <a:cubicBezTo>
                      <a:pt x="0" y="7"/>
                      <a:pt x="0" y="13"/>
                      <a:pt x="2" y="17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24" name="Freeform 205"/>
              <p:cNvSpPr>
                <a:spLocks/>
              </p:cNvSpPr>
              <p:nvPr/>
            </p:nvSpPr>
            <p:spPr bwMode="auto">
              <a:xfrm>
                <a:off x="2956" y="3000"/>
                <a:ext cx="24" cy="32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10"/>
                  </a:cxn>
                  <a:cxn ang="0">
                    <a:pos x="0" y="0"/>
                  </a:cxn>
                </a:cxnLst>
                <a:rect l="0" t="0" r="r" b="b"/>
                <a:pathLst>
                  <a:path w="10" h="13">
                    <a:moveTo>
                      <a:pt x="7" y="0"/>
                    </a:moveTo>
                    <a:cubicBezTo>
                      <a:pt x="8" y="3"/>
                      <a:pt x="10" y="9"/>
                      <a:pt x="7" y="10"/>
                    </a:cubicBezTo>
                    <a:cubicBezTo>
                      <a:pt x="2" y="13"/>
                      <a:pt x="0" y="3"/>
                      <a:pt x="0" y="0"/>
                    </a:cubicBezTo>
                  </a:path>
                </a:pathLst>
              </a:custGeom>
              <a:noFill/>
              <a:ln w="15875" cap="flat">
                <a:solidFill>
                  <a:srgbClr val="B3437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4" name="Freeform 206"/>
            <p:cNvSpPr>
              <a:spLocks/>
            </p:cNvSpPr>
            <p:nvPr/>
          </p:nvSpPr>
          <p:spPr bwMode="auto">
            <a:xfrm>
              <a:off x="2949" y="2964"/>
              <a:ext cx="29" cy="32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9" y="10"/>
                </a:cxn>
                <a:cxn ang="0">
                  <a:pos x="0" y="0"/>
                </a:cxn>
              </a:cxnLst>
              <a:rect l="0" t="0" r="r" b="b"/>
              <a:pathLst>
                <a:path w="12" h="13">
                  <a:moveTo>
                    <a:pt x="10" y="0"/>
                  </a:moveTo>
                  <a:cubicBezTo>
                    <a:pt x="9" y="3"/>
                    <a:pt x="12" y="9"/>
                    <a:pt x="9" y="10"/>
                  </a:cubicBezTo>
                  <a:cubicBezTo>
                    <a:pt x="3" y="13"/>
                    <a:pt x="1" y="3"/>
                    <a:pt x="0" y="0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" name="Freeform 207"/>
            <p:cNvSpPr>
              <a:spLocks/>
            </p:cNvSpPr>
            <p:nvPr/>
          </p:nvSpPr>
          <p:spPr bwMode="auto">
            <a:xfrm>
              <a:off x="2847" y="3128"/>
              <a:ext cx="13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5"/>
                </a:cxn>
                <a:cxn ang="0">
                  <a:pos x="5" y="0"/>
                </a:cxn>
              </a:cxnLst>
              <a:rect l="0" t="0" r="r" b="b"/>
              <a:pathLst>
                <a:path w="5" h="7">
                  <a:moveTo>
                    <a:pt x="0" y="0"/>
                  </a:moveTo>
                  <a:cubicBezTo>
                    <a:pt x="0" y="2"/>
                    <a:pt x="0" y="7"/>
                    <a:pt x="4" y="5"/>
                  </a:cubicBezTo>
                  <a:cubicBezTo>
                    <a:pt x="5" y="4"/>
                    <a:pt x="5" y="1"/>
                    <a:pt x="5" y="0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" name="Freeform 208"/>
            <p:cNvSpPr>
              <a:spLocks/>
            </p:cNvSpPr>
            <p:nvPr/>
          </p:nvSpPr>
          <p:spPr bwMode="auto">
            <a:xfrm>
              <a:off x="2872" y="3128"/>
              <a:ext cx="2" cy="1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5"/>
                </a:cxn>
              </a:cxnLst>
              <a:rect l="0" t="0" r="r" b="b"/>
              <a:pathLst>
                <a:path w="1" h="5">
                  <a:moveTo>
                    <a:pt x="1" y="0"/>
                  </a:moveTo>
                  <a:cubicBezTo>
                    <a:pt x="0" y="2"/>
                    <a:pt x="1" y="3"/>
                    <a:pt x="1" y="5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" name="Freeform 209"/>
            <p:cNvSpPr>
              <a:spLocks/>
            </p:cNvSpPr>
            <p:nvPr/>
          </p:nvSpPr>
          <p:spPr bwMode="auto">
            <a:xfrm>
              <a:off x="2814" y="3111"/>
              <a:ext cx="24" cy="2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5" y="8"/>
                </a:cxn>
                <a:cxn ang="0">
                  <a:pos x="7" y="0"/>
                </a:cxn>
              </a:cxnLst>
              <a:rect l="0" t="0" r="r" b="b"/>
              <a:pathLst>
                <a:path w="10" h="8">
                  <a:moveTo>
                    <a:pt x="2" y="0"/>
                  </a:moveTo>
                  <a:cubicBezTo>
                    <a:pt x="0" y="3"/>
                    <a:pt x="2" y="8"/>
                    <a:pt x="5" y="8"/>
                  </a:cubicBezTo>
                  <a:cubicBezTo>
                    <a:pt x="10" y="8"/>
                    <a:pt x="8" y="3"/>
                    <a:pt x="7" y="0"/>
                  </a:cubicBezTo>
                </a:path>
              </a:pathLst>
            </a:custGeom>
            <a:noFill/>
            <a:ln w="15875" cap="flat">
              <a:solidFill>
                <a:srgbClr val="B3437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210"/>
            <p:cNvSpPr>
              <a:spLocks/>
            </p:cNvSpPr>
            <p:nvPr/>
          </p:nvSpPr>
          <p:spPr bwMode="auto">
            <a:xfrm>
              <a:off x="1514" y="1636"/>
              <a:ext cx="2734" cy="1784"/>
            </a:xfrm>
            <a:custGeom>
              <a:avLst/>
              <a:gdLst/>
              <a:ahLst/>
              <a:cxnLst>
                <a:cxn ang="0">
                  <a:pos x="623" y="580"/>
                </a:cxn>
                <a:cxn ang="0">
                  <a:pos x="628" y="514"/>
                </a:cxn>
                <a:cxn ang="0">
                  <a:pos x="626" y="441"/>
                </a:cxn>
                <a:cxn ang="0">
                  <a:pos x="579" y="372"/>
                </a:cxn>
                <a:cxn ang="0">
                  <a:pos x="574" y="317"/>
                </a:cxn>
                <a:cxn ang="0">
                  <a:pos x="580" y="267"/>
                </a:cxn>
                <a:cxn ang="0">
                  <a:pos x="598" y="213"/>
                </a:cxn>
                <a:cxn ang="0">
                  <a:pos x="613" y="168"/>
                </a:cxn>
                <a:cxn ang="0">
                  <a:pos x="623" y="138"/>
                </a:cxn>
                <a:cxn ang="0">
                  <a:pos x="642" y="90"/>
                </a:cxn>
                <a:cxn ang="0">
                  <a:pos x="663" y="55"/>
                </a:cxn>
                <a:cxn ang="0">
                  <a:pos x="680" y="41"/>
                </a:cxn>
                <a:cxn ang="0">
                  <a:pos x="777" y="32"/>
                </a:cxn>
                <a:cxn ang="0">
                  <a:pos x="1001" y="42"/>
                </a:cxn>
                <a:cxn ang="0">
                  <a:pos x="1057" y="136"/>
                </a:cxn>
                <a:cxn ang="0">
                  <a:pos x="1069" y="152"/>
                </a:cxn>
                <a:cxn ang="0">
                  <a:pos x="1075" y="184"/>
                </a:cxn>
                <a:cxn ang="0">
                  <a:pos x="1032" y="14"/>
                </a:cxn>
                <a:cxn ang="0">
                  <a:pos x="791" y="22"/>
                </a:cxn>
                <a:cxn ang="0">
                  <a:pos x="673" y="12"/>
                </a:cxn>
                <a:cxn ang="0">
                  <a:pos x="641" y="10"/>
                </a:cxn>
                <a:cxn ang="0">
                  <a:pos x="621" y="4"/>
                </a:cxn>
                <a:cxn ang="0">
                  <a:pos x="596" y="1"/>
                </a:cxn>
                <a:cxn ang="0">
                  <a:pos x="580" y="0"/>
                </a:cxn>
                <a:cxn ang="0">
                  <a:pos x="565" y="3"/>
                </a:cxn>
                <a:cxn ang="0">
                  <a:pos x="546" y="9"/>
                </a:cxn>
                <a:cxn ang="0">
                  <a:pos x="529" y="3"/>
                </a:cxn>
                <a:cxn ang="0">
                  <a:pos x="505" y="6"/>
                </a:cxn>
                <a:cxn ang="0">
                  <a:pos x="485" y="14"/>
                </a:cxn>
                <a:cxn ang="0">
                  <a:pos x="460" y="15"/>
                </a:cxn>
                <a:cxn ang="0">
                  <a:pos x="423" y="16"/>
                </a:cxn>
                <a:cxn ang="0">
                  <a:pos x="195" y="21"/>
                </a:cxn>
                <a:cxn ang="0">
                  <a:pos x="40" y="158"/>
                </a:cxn>
                <a:cxn ang="0">
                  <a:pos x="68" y="156"/>
                </a:cxn>
                <a:cxn ang="0">
                  <a:pos x="73" y="146"/>
                </a:cxn>
                <a:cxn ang="0">
                  <a:pos x="86" y="44"/>
                </a:cxn>
                <a:cxn ang="0">
                  <a:pos x="317" y="49"/>
                </a:cxn>
                <a:cxn ang="0">
                  <a:pos x="452" y="40"/>
                </a:cxn>
                <a:cxn ang="0">
                  <a:pos x="465" y="55"/>
                </a:cxn>
                <a:cxn ang="0">
                  <a:pos x="479" y="63"/>
                </a:cxn>
                <a:cxn ang="0">
                  <a:pos x="492" y="83"/>
                </a:cxn>
                <a:cxn ang="0">
                  <a:pos x="507" y="102"/>
                </a:cxn>
                <a:cxn ang="0">
                  <a:pos x="518" y="131"/>
                </a:cxn>
                <a:cxn ang="0">
                  <a:pos x="524" y="155"/>
                </a:cxn>
                <a:cxn ang="0">
                  <a:pos x="528" y="182"/>
                </a:cxn>
                <a:cxn ang="0">
                  <a:pos x="547" y="213"/>
                </a:cxn>
                <a:cxn ang="0">
                  <a:pos x="553" y="251"/>
                </a:cxn>
                <a:cxn ang="0">
                  <a:pos x="557" y="294"/>
                </a:cxn>
                <a:cxn ang="0">
                  <a:pos x="553" y="349"/>
                </a:cxn>
                <a:cxn ang="0">
                  <a:pos x="529" y="443"/>
                </a:cxn>
                <a:cxn ang="0">
                  <a:pos x="502" y="490"/>
                </a:cxn>
                <a:cxn ang="0">
                  <a:pos x="506" y="563"/>
                </a:cxn>
                <a:cxn ang="0">
                  <a:pos x="519" y="626"/>
                </a:cxn>
                <a:cxn ang="0">
                  <a:pos x="522" y="700"/>
                </a:cxn>
                <a:cxn ang="0">
                  <a:pos x="566" y="730"/>
                </a:cxn>
                <a:cxn ang="0">
                  <a:pos x="613" y="713"/>
                </a:cxn>
                <a:cxn ang="0">
                  <a:pos x="616" y="641"/>
                </a:cxn>
              </a:cxnLst>
              <a:rect l="0" t="0" r="r" b="b"/>
              <a:pathLst>
                <a:path w="1134" h="740">
                  <a:moveTo>
                    <a:pt x="616" y="641"/>
                  </a:moveTo>
                  <a:cubicBezTo>
                    <a:pt x="619" y="636"/>
                    <a:pt x="615" y="630"/>
                    <a:pt x="616" y="627"/>
                  </a:cubicBezTo>
                  <a:cubicBezTo>
                    <a:pt x="616" y="624"/>
                    <a:pt x="620" y="618"/>
                    <a:pt x="620" y="610"/>
                  </a:cubicBezTo>
                  <a:cubicBezTo>
                    <a:pt x="620" y="606"/>
                    <a:pt x="620" y="603"/>
                    <a:pt x="621" y="600"/>
                  </a:cubicBezTo>
                  <a:cubicBezTo>
                    <a:pt x="622" y="596"/>
                    <a:pt x="620" y="591"/>
                    <a:pt x="620" y="588"/>
                  </a:cubicBezTo>
                  <a:cubicBezTo>
                    <a:pt x="620" y="584"/>
                    <a:pt x="622" y="582"/>
                    <a:pt x="623" y="580"/>
                  </a:cubicBezTo>
                  <a:cubicBezTo>
                    <a:pt x="623" y="577"/>
                    <a:pt x="622" y="574"/>
                    <a:pt x="622" y="571"/>
                  </a:cubicBezTo>
                  <a:cubicBezTo>
                    <a:pt x="623" y="569"/>
                    <a:pt x="622" y="565"/>
                    <a:pt x="623" y="562"/>
                  </a:cubicBezTo>
                  <a:cubicBezTo>
                    <a:pt x="624" y="558"/>
                    <a:pt x="623" y="553"/>
                    <a:pt x="623" y="551"/>
                  </a:cubicBezTo>
                  <a:cubicBezTo>
                    <a:pt x="623" y="548"/>
                    <a:pt x="624" y="544"/>
                    <a:pt x="625" y="538"/>
                  </a:cubicBezTo>
                  <a:cubicBezTo>
                    <a:pt x="626" y="535"/>
                    <a:pt x="624" y="530"/>
                    <a:pt x="624" y="526"/>
                  </a:cubicBezTo>
                  <a:cubicBezTo>
                    <a:pt x="625" y="520"/>
                    <a:pt x="627" y="517"/>
                    <a:pt x="628" y="514"/>
                  </a:cubicBezTo>
                  <a:cubicBezTo>
                    <a:pt x="628" y="511"/>
                    <a:pt x="627" y="507"/>
                    <a:pt x="628" y="502"/>
                  </a:cubicBezTo>
                  <a:cubicBezTo>
                    <a:pt x="629" y="498"/>
                    <a:pt x="632" y="494"/>
                    <a:pt x="632" y="490"/>
                  </a:cubicBezTo>
                  <a:cubicBezTo>
                    <a:pt x="633" y="485"/>
                    <a:pt x="631" y="478"/>
                    <a:pt x="633" y="476"/>
                  </a:cubicBezTo>
                  <a:cubicBezTo>
                    <a:pt x="635" y="472"/>
                    <a:pt x="637" y="468"/>
                    <a:pt x="636" y="461"/>
                  </a:cubicBezTo>
                  <a:cubicBezTo>
                    <a:pt x="635" y="455"/>
                    <a:pt x="642" y="449"/>
                    <a:pt x="639" y="443"/>
                  </a:cubicBezTo>
                  <a:cubicBezTo>
                    <a:pt x="636" y="437"/>
                    <a:pt x="627" y="441"/>
                    <a:pt x="626" y="441"/>
                  </a:cubicBezTo>
                  <a:cubicBezTo>
                    <a:pt x="626" y="441"/>
                    <a:pt x="627" y="441"/>
                    <a:pt x="627" y="441"/>
                  </a:cubicBezTo>
                  <a:cubicBezTo>
                    <a:pt x="620" y="443"/>
                    <a:pt x="612" y="443"/>
                    <a:pt x="604" y="443"/>
                  </a:cubicBezTo>
                  <a:cubicBezTo>
                    <a:pt x="579" y="443"/>
                    <a:pt x="568" y="414"/>
                    <a:pt x="572" y="404"/>
                  </a:cubicBezTo>
                  <a:cubicBezTo>
                    <a:pt x="572" y="401"/>
                    <a:pt x="572" y="397"/>
                    <a:pt x="576" y="393"/>
                  </a:cubicBezTo>
                  <a:cubicBezTo>
                    <a:pt x="579" y="389"/>
                    <a:pt x="577" y="386"/>
                    <a:pt x="579" y="383"/>
                  </a:cubicBezTo>
                  <a:cubicBezTo>
                    <a:pt x="581" y="379"/>
                    <a:pt x="579" y="376"/>
                    <a:pt x="579" y="372"/>
                  </a:cubicBezTo>
                  <a:cubicBezTo>
                    <a:pt x="580" y="367"/>
                    <a:pt x="579" y="363"/>
                    <a:pt x="579" y="359"/>
                  </a:cubicBezTo>
                  <a:cubicBezTo>
                    <a:pt x="579" y="354"/>
                    <a:pt x="579" y="353"/>
                    <a:pt x="580" y="349"/>
                  </a:cubicBezTo>
                  <a:cubicBezTo>
                    <a:pt x="582" y="344"/>
                    <a:pt x="579" y="345"/>
                    <a:pt x="578" y="341"/>
                  </a:cubicBezTo>
                  <a:cubicBezTo>
                    <a:pt x="578" y="338"/>
                    <a:pt x="575" y="339"/>
                    <a:pt x="576" y="336"/>
                  </a:cubicBezTo>
                  <a:cubicBezTo>
                    <a:pt x="577" y="333"/>
                    <a:pt x="578" y="329"/>
                    <a:pt x="576" y="328"/>
                  </a:cubicBezTo>
                  <a:cubicBezTo>
                    <a:pt x="574" y="327"/>
                    <a:pt x="575" y="323"/>
                    <a:pt x="574" y="317"/>
                  </a:cubicBezTo>
                  <a:cubicBezTo>
                    <a:pt x="574" y="310"/>
                    <a:pt x="576" y="313"/>
                    <a:pt x="575" y="306"/>
                  </a:cubicBezTo>
                  <a:cubicBezTo>
                    <a:pt x="575" y="301"/>
                    <a:pt x="574" y="299"/>
                    <a:pt x="576" y="294"/>
                  </a:cubicBezTo>
                  <a:cubicBezTo>
                    <a:pt x="576" y="296"/>
                    <a:pt x="576" y="296"/>
                    <a:pt x="576" y="296"/>
                  </a:cubicBezTo>
                  <a:cubicBezTo>
                    <a:pt x="577" y="293"/>
                    <a:pt x="579" y="293"/>
                    <a:pt x="579" y="289"/>
                  </a:cubicBezTo>
                  <a:cubicBezTo>
                    <a:pt x="580" y="286"/>
                    <a:pt x="578" y="281"/>
                    <a:pt x="578" y="278"/>
                  </a:cubicBezTo>
                  <a:cubicBezTo>
                    <a:pt x="578" y="275"/>
                    <a:pt x="580" y="271"/>
                    <a:pt x="580" y="267"/>
                  </a:cubicBezTo>
                  <a:cubicBezTo>
                    <a:pt x="580" y="263"/>
                    <a:pt x="577" y="261"/>
                    <a:pt x="579" y="257"/>
                  </a:cubicBezTo>
                  <a:cubicBezTo>
                    <a:pt x="580" y="254"/>
                    <a:pt x="585" y="254"/>
                    <a:pt x="586" y="250"/>
                  </a:cubicBezTo>
                  <a:cubicBezTo>
                    <a:pt x="586" y="245"/>
                    <a:pt x="583" y="245"/>
                    <a:pt x="584" y="241"/>
                  </a:cubicBezTo>
                  <a:cubicBezTo>
                    <a:pt x="585" y="237"/>
                    <a:pt x="590" y="234"/>
                    <a:pt x="591" y="232"/>
                  </a:cubicBezTo>
                  <a:cubicBezTo>
                    <a:pt x="593" y="229"/>
                    <a:pt x="592" y="222"/>
                    <a:pt x="592" y="218"/>
                  </a:cubicBezTo>
                  <a:cubicBezTo>
                    <a:pt x="593" y="214"/>
                    <a:pt x="595" y="216"/>
                    <a:pt x="598" y="213"/>
                  </a:cubicBezTo>
                  <a:cubicBezTo>
                    <a:pt x="601" y="209"/>
                    <a:pt x="598" y="206"/>
                    <a:pt x="598" y="202"/>
                  </a:cubicBezTo>
                  <a:cubicBezTo>
                    <a:pt x="597" y="198"/>
                    <a:pt x="601" y="197"/>
                    <a:pt x="602" y="193"/>
                  </a:cubicBezTo>
                  <a:cubicBezTo>
                    <a:pt x="603" y="189"/>
                    <a:pt x="603" y="187"/>
                    <a:pt x="603" y="181"/>
                  </a:cubicBezTo>
                  <a:cubicBezTo>
                    <a:pt x="603" y="176"/>
                    <a:pt x="609" y="175"/>
                    <a:pt x="611" y="170"/>
                  </a:cubicBezTo>
                  <a:cubicBezTo>
                    <a:pt x="611" y="170"/>
                    <a:pt x="611" y="170"/>
                    <a:pt x="611" y="170"/>
                  </a:cubicBezTo>
                  <a:cubicBezTo>
                    <a:pt x="612" y="169"/>
                    <a:pt x="612" y="169"/>
                    <a:pt x="613" y="168"/>
                  </a:cubicBezTo>
                  <a:cubicBezTo>
                    <a:pt x="614" y="166"/>
                    <a:pt x="613" y="160"/>
                    <a:pt x="612" y="158"/>
                  </a:cubicBezTo>
                  <a:cubicBezTo>
                    <a:pt x="612" y="156"/>
                    <a:pt x="611" y="155"/>
                    <a:pt x="610" y="155"/>
                  </a:cubicBezTo>
                  <a:cubicBezTo>
                    <a:pt x="610" y="153"/>
                    <a:pt x="611" y="151"/>
                    <a:pt x="611" y="150"/>
                  </a:cubicBezTo>
                  <a:cubicBezTo>
                    <a:pt x="611" y="148"/>
                    <a:pt x="616" y="149"/>
                    <a:pt x="617" y="150"/>
                  </a:cubicBezTo>
                  <a:cubicBezTo>
                    <a:pt x="620" y="150"/>
                    <a:pt x="615" y="144"/>
                    <a:pt x="618" y="142"/>
                  </a:cubicBezTo>
                  <a:cubicBezTo>
                    <a:pt x="619" y="140"/>
                    <a:pt x="621" y="142"/>
                    <a:pt x="623" y="138"/>
                  </a:cubicBezTo>
                  <a:cubicBezTo>
                    <a:pt x="625" y="135"/>
                    <a:pt x="620" y="131"/>
                    <a:pt x="620" y="127"/>
                  </a:cubicBezTo>
                  <a:cubicBezTo>
                    <a:pt x="621" y="123"/>
                    <a:pt x="626" y="124"/>
                    <a:pt x="627" y="120"/>
                  </a:cubicBezTo>
                  <a:cubicBezTo>
                    <a:pt x="628" y="116"/>
                    <a:pt x="624" y="113"/>
                    <a:pt x="625" y="111"/>
                  </a:cubicBezTo>
                  <a:cubicBezTo>
                    <a:pt x="626" y="108"/>
                    <a:pt x="632" y="110"/>
                    <a:pt x="633" y="105"/>
                  </a:cubicBezTo>
                  <a:cubicBezTo>
                    <a:pt x="635" y="100"/>
                    <a:pt x="632" y="99"/>
                    <a:pt x="634" y="94"/>
                  </a:cubicBezTo>
                  <a:cubicBezTo>
                    <a:pt x="636" y="90"/>
                    <a:pt x="639" y="94"/>
                    <a:pt x="642" y="90"/>
                  </a:cubicBezTo>
                  <a:cubicBezTo>
                    <a:pt x="644" y="86"/>
                    <a:pt x="643" y="83"/>
                    <a:pt x="644" y="79"/>
                  </a:cubicBezTo>
                  <a:cubicBezTo>
                    <a:pt x="644" y="75"/>
                    <a:pt x="649" y="76"/>
                    <a:pt x="651" y="73"/>
                  </a:cubicBezTo>
                  <a:cubicBezTo>
                    <a:pt x="652" y="70"/>
                    <a:pt x="651" y="67"/>
                    <a:pt x="653" y="65"/>
                  </a:cubicBezTo>
                  <a:cubicBezTo>
                    <a:pt x="654" y="62"/>
                    <a:pt x="658" y="66"/>
                    <a:pt x="661" y="62"/>
                  </a:cubicBezTo>
                  <a:cubicBezTo>
                    <a:pt x="661" y="61"/>
                    <a:pt x="660" y="60"/>
                    <a:pt x="659" y="59"/>
                  </a:cubicBezTo>
                  <a:cubicBezTo>
                    <a:pt x="661" y="58"/>
                    <a:pt x="662" y="56"/>
                    <a:pt x="663" y="55"/>
                  </a:cubicBezTo>
                  <a:cubicBezTo>
                    <a:pt x="665" y="56"/>
                    <a:pt x="667" y="57"/>
                    <a:pt x="669" y="55"/>
                  </a:cubicBezTo>
                  <a:cubicBezTo>
                    <a:pt x="671" y="54"/>
                    <a:pt x="669" y="52"/>
                    <a:pt x="669" y="50"/>
                  </a:cubicBezTo>
                  <a:cubicBezTo>
                    <a:pt x="670" y="49"/>
                    <a:pt x="671" y="48"/>
                    <a:pt x="672" y="47"/>
                  </a:cubicBezTo>
                  <a:cubicBezTo>
                    <a:pt x="674" y="48"/>
                    <a:pt x="676" y="49"/>
                    <a:pt x="677" y="49"/>
                  </a:cubicBezTo>
                  <a:cubicBezTo>
                    <a:pt x="682" y="49"/>
                    <a:pt x="679" y="44"/>
                    <a:pt x="680" y="42"/>
                  </a:cubicBezTo>
                  <a:cubicBezTo>
                    <a:pt x="680" y="41"/>
                    <a:pt x="680" y="41"/>
                    <a:pt x="680" y="41"/>
                  </a:cubicBezTo>
                  <a:cubicBezTo>
                    <a:pt x="681" y="40"/>
                    <a:pt x="681" y="40"/>
                    <a:pt x="682" y="40"/>
                  </a:cubicBezTo>
                  <a:cubicBezTo>
                    <a:pt x="683" y="40"/>
                    <a:pt x="684" y="40"/>
                    <a:pt x="685" y="40"/>
                  </a:cubicBezTo>
                  <a:cubicBezTo>
                    <a:pt x="686" y="41"/>
                    <a:pt x="687" y="40"/>
                    <a:pt x="689" y="38"/>
                  </a:cubicBezTo>
                  <a:cubicBezTo>
                    <a:pt x="698" y="35"/>
                    <a:pt x="699" y="31"/>
                    <a:pt x="708" y="31"/>
                  </a:cubicBezTo>
                  <a:cubicBezTo>
                    <a:pt x="717" y="31"/>
                    <a:pt x="723" y="25"/>
                    <a:pt x="735" y="28"/>
                  </a:cubicBezTo>
                  <a:cubicBezTo>
                    <a:pt x="747" y="31"/>
                    <a:pt x="756" y="30"/>
                    <a:pt x="777" y="32"/>
                  </a:cubicBezTo>
                  <a:cubicBezTo>
                    <a:pt x="795" y="36"/>
                    <a:pt x="808" y="45"/>
                    <a:pt x="817" y="49"/>
                  </a:cubicBezTo>
                  <a:cubicBezTo>
                    <a:pt x="828" y="54"/>
                    <a:pt x="840" y="60"/>
                    <a:pt x="855" y="60"/>
                  </a:cubicBezTo>
                  <a:cubicBezTo>
                    <a:pt x="870" y="61"/>
                    <a:pt x="877" y="53"/>
                    <a:pt x="888" y="49"/>
                  </a:cubicBezTo>
                  <a:cubicBezTo>
                    <a:pt x="899" y="44"/>
                    <a:pt x="917" y="36"/>
                    <a:pt x="936" y="35"/>
                  </a:cubicBezTo>
                  <a:cubicBezTo>
                    <a:pt x="961" y="33"/>
                    <a:pt x="974" y="36"/>
                    <a:pt x="985" y="39"/>
                  </a:cubicBezTo>
                  <a:cubicBezTo>
                    <a:pt x="991" y="40"/>
                    <a:pt x="995" y="41"/>
                    <a:pt x="1001" y="42"/>
                  </a:cubicBezTo>
                  <a:cubicBezTo>
                    <a:pt x="1019" y="43"/>
                    <a:pt x="1029" y="43"/>
                    <a:pt x="1050" y="38"/>
                  </a:cubicBezTo>
                  <a:cubicBezTo>
                    <a:pt x="1064" y="34"/>
                    <a:pt x="1074" y="40"/>
                    <a:pt x="1083" y="47"/>
                  </a:cubicBezTo>
                  <a:cubicBezTo>
                    <a:pt x="1090" y="53"/>
                    <a:pt x="1094" y="63"/>
                    <a:pt x="1094" y="70"/>
                  </a:cubicBezTo>
                  <a:cubicBezTo>
                    <a:pt x="1097" y="86"/>
                    <a:pt x="1084" y="117"/>
                    <a:pt x="1060" y="126"/>
                  </a:cubicBezTo>
                  <a:cubicBezTo>
                    <a:pt x="1050" y="130"/>
                    <a:pt x="1043" y="131"/>
                    <a:pt x="1037" y="130"/>
                  </a:cubicBezTo>
                  <a:cubicBezTo>
                    <a:pt x="1044" y="131"/>
                    <a:pt x="1051" y="133"/>
                    <a:pt x="1057" y="136"/>
                  </a:cubicBezTo>
                  <a:cubicBezTo>
                    <a:pt x="1057" y="136"/>
                    <a:pt x="1057" y="136"/>
                    <a:pt x="1057" y="136"/>
                  </a:cubicBezTo>
                  <a:cubicBezTo>
                    <a:pt x="1059" y="138"/>
                    <a:pt x="1065" y="132"/>
                    <a:pt x="1066" y="135"/>
                  </a:cubicBezTo>
                  <a:cubicBezTo>
                    <a:pt x="1067" y="137"/>
                    <a:pt x="1064" y="140"/>
                    <a:pt x="1063" y="142"/>
                  </a:cubicBezTo>
                  <a:cubicBezTo>
                    <a:pt x="1063" y="142"/>
                    <a:pt x="1064" y="143"/>
                    <a:pt x="1064" y="144"/>
                  </a:cubicBezTo>
                  <a:cubicBezTo>
                    <a:pt x="1066" y="147"/>
                    <a:pt x="1068" y="150"/>
                    <a:pt x="1069" y="153"/>
                  </a:cubicBezTo>
                  <a:cubicBezTo>
                    <a:pt x="1069" y="153"/>
                    <a:pt x="1069" y="153"/>
                    <a:pt x="1069" y="152"/>
                  </a:cubicBezTo>
                  <a:cubicBezTo>
                    <a:pt x="1071" y="152"/>
                    <a:pt x="1073" y="151"/>
                    <a:pt x="1074" y="152"/>
                  </a:cubicBezTo>
                  <a:cubicBezTo>
                    <a:pt x="1078" y="154"/>
                    <a:pt x="1072" y="158"/>
                    <a:pt x="1072" y="160"/>
                  </a:cubicBezTo>
                  <a:cubicBezTo>
                    <a:pt x="1074" y="163"/>
                    <a:pt x="1082" y="157"/>
                    <a:pt x="1080" y="163"/>
                  </a:cubicBezTo>
                  <a:cubicBezTo>
                    <a:pt x="1079" y="165"/>
                    <a:pt x="1076" y="167"/>
                    <a:pt x="1075" y="169"/>
                  </a:cubicBezTo>
                  <a:cubicBezTo>
                    <a:pt x="1074" y="168"/>
                    <a:pt x="1074" y="166"/>
                    <a:pt x="1074" y="165"/>
                  </a:cubicBezTo>
                  <a:cubicBezTo>
                    <a:pt x="1075" y="172"/>
                    <a:pt x="1076" y="178"/>
                    <a:pt x="1075" y="184"/>
                  </a:cubicBezTo>
                  <a:cubicBezTo>
                    <a:pt x="1075" y="184"/>
                    <a:pt x="1075" y="184"/>
                    <a:pt x="1075" y="184"/>
                  </a:cubicBezTo>
                  <a:cubicBezTo>
                    <a:pt x="1075" y="184"/>
                    <a:pt x="1075" y="184"/>
                    <a:pt x="1075" y="184"/>
                  </a:cubicBezTo>
                  <a:cubicBezTo>
                    <a:pt x="1077" y="175"/>
                    <a:pt x="1083" y="166"/>
                    <a:pt x="1094" y="158"/>
                  </a:cubicBezTo>
                  <a:cubicBezTo>
                    <a:pt x="1118" y="138"/>
                    <a:pt x="1132" y="112"/>
                    <a:pt x="1133" y="86"/>
                  </a:cubicBezTo>
                  <a:cubicBezTo>
                    <a:pt x="1134" y="65"/>
                    <a:pt x="1127" y="45"/>
                    <a:pt x="1112" y="31"/>
                  </a:cubicBezTo>
                  <a:cubicBezTo>
                    <a:pt x="1088" y="6"/>
                    <a:pt x="1057" y="8"/>
                    <a:pt x="1032" y="14"/>
                  </a:cubicBezTo>
                  <a:cubicBezTo>
                    <a:pt x="1023" y="16"/>
                    <a:pt x="1016" y="17"/>
                    <a:pt x="1010" y="17"/>
                  </a:cubicBezTo>
                  <a:cubicBezTo>
                    <a:pt x="1002" y="17"/>
                    <a:pt x="994" y="17"/>
                    <a:pt x="986" y="16"/>
                  </a:cubicBezTo>
                  <a:cubicBezTo>
                    <a:pt x="973" y="15"/>
                    <a:pt x="960" y="13"/>
                    <a:pt x="941" y="14"/>
                  </a:cubicBezTo>
                  <a:cubicBezTo>
                    <a:pt x="926" y="16"/>
                    <a:pt x="907" y="27"/>
                    <a:pt x="893" y="31"/>
                  </a:cubicBezTo>
                  <a:cubicBezTo>
                    <a:pt x="881" y="34"/>
                    <a:pt x="873" y="38"/>
                    <a:pt x="859" y="40"/>
                  </a:cubicBezTo>
                  <a:cubicBezTo>
                    <a:pt x="838" y="42"/>
                    <a:pt x="811" y="27"/>
                    <a:pt x="791" y="22"/>
                  </a:cubicBezTo>
                  <a:cubicBezTo>
                    <a:pt x="773" y="18"/>
                    <a:pt x="768" y="15"/>
                    <a:pt x="751" y="13"/>
                  </a:cubicBezTo>
                  <a:cubicBezTo>
                    <a:pt x="734" y="11"/>
                    <a:pt x="732" y="18"/>
                    <a:pt x="720" y="14"/>
                  </a:cubicBezTo>
                  <a:cubicBezTo>
                    <a:pt x="708" y="10"/>
                    <a:pt x="703" y="14"/>
                    <a:pt x="694" y="18"/>
                  </a:cubicBezTo>
                  <a:cubicBezTo>
                    <a:pt x="691" y="19"/>
                    <a:pt x="685" y="16"/>
                    <a:pt x="684" y="15"/>
                  </a:cubicBezTo>
                  <a:cubicBezTo>
                    <a:pt x="684" y="15"/>
                    <a:pt x="684" y="15"/>
                    <a:pt x="684" y="15"/>
                  </a:cubicBezTo>
                  <a:cubicBezTo>
                    <a:pt x="681" y="14"/>
                    <a:pt x="677" y="13"/>
                    <a:pt x="673" y="12"/>
                  </a:cubicBezTo>
                  <a:cubicBezTo>
                    <a:pt x="673" y="12"/>
                    <a:pt x="670" y="14"/>
                    <a:pt x="669" y="14"/>
                  </a:cubicBezTo>
                  <a:cubicBezTo>
                    <a:pt x="665" y="16"/>
                    <a:pt x="664" y="13"/>
                    <a:pt x="662" y="10"/>
                  </a:cubicBezTo>
                  <a:cubicBezTo>
                    <a:pt x="659" y="9"/>
                    <a:pt x="655" y="9"/>
                    <a:pt x="651" y="8"/>
                  </a:cubicBezTo>
                  <a:cubicBezTo>
                    <a:pt x="650" y="8"/>
                    <a:pt x="648" y="9"/>
                    <a:pt x="648" y="10"/>
                  </a:cubicBezTo>
                  <a:cubicBezTo>
                    <a:pt x="648" y="11"/>
                    <a:pt x="648" y="12"/>
                    <a:pt x="646" y="13"/>
                  </a:cubicBezTo>
                  <a:cubicBezTo>
                    <a:pt x="644" y="14"/>
                    <a:pt x="642" y="11"/>
                    <a:pt x="641" y="10"/>
                  </a:cubicBezTo>
                  <a:cubicBezTo>
                    <a:pt x="640" y="8"/>
                    <a:pt x="640" y="7"/>
                    <a:pt x="639" y="6"/>
                  </a:cubicBezTo>
                  <a:cubicBezTo>
                    <a:pt x="639" y="6"/>
                    <a:pt x="638" y="6"/>
                    <a:pt x="638" y="6"/>
                  </a:cubicBezTo>
                  <a:cubicBezTo>
                    <a:pt x="634" y="5"/>
                    <a:pt x="630" y="5"/>
                    <a:pt x="626" y="4"/>
                  </a:cubicBezTo>
                  <a:cubicBezTo>
                    <a:pt x="625" y="4"/>
                    <a:pt x="624" y="5"/>
                    <a:pt x="624" y="6"/>
                  </a:cubicBezTo>
                  <a:cubicBezTo>
                    <a:pt x="624" y="7"/>
                    <a:pt x="624" y="7"/>
                    <a:pt x="624" y="8"/>
                  </a:cubicBezTo>
                  <a:cubicBezTo>
                    <a:pt x="621" y="10"/>
                    <a:pt x="621" y="7"/>
                    <a:pt x="621" y="4"/>
                  </a:cubicBezTo>
                  <a:cubicBezTo>
                    <a:pt x="620" y="4"/>
                    <a:pt x="619" y="3"/>
                    <a:pt x="618" y="3"/>
                  </a:cubicBezTo>
                  <a:cubicBezTo>
                    <a:pt x="617" y="3"/>
                    <a:pt x="615" y="4"/>
                    <a:pt x="615" y="5"/>
                  </a:cubicBezTo>
                  <a:cubicBezTo>
                    <a:pt x="615" y="8"/>
                    <a:pt x="615" y="12"/>
                    <a:pt x="611" y="7"/>
                  </a:cubicBezTo>
                  <a:cubicBezTo>
                    <a:pt x="611" y="7"/>
                    <a:pt x="610" y="6"/>
                    <a:pt x="610" y="5"/>
                  </a:cubicBezTo>
                  <a:cubicBezTo>
                    <a:pt x="610" y="4"/>
                    <a:pt x="608" y="2"/>
                    <a:pt x="607" y="2"/>
                  </a:cubicBezTo>
                  <a:cubicBezTo>
                    <a:pt x="604" y="2"/>
                    <a:pt x="600" y="2"/>
                    <a:pt x="596" y="1"/>
                  </a:cubicBezTo>
                  <a:cubicBezTo>
                    <a:pt x="596" y="1"/>
                    <a:pt x="595" y="1"/>
                    <a:pt x="595" y="2"/>
                  </a:cubicBezTo>
                  <a:cubicBezTo>
                    <a:pt x="594" y="2"/>
                    <a:pt x="594" y="2"/>
                    <a:pt x="594" y="2"/>
                  </a:cubicBezTo>
                  <a:cubicBezTo>
                    <a:pt x="594" y="3"/>
                    <a:pt x="594" y="4"/>
                    <a:pt x="594" y="5"/>
                  </a:cubicBezTo>
                  <a:cubicBezTo>
                    <a:pt x="594" y="10"/>
                    <a:pt x="589" y="9"/>
                    <a:pt x="587" y="3"/>
                  </a:cubicBezTo>
                  <a:cubicBezTo>
                    <a:pt x="587" y="2"/>
                    <a:pt x="585" y="1"/>
                    <a:pt x="585" y="1"/>
                  </a:cubicBezTo>
                  <a:cubicBezTo>
                    <a:pt x="583" y="0"/>
                    <a:pt x="582" y="0"/>
                    <a:pt x="580" y="0"/>
                  </a:cubicBezTo>
                  <a:cubicBezTo>
                    <a:pt x="580" y="0"/>
                    <a:pt x="578" y="1"/>
                    <a:pt x="578" y="2"/>
                  </a:cubicBezTo>
                  <a:cubicBezTo>
                    <a:pt x="578" y="6"/>
                    <a:pt x="578" y="11"/>
                    <a:pt x="573" y="7"/>
                  </a:cubicBezTo>
                  <a:cubicBezTo>
                    <a:pt x="572" y="6"/>
                    <a:pt x="572" y="4"/>
                    <a:pt x="572" y="2"/>
                  </a:cubicBezTo>
                  <a:cubicBezTo>
                    <a:pt x="572" y="1"/>
                    <a:pt x="570" y="0"/>
                    <a:pt x="569" y="0"/>
                  </a:cubicBezTo>
                  <a:cubicBezTo>
                    <a:pt x="568" y="0"/>
                    <a:pt x="567" y="0"/>
                    <a:pt x="566" y="0"/>
                  </a:cubicBezTo>
                  <a:cubicBezTo>
                    <a:pt x="566" y="2"/>
                    <a:pt x="566" y="3"/>
                    <a:pt x="565" y="3"/>
                  </a:cubicBezTo>
                  <a:cubicBezTo>
                    <a:pt x="563" y="4"/>
                    <a:pt x="562" y="3"/>
                    <a:pt x="561" y="2"/>
                  </a:cubicBezTo>
                  <a:cubicBezTo>
                    <a:pt x="561" y="1"/>
                    <a:pt x="559" y="0"/>
                    <a:pt x="558" y="0"/>
                  </a:cubicBezTo>
                  <a:cubicBezTo>
                    <a:pt x="557" y="0"/>
                    <a:pt x="555" y="0"/>
                    <a:pt x="553" y="1"/>
                  </a:cubicBezTo>
                  <a:cubicBezTo>
                    <a:pt x="552" y="1"/>
                    <a:pt x="551" y="2"/>
                    <a:pt x="551" y="3"/>
                  </a:cubicBezTo>
                  <a:cubicBezTo>
                    <a:pt x="551" y="4"/>
                    <a:pt x="551" y="5"/>
                    <a:pt x="551" y="6"/>
                  </a:cubicBezTo>
                  <a:cubicBezTo>
                    <a:pt x="551" y="8"/>
                    <a:pt x="550" y="11"/>
                    <a:pt x="546" y="9"/>
                  </a:cubicBezTo>
                  <a:cubicBezTo>
                    <a:pt x="545" y="8"/>
                    <a:pt x="545" y="5"/>
                    <a:pt x="545" y="3"/>
                  </a:cubicBezTo>
                  <a:cubicBezTo>
                    <a:pt x="545" y="3"/>
                    <a:pt x="542" y="1"/>
                    <a:pt x="541" y="1"/>
                  </a:cubicBezTo>
                  <a:cubicBezTo>
                    <a:pt x="540" y="2"/>
                    <a:pt x="538" y="2"/>
                    <a:pt x="536" y="2"/>
                  </a:cubicBezTo>
                  <a:cubicBezTo>
                    <a:pt x="536" y="3"/>
                    <a:pt x="536" y="5"/>
                    <a:pt x="537" y="6"/>
                  </a:cubicBezTo>
                  <a:cubicBezTo>
                    <a:pt x="533" y="8"/>
                    <a:pt x="533" y="6"/>
                    <a:pt x="533" y="4"/>
                  </a:cubicBezTo>
                  <a:cubicBezTo>
                    <a:pt x="532" y="4"/>
                    <a:pt x="530" y="3"/>
                    <a:pt x="529" y="3"/>
                  </a:cubicBezTo>
                  <a:cubicBezTo>
                    <a:pt x="527" y="3"/>
                    <a:pt x="525" y="3"/>
                    <a:pt x="522" y="4"/>
                  </a:cubicBezTo>
                  <a:cubicBezTo>
                    <a:pt x="522" y="4"/>
                    <a:pt x="522" y="4"/>
                    <a:pt x="522" y="4"/>
                  </a:cubicBezTo>
                  <a:cubicBezTo>
                    <a:pt x="521" y="6"/>
                    <a:pt x="525" y="11"/>
                    <a:pt x="520" y="10"/>
                  </a:cubicBezTo>
                  <a:cubicBezTo>
                    <a:pt x="518" y="10"/>
                    <a:pt x="517" y="8"/>
                    <a:pt x="517" y="6"/>
                  </a:cubicBezTo>
                  <a:cubicBezTo>
                    <a:pt x="517" y="6"/>
                    <a:pt x="515" y="5"/>
                    <a:pt x="514" y="5"/>
                  </a:cubicBezTo>
                  <a:cubicBezTo>
                    <a:pt x="511" y="5"/>
                    <a:pt x="508" y="6"/>
                    <a:pt x="505" y="6"/>
                  </a:cubicBezTo>
                  <a:cubicBezTo>
                    <a:pt x="505" y="6"/>
                    <a:pt x="504" y="7"/>
                    <a:pt x="504" y="8"/>
                  </a:cubicBezTo>
                  <a:cubicBezTo>
                    <a:pt x="504" y="9"/>
                    <a:pt x="504" y="10"/>
                    <a:pt x="502" y="11"/>
                  </a:cubicBezTo>
                  <a:cubicBezTo>
                    <a:pt x="500" y="12"/>
                    <a:pt x="499" y="11"/>
                    <a:pt x="499" y="9"/>
                  </a:cubicBezTo>
                  <a:cubicBezTo>
                    <a:pt x="498" y="9"/>
                    <a:pt x="496" y="7"/>
                    <a:pt x="495" y="8"/>
                  </a:cubicBezTo>
                  <a:cubicBezTo>
                    <a:pt x="492" y="8"/>
                    <a:pt x="489" y="9"/>
                    <a:pt x="486" y="9"/>
                  </a:cubicBezTo>
                  <a:cubicBezTo>
                    <a:pt x="486" y="11"/>
                    <a:pt x="486" y="13"/>
                    <a:pt x="485" y="14"/>
                  </a:cubicBezTo>
                  <a:cubicBezTo>
                    <a:pt x="482" y="16"/>
                    <a:pt x="481" y="11"/>
                    <a:pt x="480" y="10"/>
                  </a:cubicBezTo>
                  <a:cubicBezTo>
                    <a:pt x="478" y="11"/>
                    <a:pt x="476" y="11"/>
                    <a:pt x="474" y="12"/>
                  </a:cubicBezTo>
                  <a:cubicBezTo>
                    <a:pt x="473" y="14"/>
                    <a:pt x="475" y="16"/>
                    <a:pt x="475" y="19"/>
                  </a:cubicBezTo>
                  <a:cubicBezTo>
                    <a:pt x="469" y="21"/>
                    <a:pt x="471" y="15"/>
                    <a:pt x="470" y="13"/>
                  </a:cubicBezTo>
                  <a:cubicBezTo>
                    <a:pt x="470" y="13"/>
                    <a:pt x="470" y="13"/>
                    <a:pt x="469" y="13"/>
                  </a:cubicBezTo>
                  <a:cubicBezTo>
                    <a:pt x="466" y="13"/>
                    <a:pt x="463" y="14"/>
                    <a:pt x="460" y="15"/>
                  </a:cubicBezTo>
                  <a:cubicBezTo>
                    <a:pt x="460" y="16"/>
                    <a:pt x="461" y="18"/>
                    <a:pt x="459" y="19"/>
                  </a:cubicBezTo>
                  <a:cubicBezTo>
                    <a:pt x="457" y="20"/>
                    <a:pt x="456" y="18"/>
                    <a:pt x="454" y="17"/>
                  </a:cubicBezTo>
                  <a:cubicBezTo>
                    <a:pt x="454" y="17"/>
                    <a:pt x="454" y="17"/>
                    <a:pt x="453" y="16"/>
                  </a:cubicBezTo>
                  <a:cubicBezTo>
                    <a:pt x="451" y="17"/>
                    <a:pt x="448" y="18"/>
                    <a:pt x="445" y="19"/>
                  </a:cubicBezTo>
                  <a:cubicBezTo>
                    <a:pt x="445" y="19"/>
                    <a:pt x="444" y="19"/>
                    <a:pt x="444" y="19"/>
                  </a:cubicBezTo>
                  <a:cubicBezTo>
                    <a:pt x="436" y="20"/>
                    <a:pt x="432" y="16"/>
                    <a:pt x="423" y="16"/>
                  </a:cubicBezTo>
                  <a:cubicBezTo>
                    <a:pt x="414" y="16"/>
                    <a:pt x="403" y="17"/>
                    <a:pt x="391" y="20"/>
                  </a:cubicBezTo>
                  <a:cubicBezTo>
                    <a:pt x="379" y="23"/>
                    <a:pt x="382" y="23"/>
                    <a:pt x="365" y="23"/>
                  </a:cubicBezTo>
                  <a:cubicBezTo>
                    <a:pt x="348" y="23"/>
                    <a:pt x="330" y="24"/>
                    <a:pt x="316" y="33"/>
                  </a:cubicBezTo>
                  <a:cubicBezTo>
                    <a:pt x="302" y="42"/>
                    <a:pt x="290" y="39"/>
                    <a:pt x="275" y="40"/>
                  </a:cubicBezTo>
                  <a:cubicBezTo>
                    <a:pt x="261" y="38"/>
                    <a:pt x="249" y="35"/>
                    <a:pt x="238" y="31"/>
                  </a:cubicBezTo>
                  <a:cubicBezTo>
                    <a:pt x="224" y="27"/>
                    <a:pt x="211" y="23"/>
                    <a:pt x="195" y="21"/>
                  </a:cubicBezTo>
                  <a:cubicBezTo>
                    <a:pt x="177" y="20"/>
                    <a:pt x="163" y="21"/>
                    <a:pt x="150" y="23"/>
                  </a:cubicBezTo>
                  <a:cubicBezTo>
                    <a:pt x="142" y="23"/>
                    <a:pt x="135" y="24"/>
                    <a:pt x="127" y="24"/>
                  </a:cubicBezTo>
                  <a:cubicBezTo>
                    <a:pt x="121" y="24"/>
                    <a:pt x="114" y="22"/>
                    <a:pt x="104" y="20"/>
                  </a:cubicBezTo>
                  <a:cubicBezTo>
                    <a:pt x="80" y="14"/>
                    <a:pt x="46" y="6"/>
                    <a:pt x="22" y="31"/>
                  </a:cubicBezTo>
                  <a:cubicBezTo>
                    <a:pt x="7" y="45"/>
                    <a:pt x="0" y="65"/>
                    <a:pt x="1" y="86"/>
                  </a:cubicBezTo>
                  <a:cubicBezTo>
                    <a:pt x="2" y="112"/>
                    <a:pt x="16" y="138"/>
                    <a:pt x="40" y="158"/>
                  </a:cubicBezTo>
                  <a:cubicBezTo>
                    <a:pt x="50" y="166"/>
                    <a:pt x="57" y="175"/>
                    <a:pt x="59" y="184"/>
                  </a:cubicBezTo>
                  <a:cubicBezTo>
                    <a:pt x="59" y="184"/>
                    <a:pt x="59" y="184"/>
                    <a:pt x="59" y="184"/>
                  </a:cubicBezTo>
                  <a:cubicBezTo>
                    <a:pt x="60" y="176"/>
                    <a:pt x="62" y="168"/>
                    <a:pt x="66" y="160"/>
                  </a:cubicBezTo>
                  <a:cubicBezTo>
                    <a:pt x="65" y="161"/>
                    <a:pt x="65" y="161"/>
                    <a:pt x="65" y="162"/>
                  </a:cubicBezTo>
                  <a:cubicBezTo>
                    <a:pt x="61" y="158"/>
                    <a:pt x="59" y="156"/>
                    <a:pt x="59" y="154"/>
                  </a:cubicBezTo>
                  <a:cubicBezTo>
                    <a:pt x="60" y="152"/>
                    <a:pt x="65" y="157"/>
                    <a:pt x="68" y="156"/>
                  </a:cubicBezTo>
                  <a:cubicBezTo>
                    <a:pt x="68" y="156"/>
                    <a:pt x="68" y="156"/>
                    <a:pt x="67" y="157"/>
                  </a:cubicBezTo>
                  <a:cubicBezTo>
                    <a:pt x="68" y="155"/>
                    <a:pt x="69" y="154"/>
                    <a:pt x="69" y="153"/>
                  </a:cubicBezTo>
                  <a:cubicBezTo>
                    <a:pt x="69" y="153"/>
                    <a:pt x="69" y="153"/>
                    <a:pt x="69" y="153"/>
                  </a:cubicBezTo>
                  <a:cubicBezTo>
                    <a:pt x="69" y="151"/>
                    <a:pt x="67" y="149"/>
                    <a:pt x="67" y="147"/>
                  </a:cubicBezTo>
                  <a:cubicBezTo>
                    <a:pt x="68" y="145"/>
                    <a:pt x="70" y="145"/>
                    <a:pt x="73" y="146"/>
                  </a:cubicBezTo>
                  <a:cubicBezTo>
                    <a:pt x="73" y="146"/>
                    <a:pt x="73" y="146"/>
                    <a:pt x="73" y="146"/>
                  </a:cubicBezTo>
                  <a:cubicBezTo>
                    <a:pt x="73" y="145"/>
                    <a:pt x="74" y="144"/>
                    <a:pt x="75" y="143"/>
                  </a:cubicBezTo>
                  <a:cubicBezTo>
                    <a:pt x="79" y="135"/>
                    <a:pt x="87" y="132"/>
                    <a:pt x="97" y="130"/>
                  </a:cubicBezTo>
                  <a:cubicBezTo>
                    <a:pt x="91" y="131"/>
                    <a:pt x="83" y="130"/>
                    <a:pt x="74" y="126"/>
                  </a:cubicBezTo>
                  <a:cubicBezTo>
                    <a:pt x="50" y="117"/>
                    <a:pt x="37" y="86"/>
                    <a:pt x="40" y="70"/>
                  </a:cubicBezTo>
                  <a:cubicBezTo>
                    <a:pt x="40" y="63"/>
                    <a:pt x="44" y="55"/>
                    <a:pt x="50" y="50"/>
                  </a:cubicBezTo>
                  <a:cubicBezTo>
                    <a:pt x="59" y="43"/>
                    <a:pt x="72" y="41"/>
                    <a:pt x="86" y="44"/>
                  </a:cubicBezTo>
                  <a:cubicBezTo>
                    <a:pt x="108" y="49"/>
                    <a:pt x="117" y="49"/>
                    <a:pt x="135" y="48"/>
                  </a:cubicBezTo>
                  <a:cubicBezTo>
                    <a:pt x="141" y="48"/>
                    <a:pt x="146" y="47"/>
                    <a:pt x="151" y="45"/>
                  </a:cubicBezTo>
                  <a:cubicBezTo>
                    <a:pt x="163" y="43"/>
                    <a:pt x="176" y="40"/>
                    <a:pt x="201" y="42"/>
                  </a:cubicBezTo>
                  <a:cubicBezTo>
                    <a:pt x="220" y="43"/>
                    <a:pt x="232" y="48"/>
                    <a:pt x="243" y="52"/>
                  </a:cubicBezTo>
                  <a:cubicBezTo>
                    <a:pt x="255" y="57"/>
                    <a:pt x="264" y="61"/>
                    <a:pt x="278" y="60"/>
                  </a:cubicBezTo>
                  <a:cubicBezTo>
                    <a:pt x="294" y="60"/>
                    <a:pt x="306" y="54"/>
                    <a:pt x="317" y="49"/>
                  </a:cubicBezTo>
                  <a:cubicBezTo>
                    <a:pt x="326" y="45"/>
                    <a:pt x="335" y="41"/>
                    <a:pt x="346" y="40"/>
                  </a:cubicBezTo>
                  <a:cubicBezTo>
                    <a:pt x="354" y="40"/>
                    <a:pt x="373" y="33"/>
                    <a:pt x="391" y="31"/>
                  </a:cubicBezTo>
                  <a:cubicBezTo>
                    <a:pt x="405" y="30"/>
                    <a:pt x="418" y="34"/>
                    <a:pt x="422" y="33"/>
                  </a:cubicBezTo>
                  <a:cubicBezTo>
                    <a:pt x="432" y="32"/>
                    <a:pt x="442" y="37"/>
                    <a:pt x="445" y="38"/>
                  </a:cubicBezTo>
                  <a:cubicBezTo>
                    <a:pt x="446" y="40"/>
                    <a:pt x="448" y="41"/>
                    <a:pt x="449" y="40"/>
                  </a:cubicBezTo>
                  <a:cubicBezTo>
                    <a:pt x="450" y="40"/>
                    <a:pt x="451" y="40"/>
                    <a:pt x="452" y="40"/>
                  </a:cubicBezTo>
                  <a:cubicBezTo>
                    <a:pt x="452" y="40"/>
                    <a:pt x="453" y="40"/>
                    <a:pt x="453" y="41"/>
                  </a:cubicBezTo>
                  <a:cubicBezTo>
                    <a:pt x="454" y="41"/>
                    <a:pt x="454" y="41"/>
                    <a:pt x="454" y="42"/>
                  </a:cubicBezTo>
                  <a:cubicBezTo>
                    <a:pt x="455" y="44"/>
                    <a:pt x="452" y="49"/>
                    <a:pt x="456" y="49"/>
                  </a:cubicBezTo>
                  <a:cubicBezTo>
                    <a:pt x="458" y="49"/>
                    <a:pt x="460" y="48"/>
                    <a:pt x="462" y="47"/>
                  </a:cubicBezTo>
                  <a:cubicBezTo>
                    <a:pt x="463" y="48"/>
                    <a:pt x="464" y="49"/>
                    <a:pt x="465" y="50"/>
                  </a:cubicBezTo>
                  <a:cubicBezTo>
                    <a:pt x="465" y="52"/>
                    <a:pt x="463" y="54"/>
                    <a:pt x="465" y="55"/>
                  </a:cubicBezTo>
                  <a:cubicBezTo>
                    <a:pt x="467" y="57"/>
                    <a:pt x="469" y="56"/>
                    <a:pt x="471" y="55"/>
                  </a:cubicBezTo>
                  <a:cubicBezTo>
                    <a:pt x="472" y="56"/>
                    <a:pt x="473" y="58"/>
                    <a:pt x="475" y="59"/>
                  </a:cubicBezTo>
                  <a:cubicBezTo>
                    <a:pt x="474" y="60"/>
                    <a:pt x="473" y="61"/>
                    <a:pt x="473" y="62"/>
                  </a:cubicBezTo>
                  <a:cubicBezTo>
                    <a:pt x="474" y="65"/>
                    <a:pt x="476" y="64"/>
                    <a:pt x="478" y="62"/>
                  </a:cubicBezTo>
                  <a:cubicBezTo>
                    <a:pt x="478" y="62"/>
                    <a:pt x="479" y="63"/>
                    <a:pt x="479" y="63"/>
                  </a:cubicBezTo>
                  <a:cubicBezTo>
                    <a:pt x="479" y="63"/>
                    <a:pt x="479" y="63"/>
                    <a:pt x="479" y="63"/>
                  </a:cubicBezTo>
                  <a:cubicBezTo>
                    <a:pt x="477" y="65"/>
                    <a:pt x="478" y="68"/>
                    <a:pt x="480" y="69"/>
                  </a:cubicBezTo>
                  <a:cubicBezTo>
                    <a:pt x="481" y="70"/>
                    <a:pt x="482" y="70"/>
                    <a:pt x="482" y="70"/>
                  </a:cubicBezTo>
                  <a:cubicBezTo>
                    <a:pt x="483" y="70"/>
                    <a:pt x="483" y="71"/>
                    <a:pt x="484" y="72"/>
                  </a:cubicBezTo>
                  <a:cubicBezTo>
                    <a:pt x="485" y="74"/>
                    <a:pt x="485" y="74"/>
                    <a:pt x="486" y="74"/>
                  </a:cubicBezTo>
                  <a:cubicBezTo>
                    <a:pt x="485" y="76"/>
                    <a:pt x="485" y="77"/>
                    <a:pt x="487" y="79"/>
                  </a:cubicBezTo>
                  <a:cubicBezTo>
                    <a:pt x="488" y="81"/>
                    <a:pt x="490" y="83"/>
                    <a:pt x="492" y="83"/>
                  </a:cubicBezTo>
                  <a:cubicBezTo>
                    <a:pt x="493" y="85"/>
                    <a:pt x="494" y="87"/>
                    <a:pt x="496" y="88"/>
                  </a:cubicBezTo>
                  <a:cubicBezTo>
                    <a:pt x="496" y="89"/>
                    <a:pt x="495" y="89"/>
                    <a:pt x="495" y="89"/>
                  </a:cubicBezTo>
                  <a:cubicBezTo>
                    <a:pt x="494" y="91"/>
                    <a:pt x="496" y="94"/>
                    <a:pt x="497" y="95"/>
                  </a:cubicBezTo>
                  <a:cubicBezTo>
                    <a:pt x="498" y="96"/>
                    <a:pt x="500" y="98"/>
                    <a:pt x="501" y="98"/>
                  </a:cubicBezTo>
                  <a:cubicBezTo>
                    <a:pt x="503" y="99"/>
                    <a:pt x="503" y="98"/>
                    <a:pt x="504" y="97"/>
                  </a:cubicBezTo>
                  <a:cubicBezTo>
                    <a:pt x="505" y="99"/>
                    <a:pt x="506" y="100"/>
                    <a:pt x="507" y="102"/>
                  </a:cubicBezTo>
                  <a:cubicBezTo>
                    <a:pt x="505" y="103"/>
                    <a:pt x="502" y="105"/>
                    <a:pt x="502" y="106"/>
                  </a:cubicBezTo>
                  <a:cubicBezTo>
                    <a:pt x="502" y="108"/>
                    <a:pt x="505" y="112"/>
                    <a:pt x="506" y="111"/>
                  </a:cubicBezTo>
                  <a:cubicBezTo>
                    <a:pt x="513" y="111"/>
                    <a:pt x="508" y="119"/>
                    <a:pt x="509" y="122"/>
                  </a:cubicBezTo>
                  <a:cubicBezTo>
                    <a:pt x="509" y="124"/>
                    <a:pt x="510" y="127"/>
                    <a:pt x="512" y="127"/>
                  </a:cubicBezTo>
                  <a:cubicBezTo>
                    <a:pt x="514" y="129"/>
                    <a:pt x="512" y="128"/>
                    <a:pt x="514" y="127"/>
                  </a:cubicBezTo>
                  <a:cubicBezTo>
                    <a:pt x="515" y="127"/>
                    <a:pt x="518" y="129"/>
                    <a:pt x="518" y="131"/>
                  </a:cubicBezTo>
                  <a:cubicBezTo>
                    <a:pt x="519" y="132"/>
                    <a:pt x="518" y="135"/>
                    <a:pt x="517" y="136"/>
                  </a:cubicBezTo>
                  <a:cubicBezTo>
                    <a:pt x="514" y="137"/>
                    <a:pt x="512" y="138"/>
                    <a:pt x="512" y="141"/>
                  </a:cubicBezTo>
                  <a:cubicBezTo>
                    <a:pt x="513" y="143"/>
                    <a:pt x="513" y="149"/>
                    <a:pt x="517" y="149"/>
                  </a:cubicBezTo>
                  <a:cubicBezTo>
                    <a:pt x="518" y="149"/>
                    <a:pt x="519" y="149"/>
                    <a:pt x="519" y="148"/>
                  </a:cubicBezTo>
                  <a:cubicBezTo>
                    <a:pt x="520" y="147"/>
                    <a:pt x="523" y="148"/>
                    <a:pt x="523" y="150"/>
                  </a:cubicBezTo>
                  <a:cubicBezTo>
                    <a:pt x="523" y="151"/>
                    <a:pt x="523" y="153"/>
                    <a:pt x="524" y="155"/>
                  </a:cubicBezTo>
                  <a:cubicBezTo>
                    <a:pt x="523" y="155"/>
                    <a:pt x="522" y="156"/>
                    <a:pt x="522" y="158"/>
                  </a:cubicBezTo>
                  <a:cubicBezTo>
                    <a:pt x="521" y="160"/>
                    <a:pt x="520" y="166"/>
                    <a:pt x="521" y="168"/>
                  </a:cubicBezTo>
                  <a:cubicBezTo>
                    <a:pt x="522" y="169"/>
                    <a:pt x="522" y="169"/>
                    <a:pt x="523" y="170"/>
                  </a:cubicBezTo>
                  <a:cubicBezTo>
                    <a:pt x="523" y="170"/>
                    <a:pt x="523" y="170"/>
                    <a:pt x="523" y="170"/>
                  </a:cubicBezTo>
                  <a:cubicBezTo>
                    <a:pt x="526" y="171"/>
                    <a:pt x="529" y="173"/>
                    <a:pt x="529" y="175"/>
                  </a:cubicBezTo>
                  <a:cubicBezTo>
                    <a:pt x="530" y="178"/>
                    <a:pt x="528" y="180"/>
                    <a:pt x="528" y="182"/>
                  </a:cubicBezTo>
                  <a:cubicBezTo>
                    <a:pt x="529" y="186"/>
                    <a:pt x="536" y="187"/>
                    <a:pt x="538" y="190"/>
                  </a:cubicBezTo>
                  <a:cubicBezTo>
                    <a:pt x="538" y="192"/>
                    <a:pt x="537" y="194"/>
                    <a:pt x="535" y="196"/>
                  </a:cubicBezTo>
                  <a:cubicBezTo>
                    <a:pt x="535" y="197"/>
                    <a:pt x="535" y="198"/>
                    <a:pt x="535" y="198"/>
                  </a:cubicBezTo>
                  <a:cubicBezTo>
                    <a:pt x="534" y="202"/>
                    <a:pt x="541" y="200"/>
                    <a:pt x="541" y="203"/>
                  </a:cubicBezTo>
                  <a:cubicBezTo>
                    <a:pt x="542" y="205"/>
                    <a:pt x="540" y="207"/>
                    <a:pt x="540" y="208"/>
                  </a:cubicBezTo>
                  <a:cubicBezTo>
                    <a:pt x="541" y="210"/>
                    <a:pt x="547" y="211"/>
                    <a:pt x="547" y="213"/>
                  </a:cubicBezTo>
                  <a:cubicBezTo>
                    <a:pt x="548" y="214"/>
                    <a:pt x="547" y="215"/>
                    <a:pt x="547" y="217"/>
                  </a:cubicBezTo>
                  <a:cubicBezTo>
                    <a:pt x="545" y="217"/>
                    <a:pt x="545" y="217"/>
                    <a:pt x="545" y="220"/>
                  </a:cubicBezTo>
                  <a:cubicBezTo>
                    <a:pt x="545" y="224"/>
                    <a:pt x="544" y="226"/>
                    <a:pt x="547" y="228"/>
                  </a:cubicBezTo>
                  <a:cubicBezTo>
                    <a:pt x="549" y="231"/>
                    <a:pt x="550" y="232"/>
                    <a:pt x="551" y="237"/>
                  </a:cubicBezTo>
                  <a:cubicBezTo>
                    <a:pt x="552" y="241"/>
                    <a:pt x="548" y="241"/>
                    <a:pt x="549" y="245"/>
                  </a:cubicBezTo>
                  <a:cubicBezTo>
                    <a:pt x="549" y="248"/>
                    <a:pt x="551" y="248"/>
                    <a:pt x="553" y="251"/>
                  </a:cubicBezTo>
                  <a:cubicBezTo>
                    <a:pt x="554" y="253"/>
                    <a:pt x="551" y="254"/>
                    <a:pt x="552" y="257"/>
                  </a:cubicBezTo>
                  <a:cubicBezTo>
                    <a:pt x="553" y="260"/>
                    <a:pt x="555" y="261"/>
                    <a:pt x="556" y="265"/>
                  </a:cubicBezTo>
                  <a:cubicBezTo>
                    <a:pt x="556" y="269"/>
                    <a:pt x="553" y="267"/>
                    <a:pt x="554" y="271"/>
                  </a:cubicBezTo>
                  <a:cubicBezTo>
                    <a:pt x="554" y="274"/>
                    <a:pt x="558" y="274"/>
                    <a:pt x="559" y="277"/>
                  </a:cubicBezTo>
                  <a:cubicBezTo>
                    <a:pt x="559" y="278"/>
                    <a:pt x="556" y="279"/>
                    <a:pt x="557" y="282"/>
                  </a:cubicBezTo>
                  <a:cubicBezTo>
                    <a:pt x="557" y="285"/>
                    <a:pt x="555" y="289"/>
                    <a:pt x="557" y="294"/>
                  </a:cubicBezTo>
                  <a:cubicBezTo>
                    <a:pt x="559" y="299"/>
                    <a:pt x="558" y="301"/>
                    <a:pt x="558" y="306"/>
                  </a:cubicBezTo>
                  <a:cubicBezTo>
                    <a:pt x="558" y="313"/>
                    <a:pt x="560" y="310"/>
                    <a:pt x="559" y="317"/>
                  </a:cubicBezTo>
                  <a:cubicBezTo>
                    <a:pt x="559" y="323"/>
                    <a:pt x="559" y="327"/>
                    <a:pt x="557" y="328"/>
                  </a:cubicBezTo>
                  <a:cubicBezTo>
                    <a:pt x="555" y="329"/>
                    <a:pt x="555" y="333"/>
                    <a:pt x="556" y="337"/>
                  </a:cubicBezTo>
                  <a:cubicBezTo>
                    <a:pt x="556" y="340"/>
                    <a:pt x="556" y="338"/>
                    <a:pt x="555" y="341"/>
                  </a:cubicBezTo>
                  <a:cubicBezTo>
                    <a:pt x="555" y="345"/>
                    <a:pt x="552" y="344"/>
                    <a:pt x="553" y="349"/>
                  </a:cubicBezTo>
                  <a:cubicBezTo>
                    <a:pt x="555" y="353"/>
                    <a:pt x="553" y="355"/>
                    <a:pt x="553" y="360"/>
                  </a:cubicBezTo>
                  <a:cubicBezTo>
                    <a:pt x="553" y="364"/>
                    <a:pt x="551" y="365"/>
                    <a:pt x="552" y="369"/>
                  </a:cubicBezTo>
                  <a:cubicBezTo>
                    <a:pt x="553" y="374"/>
                    <a:pt x="553" y="379"/>
                    <a:pt x="555" y="383"/>
                  </a:cubicBezTo>
                  <a:cubicBezTo>
                    <a:pt x="557" y="386"/>
                    <a:pt x="555" y="389"/>
                    <a:pt x="558" y="393"/>
                  </a:cubicBezTo>
                  <a:cubicBezTo>
                    <a:pt x="561" y="397"/>
                    <a:pt x="561" y="401"/>
                    <a:pt x="561" y="404"/>
                  </a:cubicBezTo>
                  <a:cubicBezTo>
                    <a:pt x="566" y="414"/>
                    <a:pt x="555" y="443"/>
                    <a:pt x="529" y="443"/>
                  </a:cubicBezTo>
                  <a:cubicBezTo>
                    <a:pt x="521" y="443"/>
                    <a:pt x="514" y="443"/>
                    <a:pt x="507" y="441"/>
                  </a:cubicBezTo>
                  <a:cubicBezTo>
                    <a:pt x="507" y="441"/>
                    <a:pt x="507" y="441"/>
                    <a:pt x="508" y="441"/>
                  </a:cubicBezTo>
                  <a:cubicBezTo>
                    <a:pt x="506" y="441"/>
                    <a:pt x="498" y="438"/>
                    <a:pt x="496" y="443"/>
                  </a:cubicBezTo>
                  <a:cubicBezTo>
                    <a:pt x="492" y="451"/>
                    <a:pt x="498" y="454"/>
                    <a:pt x="496" y="461"/>
                  </a:cubicBezTo>
                  <a:cubicBezTo>
                    <a:pt x="495" y="467"/>
                    <a:pt x="498" y="472"/>
                    <a:pt x="501" y="476"/>
                  </a:cubicBezTo>
                  <a:cubicBezTo>
                    <a:pt x="503" y="478"/>
                    <a:pt x="501" y="485"/>
                    <a:pt x="502" y="490"/>
                  </a:cubicBezTo>
                  <a:cubicBezTo>
                    <a:pt x="502" y="494"/>
                    <a:pt x="501" y="498"/>
                    <a:pt x="502" y="502"/>
                  </a:cubicBezTo>
                  <a:cubicBezTo>
                    <a:pt x="503" y="507"/>
                    <a:pt x="502" y="511"/>
                    <a:pt x="503" y="514"/>
                  </a:cubicBezTo>
                  <a:cubicBezTo>
                    <a:pt x="503" y="517"/>
                    <a:pt x="505" y="520"/>
                    <a:pt x="506" y="526"/>
                  </a:cubicBezTo>
                  <a:cubicBezTo>
                    <a:pt x="507" y="530"/>
                    <a:pt x="506" y="534"/>
                    <a:pt x="506" y="538"/>
                  </a:cubicBezTo>
                  <a:cubicBezTo>
                    <a:pt x="507" y="544"/>
                    <a:pt x="506" y="549"/>
                    <a:pt x="506" y="551"/>
                  </a:cubicBezTo>
                  <a:cubicBezTo>
                    <a:pt x="506" y="554"/>
                    <a:pt x="505" y="558"/>
                    <a:pt x="506" y="563"/>
                  </a:cubicBezTo>
                  <a:cubicBezTo>
                    <a:pt x="507" y="565"/>
                    <a:pt x="509" y="570"/>
                    <a:pt x="509" y="572"/>
                  </a:cubicBezTo>
                  <a:cubicBezTo>
                    <a:pt x="509" y="575"/>
                    <a:pt x="508" y="578"/>
                    <a:pt x="508" y="581"/>
                  </a:cubicBezTo>
                  <a:cubicBezTo>
                    <a:pt x="509" y="583"/>
                    <a:pt x="511" y="585"/>
                    <a:pt x="511" y="588"/>
                  </a:cubicBezTo>
                  <a:cubicBezTo>
                    <a:pt x="511" y="592"/>
                    <a:pt x="510" y="596"/>
                    <a:pt x="510" y="600"/>
                  </a:cubicBezTo>
                  <a:cubicBezTo>
                    <a:pt x="511" y="604"/>
                    <a:pt x="514" y="606"/>
                    <a:pt x="514" y="610"/>
                  </a:cubicBezTo>
                  <a:cubicBezTo>
                    <a:pt x="514" y="618"/>
                    <a:pt x="518" y="622"/>
                    <a:pt x="519" y="626"/>
                  </a:cubicBezTo>
                  <a:cubicBezTo>
                    <a:pt x="519" y="629"/>
                    <a:pt x="518" y="635"/>
                    <a:pt x="521" y="640"/>
                  </a:cubicBezTo>
                  <a:cubicBezTo>
                    <a:pt x="522" y="643"/>
                    <a:pt x="521" y="646"/>
                    <a:pt x="522" y="649"/>
                  </a:cubicBezTo>
                  <a:cubicBezTo>
                    <a:pt x="522" y="652"/>
                    <a:pt x="524" y="654"/>
                    <a:pt x="524" y="657"/>
                  </a:cubicBezTo>
                  <a:cubicBezTo>
                    <a:pt x="524" y="663"/>
                    <a:pt x="523" y="667"/>
                    <a:pt x="523" y="672"/>
                  </a:cubicBezTo>
                  <a:cubicBezTo>
                    <a:pt x="523" y="677"/>
                    <a:pt x="524" y="683"/>
                    <a:pt x="524" y="690"/>
                  </a:cubicBezTo>
                  <a:cubicBezTo>
                    <a:pt x="524" y="694"/>
                    <a:pt x="522" y="696"/>
                    <a:pt x="522" y="700"/>
                  </a:cubicBezTo>
                  <a:cubicBezTo>
                    <a:pt x="521" y="703"/>
                    <a:pt x="522" y="708"/>
                    <a:pt x="521" y="713"/>
                  </a:cubicBezTo>
                  <a:cubicBezTo>
                    <a:pt x="520" y="718"/>
                    <a:pt x="518" y="716"/>
                    <a:pt x="517" y="723"/>
                  </a:cubicBezTo>
                  <a:cubicBezTo>
                    <a:pt x="517" y="725"/>
                    <a:pt x="516" y="731"/>
                    <a:pt x="515" y="733"/>
                  </a:cubicBezTo>
                  <a:cubicBezTo>
                    <a:pt x="513" y="736"/>
                    <a:pt x="512" y="738"/>
                    <a:pt x="510" y="739"/>
                  </a:cubicBezTo>
                  <a:cubicBezTo>
                    <a:pt x="510" y="739"/>
                    <a:pt x="510" y="739"/>
                    <a:pt x="510" y="739"/>
                  </a:cubicBezTo>
                  <a:cubicBezTo>
                    <a:pt x="519" y="734"/>
                    <a:pt x="541" y="730"/>
                    <a:pt x="566" y="730"/>
                  </a:cubicBezTo>
                  <a:cubicBezTo>
                    <a:pt x="568" y="730"/>
                    <a:pt x="568" y="730"/>
                    <a:pt x="568" y="730"/>
                  </a:cubicBezTo>
                  <a:cubicBezTo>
                    <a:pt x="593" y="730"/>
                    <a:pt x="615" y="734"/>
                    <a:pt x="623" y="740"/>
                  </a:cubicBezTo>
                  <a:cubicBezTo>
                    <a:pt x="623" y="740"/>
                    <a:pt x="623" y="740"/>
                    <a:pt x="623" y="740"/>
                  </a:cubicBezTo>
                  <a:cubicBezTo>
                    <a:pt x="622" y="738"/>
                    <a:pt x="620" y="737"/>
                    <a:pt x="619" y="733"/>
                  </a:cubicBezTo>
                  <a:cubicBezTo>
                    <a:pt x="617" y="731"/>
                    <a:pt x="617" y="725"/>
                    <a:pt x="616" y="723"/>
                  </a:cubicBezTo>
                  <a:cubicBezTo>
                    <a:pt x="615" y="716"/>
                    <a:pt x="614" y="718"/>
                    <a:pt x="613" y="713"/>
                  </a:cubicBezTo>
                  <a:cubicBezTo>
                    <a:pt x="611" y="708"/>
                    <a:pt x="612" y="703"/>
                    <a:pt x="611" y="700"/>
                  </a:cubicBezTo>
                  <a:cubicBezTo>
                    <a:pt x="611" y="696"/>
                    <a:pt x="609" y="694"/>
                    <a:pt x="609" y="690"/>
                  </a:cubicBezTo>
                  <a:cubicBezTo>
                    <a:pt x="609" y="683"/>
                    <a:pt x="614" y="678"/>
                    <a:pt x="614" y="672"/>
                  </a:cubicBezTo>
                  <a:cubicBezTo>
                    <a:pt x="614" y="667"/>
                    <a:pt x="613" y="664"/>
                    <a:pt x="613" y="657"/>
                  </a:cubicBezTo>
                  <a:cubicBezTo>
                    <a:pt x="613" y="654"/>
                    <a:pt x="614" y="652"/>
                    <a:pt x="615" y="650"/>
                  </a:cubicBezTo>
                  <a:cubicBezTo>
                    <a:pt x="615" y="647"/>
                    <a:pt x="614" y="644"/>
                    <a:pt x="616" y="641"/>
                  </a:cubicBezTo>
                </a:path>
              </a:pathLst>
            </a:custGeom>
            <a:noFill/>
            <a:ln w="7938" cap="rnd">
              <a:solidFill>
                <a:srgbClr val="33333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211"/>
            <p:cNvSpPr>
              <a:spLocks/>
            </p:cNvSpPr>
            <p:nvPr/>
          </p:nvSpPr>
          <p:spPr bwMode="auto">
            <a:xfrm>
              <a:off x="2973" y="2815"/>
              <a:ext cx="41" cy="304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4" y="12"/>
                </a:cxn>
                <a:cxn ang="0">
                  <a:pos x="15" y="16"/>
                </a:cxn>
                <a:cxn ang="0">
                  <a:pos x="12" y="25"/>
                </a:cxn>
                <a:cxn ang="0">
                  <a:pos x="12" y="32"/>
                </a:cxn>
                <a:cxn ang="0">
                  <a:pos x="10" y="38"/>
                </a:cxn>
                <a:cxn ang="0">
                  <a:pos x="10" y="44"/>
                </a:cxn>
                <a:cxn ang="0">
                  <a:pos x="9" y="49"/>
                </a:cxn>
                <a:cxn ang="0">
                  <a:pos x="9" y="58"/>
                </a:cxn>
                <a:cxn ang="0">
                  <a:pos x="8" y="65"/>
                </a:cxn>
                <a:cxn ang="0">
                  <a:pos x="9" y="71"/>
                </a:cxn>
                <a:cxn ang="0">
                  <a:pos x="7" y="79"/>
                </a:cxn>
                <a:cxn ang="0">
                  <a:pos x="7" y="87"/>
                </a:cxn>
                <a:cxn ang="0">
                  <a:pos x="6" y="94"/>
                </a:cxn>
                <a:cxn ang="0">
                  <a:pos x="6" y="101"/>
                </a:cxn>
                <a:cxn ang="0">
                  <a:pos x="5" y="111"/>
                </a:cxn>
                <a:cxn ang="0">
                  <a:pos x="1" y="126"/>
                </a:cxn>
                <a:cxn ang="0">
                  <a:pos x="0" y="110"/>
                </a:cxn>
                <a:cxn ang="0">
                  <a:pos x="4" y="99"/>
                </a:cxn>
                <a:cxn ang="0">
                  <a:pos x="2" y="89"/>
                </a:cxn>
                <a:cxn ang="0">
                  <a:pos x="2" y="67"/>
                </a:cxn>
                <a:cxn ang="0">
                  <a:pos x="2" y="63"/>
                </a:cxn>
                <a:cxn ang="0">
                  <a:pos x="5" y="52"/>
                </a:cxn>
                <a:cxn ang="0">
                  <a:pos x="7" y="45"/>
                </a:cxn>
                <a:cxn ang="0">
                  <a:pos x="7" y="38"/>
                </a:cxn>
                <a:cxn ang="0">
                  <a:pos x="8" y="32"/>
                </a:cxn>
                <a:cxn ang="0">
                  <a:pos x="8" y="25"/>
                </a:cxn>
                <a:cxn ang="0">
                  <a:pos x="10" y="18"/>
                </a:cxn>
                <a:cxn ang="0">
                  <a:pos x="11" y="12"/>
                </a:cxn>
                <a:cxn ang="0">
                  <a:pos x="14" y="4"/>
                </a:cxn>
              </a:cxnLst>
              <a:rect l="0" t="0" r="r" b="b"/>
              <a:pathLst>
                <a:path w="17" h="126">
                  <a:moveTo>
                    <a:pt x="16" y="0"/>
                  </a:moveTo>
                  <a:cubicBezTo>
                    <a:pt x="17" y="4"/>
                    <a:pt x="15" y="8"/>
                    <a:pt x="14" y="12"/>
                  </a:cubicBezTo>
                  <a:cubicBezTo>
                    <a:pt x="14" y="13"/>
                    <a:pt x="15" y="15"/>
                    <a:pt x="15" y="16"/>
                  </a:cubicBezTo>
                  <a:cubicBezTo>
                    <a:pt x="15" y="19"/>
                    <a:pt x="13" y="22"/>
                    <a:pt x="12" y="25"/>
                  </a:cubicBezTo>
                  <a:cubicBezTo>
                    <a:pt x="11" y="28"/>
                    <a:pt x="12" y="28"/>
                    <a:pt x="12" y="32"/>
                  </a:cubicBezTo>
                  <a:cubicBezTo>
                    <a:pt x="12" y="33"/>
                    <a:pt x="11" y="35"/>
                    <a:pt x="10" y="38"/>
                  </a:cubicBezTo>
                  <a:cubicBezTo>
                    <a:pt x="10" y="40"/>
                    <a:pt x="10" y="42"/>
                    <a:pt x="10" y="44"/>
                  </a:cubicBezTo>
                  <a:cubicBezTo>
                    <a:pt x="10" y="46"/>
                    <a:pt x="9" y="48"/>
                    <a:pt x="9" y="49"/>
                  </a:cubicBezTo>
                  <a:cubicBezTo>
                    <a:pt x="9" y="51"/>
                    <a:pt x="10" y="54"/>
                    <a:pt x="9" y="58"/>
                  </a:cubicBezTo>
                  <a:cubicBezTo>
                    <a:pt x="9" y="60"/>
                    <a:pt x="8" y="62"/>
                    <a:pt x="8" y="65"/>
                  </a:cubicBezTo>
                  <a:cubicBezTo>
                    <a:pt x="8" y="67"/>
                    <a:pt x="9" y="69"/>
                    <a:pt x="9" y="71"/>
                  </a:cubicBezTo>
                  <a:cubicBezTo>
                    <a:pt x="9" y="74"/>
                    <a:pt x="7" y="77"/>
                    <a:pt x="7" y="79"/>
                  </a:cubicBezTo>
                  <a:cubicBezTo>
                    <a:pt x="7" y="82"/>
                    <a:pt x="7" y="84"/>
                    <a:pt x="7" y="87"/>
                  </a:cubicBezTo>
                  <a:cubicBezTo>
                    <a:pt x="7" y="89"/>
                    <a:pt x="6" y="92"/>
                    <a:pt x="6" y="94"/>
                  </a:cubicBezTo>
                  <a:cubicBezTo>
                    <a:pt x="6" y="96"/>
                    <a:pt x="6" y="99"/>
                    <a:pt x="6" y="101"/>
                  </a:cubicBezTo>
                  <a:cubicBezTo>
                    <a:pt x="7" y="106"/>
                    <a:pt x="7" y="107"/>
                    <a:pt x="5" y="111"/>
                  </a:cubicBezTo>
                  <a:cubicBezTo>
                    <a:pt x="4" y="115"/>
                    <a:pt x="6" y="122"/>
                    <a:pt x="1" y="126"/>
                  </a:cubicBezTo>
                  <a:cubicBezTo>
                    <a:pt x="3" y="122"/>
                    <a:pt x="3" y="114"/>
                    <a:pt x="0" y="110"/>
                  </a:cubicBezTo>
                  <a:cubicBezTo>
                    <a:pt x="3" y="107"/>
                    <a:pt x="4" y="104"/>
                    <a:pt x="4" y="99"/>
                  </a:cubicBezTo>
                  <a:cubicBezTo>
                    <a:pt x="3" y="95"/>
                    <a:pt x="2" y="93"/>
                    <a:pt x="2" y="89"/>
                  </a:cubicBezTo>
                  <a:cubicBezTo>
                    <a:pt x="3" y="84"/>
                    <a:pt x="6" y="73"/>
                    <a:pt x="2" y="67"/>
                  </a:cubicBezTo>
                  <a:cubicBezTo>
                    <a:pt x="2" y="67"/>
                    <a:pt x="1" y="64"/>
                    <a:pt x="2" y="63"/>
                  </a:cubicBezTo>
                  <a:cubicBezTo>
                    <a:pt x="3" y="59"/>
                    <a:pt x="3" y="56"/>
                    <a:pt x="5" y="52"/>
                  </a:cubicBezTo>
                  <a:cubicBezTo>
                    <a:pt x="6" y="49"/>
                    <a:pt x="6" y="47"/>
                    <a:pt x="7" y="45"/>
                  </a:cubicBezTo>
                  <a:cubicBezTo>
                    <a:pt x="7" y="43"/>
                    <a:pt x="6" y="40"/>
                    <a:pt x="7" y="38"/>
                  </a:cubicBezTo>
                  <a:cubicBezTo>
                    <a:pt x="7" y="36"/>
                    <a:pt x="7" y="34"/>
                    <a:pt x="8" y="32"/>
                  </a:cubicBezTo>
                  <a:cubicBezTo>
                    <a:pt x="8" y="30"/>
                    <a:pt x="8" y="28"/>
                    <a:pt x="8" y="25"/>
                  </a:cubicBezTo>
                  <a:cubicBezTo>
                    <a:pt x="9" y="23"/>
                    <a:pt x="10" y="21"/>
                    <a:pt x="10" y="18"/>
                  </a:cubicBezTo>
                  <a:cubicBezTo>
                    <a:pt x="10" y="16"/>
                    <a:pt x="11" y="14"/>
                    <a:pt x="11" y="12"/>
                  </a:cubicBezTo>
                  <a:cubicBezTo>
                    <a:pt x="12" y="10"/>
                    <a:pt x="12" y="6"/>
                    <a:pt x="14" y="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Freeform 212"/>
            <p:cNvSpPr>
              <a:spLocks/>
            </p:cNvSpPr>
            <p:nvPr/>
          </p:nvSpPr>
          <p:spPr bwMode="auto">
            <a:xfrm>
              <a:off x="2903" y="3314"/>
              <a:ext cx="58" cy="53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17" y="21"/>
                </a:cxn>
                <a:cxn ang="0">
                  <a:pos x="21" y="15"/>
                </a:cxn>
                <a:cxn ang="0">
                  <a:pos x="19" y="10"/>
                </a:cxn>
                <a:cxn ang="0">
                  <a:pos x="24" y="0"/>
                </a:cxn>
                <a:cxn ang="0">
                  <a:pos x="17" y="7"/>
                </a:cxn>
                <a:cxn ang="0">
                  <a:pos x="17" y="16"/>
                </a:cxn>
                <a:cxn ang="0">
                  <a:pos x="0" y="20"/>
                </a:cxn>
              </a:cxnLst>
              <a:rect l="0" t="0" r="r" b="b"/>
              <a:pathLst>
                <a:path w="24" h="22">
                  <a:moveTo>
                    <a:pt x="0" y="20"/>
                  </a:moveTo>
                  <a:cubicBezTo>
                    <a:pt x="7" y="20"/>
                    <a:pt x="13" y="22"/>
                    <a:pt x="17" y="21"/>
                  </a:cubicBezTo>
                  <a:cubicBezTo>
                    <a:pt x="22" y="20"/>
                    <a:pt x="22" y="17"/>
                    <a:pt x="21" y="15"/>
                  </a:cubicBezTo>
                  <a:cubicBezTo>
                    <a:pt x="21" y="13"/>
                    <a:pt x="19" y="11"/>
                    <a:pt x="19" y="10"/>
                  </a:cubicBezTo>
                  <a:cubicBezTo>
                    <a:pt x="20" y="8"/>
                    <a:pt x="23" y="6"/>
                    <a:pt x="24" y="0"/>
                  </a:cubicBezTo>
                  <a:cubicBezTo>
                    <a:pt x="23" y="2"/>
                    <a:pt x="21" y="7"/>
                    <a:pt x="17" y="7"/>
                  </a:cubicBezTo>
                  <a:cubicBezTo>
                    <a:pt x="13" y="8"/>
                    <a:pt x="18" y="12"/>
                    <a:pt x="17" y="16"/>
                  </a:cubicBezTo>
                  <a:cubicBezTo>
                    <a:pt x="16" y="18"/>
                    <a:pt x="6" y="20"/>
                    <a:pt x="0" y="2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Freeform 213"/>
            <p:cNvSpPr>
              <a:spLocks/>
            </p:cNvSpPr>
            <p:nvPr/>
          </p:nvSpPr>
          <p:spPr bwMode="auto">
            <a:xfrm>
              <a:off x="3339" y="1838"/>
              <a:ext cx="369" cy="2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3" y="97"/>
                </a:cxn>
              </a:cxnLst>
              <a:rect l="0" t="0" r="r" b="b"/>
              <a:pathLst>
                <a:path w="153" h="97">
                  <a:moveTo>
                    <a:pt x="0" y="0"/>
                  </a:moveTo>
                  <a:cubicBezTo>
                    <a:pt x="29" y="30"/>
                    <a:pt x="119" y="85"/>
                    <a:pt x="153" y="97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" name="Freeform 214"/>
            <p:cNvSpPr>
              <a:spLocks/>
            </p:cNvSpPr>
            <p:nvPr/>
          </p:nvSpPr>
          <p:spPr bwMode="auto">
            <a:xfrm>
              <a:off x="3346" y="1814"/>
              <a:ext cx="369" cy="2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3" y="96"/>
                </a:cxn>
              </a:cxnLst>
              <a:rect l="0" t="0" r="r" b="b"/>
              <a:pathLst>
                <a:path w="153" h="96">
                  <a:moveTo>
                    <a:pt x="0" y="0"/>
                  </a:moveTo>
                  <a:cubicBezTo>
                    <a:pt x="23" y="28"/>
                    <a:pt x="109" y="86"/>
                    <a:pt x="153" y="96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Freeform 215"/>
            <p:cNvSpPr>
              <a:spLocks/>
            </p:cNvSpPr>
            <p:nvPr/>
          </p:nvSpPr>
          <p:spPr bwMode="auto">
            <a:xfrm>
              <a:off x="2047" y="1814"/>
              <a:ext cx="367" cy="232"/>
            </a:xfrm>
            <a:custGeom>
              <a:avLst/>
              <a:gdLst/>
              <a:ahLst/>
              <a:cxnLst>
                <a:cxn ang="0">
                  <a:pos x="152" y="0"/>
                </a:cxn>
                <a:cxn ang="0">
                  <a:pos x="0" y="96"/>
                </a:cxn>
              </a:cxnLst>
              <a:rect l="0" t="0" r="r" b="b"/>
              <a:pathLst>
                <a:path w="152" h="96">
                  <a:moveTo>
                    <a:pt x="152" y="0"/>
                  </a:moveTo>
                  <a:cubicBezTo>
                    <a:pt x="130" y="28"/>
                    <a:pt x="41" y="88"/>
                    <a:pt x="0" y="96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Freeform 216"/>
            <p:cNvSpPr>
              <a:spLocks/>
            </p:cNvSpPr>
            <p:nvPr/>
          </p:nvSpPr>
          <p:spPr bwMode="auto">
            <a:xfrm>
              <a:off x="2054" y="1838"/>
              <a:ext cx="369" cy="234"/>
            </a:xfrm>
            <a:custGeom>
              <a:avLst/>
              <a:gdLst/>
              <a:ahLst/>
              <a:cxnLst>
                <a:cxn ang="0">
                  <a:pos x="153" y="0"/>
                </a:cxn>
                <a:cxn ang="0">
                  <a:pos x="0" y="97"/>
                </a:cxn>
              </a:cxnLst>
              <a:rect l="0" t="0" r="r" b="b"/>
              <a:pathLst>
                <a:path w="153" h="97">
                  <a:moveTo>
                    <a:pt x="153" y="0"/>
                  </a:moveTo>
                  <a:cubicBezTo>
                    <a:pt x="124" y="30"/>
                    <a:pt x="34" y="86"/>
                    <a:pt x="0" y="97"/>
                  </a:cubicBezTo>
                </a:path>
              </a:pathLst>
            </a:custGeom>
            <a:noFill/>
            <a:ln w="3175" cap="rnd">
              <a:solidFill>
                <a:srgbClr val="15622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Freeform 217"/>
            <p:cNvSpPr>
              <a:spLocks/>
            </p:cNvSpPr>
            <p:nvPr/>
          </p:nvSpPr>
          <p:spPr bwMode="auto">
            <a:xfrm>
              <a:off x="3358" y="1841"/>
              <a:ext cx="85" cy="91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10" y="21"/>
                </a:cxn>
                <a:cxn ang="0">
                  <a:pos x="20" y="20"/>
                </a:cxn>
                <a:cxn ang="0">
                  <a:pos x="22" y="29"/>
                </a:cxn>
                <a:cxn ang="0">
                  <a:pos x="32" y="38"/>
                </a:cxn>
              </a:cxnLst>
              <a:rect l="0" t="0" r="r" b="b"/>
              <a:pathLst>
                <a:path w="35" h="38">
                  <a:moveTo>
                    <a:pt x="0" y="12"/>
                  </a:moveTo>
                  <a:cubicBezTo>
                    <a:pt x="5" y="0"/>
                    <a:pt x="8" y="19"/>
                    <a:pt x="10" y="21"/>
                  </a:cubicBezTo>
                  <a:cubicBezTo>
                    <a:pt x="14" y="22"/>
                    <a:pt x="16" y="17"/>
                    <a:pt x="20" y="20"/>
                  </a:cubicBezTo>
                  <a:cubicBezTo>
                    <a:pt x="22" y="21"/>
                    <a:pt x="21" y="26"/>
                    <a:pt x="22" y="29"/>
                  </a:cubicBezTo>
                  <a:cubicBezTo>
                    <a:pt x="31" y="27"/>
                    <a:pt x="35" y="27"/>
                    <a:pt x="32" y="38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218"/>
            <p:cNvSpPr>
              <a:spLocks/>
            </p:cNvSpPr>
            <p:nvPr/>
          </p:nvSpPr>
          <p:spPr bwMode="auto">
            <a:xfrm>
              <a:off x="3481" y="1944"/>
              <a:ext cx="65" cy="4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5" y="1"/>
                </a:cxn>
                <a:cxn ang="0">
                  <a:pos x="6" y="7"/>
                </a:cxn>
                <a:cxn ang="0">
                  <a:pos x="13" y="9"/>
                </a:cxn>
                <a:cxn ang="0">
                  <a:pos x="16" y="12"/>
                </a:cxn>
                <a:cxn ang="0">
                  <a:pos x="22" y="11"/>
                </a:cxn>
                <a:cxn ang="0">
                  <a:pos x="27" y="18"/>
                </a:cxn>
              </a:cxnLst>
              <a:rect l="0" t="0" r="r" b="b"/>
              <a:pathLst>
                <a:path w="27" h="18">
                  <a:moveTo>
                    <a:pt x="0" y="2"/>
                  </a:moveTo>
                  <a:cubicBezTo>
                    <a:pt x="2" y="2"/>
                    <a:pt x="3" y="0"/>
                    <a:pt x="5" y="1"/>
                  </a:cubicBezTo>
                  <a:cubicBezTo>
                    <a:pt x="5" y="3"/>
                    <a:pt x="4" y="6"/>
                    <a:pt x="6" y="7"/>
                  </a:cubicBezTo>
                  <a:cubicBezTo>
                    <a:pt x="11" y="9"/>
                    <a:pt x="11" y="3"/>
                    <a:pt x="13" y="9"/>
                  </a:cubicBezTo>
                  <a:cubicBezTo>
                    <a:pt x="14" y="10"/>
                    <a:pt x="14" y="11"/>
                    <a:pt x="16" y="12"/>
                  </a:cubicBezTo>
                  <a:cubicBezTo>
                    <a:pt x="18" y="13"/>
                    <a:pt x="20" y="11"/>
                    <a:pt x="22" y="11"/>
                  </a:cubicBezTo>
                  <a:cubicBezTo>
                    <a:pt x="25" y="12"/>
                    <a:pt x="24" y="16"/>
                    <a:pt x="27" y="18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" name="Freeform 219"/>
            <p:cNvSpPr>
              <a:spLocks/>
            </p:cNvSpPr>
            <p:nvPr/>
          </p:nvSpPr>
          <p:spPr bwMode="auto">
            <a:xfrm>
              <a:off x="3561" y="1978"/>
              <a:ext cx="84" cy="4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" y="0"/>
                </a:cxn>
                <a:cxn ang="0">
                  <a:pos x="6" y="6"/>
                </a:cxn>
                <a:cxn ang="0">
                  <a:pos x="16" y="5"/>
                </a:cxn>
                <a:cxn ang="0">
                  <a:pos x="17" y="11"/>
                </a:cxn>
                <a:cxn ang="0">
                  <a:pos x="25" y="9"/>
                </a:cxn>
                <a:cxn ang="0">
                  <a:pos x="25" y="14"/>
                </a:cxn>
                <a:cxn ang="0">
                  <a:pos x="32" y="12"/>
                </a:cxn>
                <a:cxn ang="0">
                  <a:pos x="34" y="20"/>
                </a:cxn>
              </a:cxnLst>
              <a:rect l="0" t="0" r="r" b="b"/>
              <a:pathLst>
                <a:path w="35" h="20">
                  <a:moveTo>
                    <a:pt x="0" y="3"/>
                  </a:moveTo>
                  <a:cubicBezTo>
                    <a:pt x="1" y="2"/>
                    <a:pt x="3" y="0"/>
                    <a:pt x="5" y="0"/>
                  </a:cubicBezTo>
                  <a:cubicBezTo>
                    <a:pt x="6" y="1"/>
                    <a:pt x="5" y="4"/>
                    <a:pt x="6" y="6"/>
                  </a:cubicBezTo>
                  <a:cubicBezTo>
                    <a:pt x="9" y="9"/>
                    <a:pt x="13" y="3"/>
                    <a:pt x="16" y="5"/>
                  </a:cubicBezTo>
                  <a:cubicBezTo>
                    <a:pt x="18" y="6"/>
                    <a:pt x="15" y="9"/>
                    <a:pt x="17" y="11"/>
                  </a:cubicBezTo>
                  <a:cubicBezTo>
                    <a:pt x="20" y="13"/>
                    <a:pt x="23" y="9"/>
                    <a:pt x="25" y="9"/>
                  </a:cubicBezTo>
                  <a:cubicBezTo>
                    <a:pt x="25" y="10"/>
                    <a:pt x="24" y="13"/>
                    <a:pt x="25" y="14"/>
                  </a:cubicBezTo>
                  <a:cubicBezTo>
                    <a:pt x="27" y="16"/>
                    <a:pt x="31" y="13"/>
                    <a:pt x="32" y="12"/>
                  </a:cubicBezTo>
                  <a:cubicBezTo>
                    <a:pt x="35" y="13"/>
                    <a:pt x="30" y="20"/>
                    <a:pt x="34" y="2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Freeform 220"/>
            <p:cNvSpPr>
              <a:spLocks/>
            </p:cNvSpPr>
            <p:nvPr/>
          </p:nvSpPr>
          <p:spPr bwMode="auto">
            <a:xfrm>
              <a:off x="2074" y="1985"/>
              <a:ext cx="101" cy="56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2" y="18"/>
                </a:cxn>
                <a:cxn ang="0">
                  <a:pos x="6" y="19"/>
                </a:cxn>
                <a:cxn ang="0">
                  <a:pos x="11" y="14"/>
                </a:cxn>
                <a:cxn ang="0">
                  <a:pos x="15" y="17"/>
                </a:cxn>
                <a:cxn ang="0">
                  <a:pos x="19" y="10"/>
                </a:cxn>
                <a:cxn ang="0">
                  <a:pos x="25" y="12"/>
                </a:cxn>
                <a:cxn ang="0">
                  <a:pos x="28" y="6"/>
                </a:cxn>
                <a:cxn ang="0">
                  <a:pos x="36" y="6"/>
                </a:cxn>
                <a:cxn ang="0">
                  <a:pos x="38" y="0"/>
                </a:cxn>
                <a:cxn ang="0">
                  <a:pos x="42" y="0"/>
                </a:cxn>
              </a:cxnLst>
              <a:rect l="0" t="0" r="r" b="b"/>
              <a:pathLst>
                <a:path w="42" h="23">
                  <a:moveTo>
                    <a:pt x="0" y="23"/>
                  </a:moveTo>
                  <a:cubicBezTo>
                    <a:pt x="0" y="22"/>
                    <a:pt x="1" y="19"/>
                    <a:pt x="2" y="18"/>
                  </a:cubicBezTo>
                  <a:cubicBezTo>
                    <a:pt x="4" y="16"/>
                    <a:pt x="4" y="18"/>
                    <a:pt x="6" y="19"/>
                  </a:cubicBezTo>
                  <a:cubicBezTo>
                    <a:pt x="11" y="23"/>
                    <a:pt x="11" y="18"/>
                    <a:pt x="11" y="14"/>
                  </a:cubicBezTo>
                  <a:cubicBezTo>
                    <a:pt x="12" y="15"/>
                    <a:pt x="13" y="18"/>
                    <a:pt x="15" y="17"/>
                  </a:cubicBezTo>
                  <a:cubicBezTo>
                    <a:pt x="19" y="17"/>
                    <a:pt x="17" y="11"/>
                    <a:pt x="19" y="10"/>
                  </a:cubicBezTo>
                  <a:cubicBezTo>
                    <a:pt x="21" y="10"/>
                    <a:pt x="23" y="13"/>
                    <a:pt x="25" y="12"/>
                  </a:cubicBezTo>
                  <a:cubicBezTo>
                    <a:pt x="27" y="10"/>
                    <a:pt x="26" y="7"/>
                    <a:pt x="28" y="6"/>
                  </a:cubicBezTo>
                  <a:cubicBezTo>
                    <a:pt x="31" y="9"/>
                    <a:pt x="33" y="11"/>
                    <a:pt x="36" y="6"/>
                  </a:cubicBezTo>
                  <a:cubicBezTo>
                    <a:pt x="36" y="4"/>
                    <a:pt x="37" y="2"/>
                    <a:pt x="38" y="0"/>
                  </a:cubicBezTo>
                  <a:cubicBezTo>
                    <a:pt x="39" y="0"/>
                    <a:pt x="41" y="0"/>
                    <a:pt x="42" y="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Freeform 221"/>
            <p:cNvSpPr>
              <a:spLocks/>
            </p:cNvSpPr>
            <p:nvPr/>
          </p:nvSpPr>
          <p:spPr bwMode="auto">
            <a:xfrm>
              <a:off x="2286" y="1858"/>
              <a:ext cx="72" cy="7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" y="23"/>
                </a:cxn>
                <a:cxn ang="0">
                  <a:pos x="5" y="26"/>
                </a:cxn>
                <a:cxn ang="0">
                  <a:pos x="9" y="18"/>
                </a:cxn>
                <a:cxn ang="0">
                  <a:pos x="16" y="21"/>
                </a:cxn>
                <a:cxn ang="0">
                  <a:pos x="18" y="11"/>
                </a:cxn>
                <a:cxn ang="0">
                  <a:pos x="23" y="13"/>
                </a:cxn>
                <a:cxn ang="0">
                  <a:pos x="28" y="11"/>
                </a:cxn>
                <a:cxn ang="0">
                  <a:pos x="30" y="0"/>
                </a:cxn>
              </a:cxnLst>
              <a:rect l="0" t="0" r="r" b="b"/>
              <a:pathLst>
                <a:path w="30" h="29">
                  <a:moveTo>
                    <a:pt x="0" y="29"/>
                  </a:moveTo>
                  <a:cubicBezTo>
                    <a:pt x="0" y="27"/>
                    <a:pt x="0" y="24"/>
                    <a:pt x="1" y="23"/>
                  </a:cubicBezTo>
                  <a:cubicBezTo>
                    <a:pt x="3" y="23"/>
                    <a:pt x="3" y="26"/>
                    <a:pt x="5" y="26"/>
                  </a:cubicBezTo>
                  <a:cubicBezTo>
                    <a:pt x="8" y="25"/>
                    <a:pt x="7" y="19"/>
                    <a:pt x="9" y="18"/>
                  </a:cubicBezTo>
                  <a:cubicBezTo>
                    <a:pt x="11" y="19"/>
                    <a:pt x="14" y="23"/>
                    <a:pt x="16" y="21"/>
                  </a:cubicBezTo>
                  <a:cubicBezTo>
                    <a:pt x="19" y="19"/>
                    <a:pt x="15" y="12"/>
                    <a:pt x="18" y="11"/>
                  </a:cubicBezTo>
                  <a:cubicBezTo>
                    <a:pt x="19" y="11"/>
                    <a:pt x="22" y="13"/>
                    <a:pt x="23" y="13"/>
                  </a:cubicBezTo>
                  <a:cubicBezTo>
                    <a:pt x="25" y="13"/>
                    <a:pt x="26" y="12"/>
                    <a:pt x="28" y="11"/>
                  </a:cubicBezTo>
                  <a:cubicBezTo>
                    <a:pt x="30" y="8"/>
                    <a:pt x="28" y="3"/>
                    <a:pt x="30" y="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" name="Freeform 222"/>
            <p:cNvSpPr>
              <a:spLocks/>
            </p:cNvSpPr>
            <p:nvPr/>
          </p:nvSpPr>
          <p:spPr bwMode="auto">
            <a:xfrm>
              <a:off x="2185" y="1932"/>
              <a:ext cx="106" cy="82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6" y="25"/>
                </a:cxn>
                <a:cxn ang="0">
                  <a:pos x="12" y="24"/>
                </a:cxn>
                <a:cxn ang="0">
                  <a:pos x="17" y="16"/>
                </a:cxn>
                <a:cxn ang="0">
                  <a:pos x="25" y="17"/>
                </a:cxn>
                <a:cxn ang="0">
                  <a:pos x="27" y="12"/>
                </a:cxn>
                <a:cxn ang="0">
                  <a:pos x="29" y="11"/>
                </a:cxn>
                <a:cxn ang="0">
                  <a:pos x="33" y="12"/>
                </a:cxn>
                <a:cxn ang="0">
                  <a:pos x="38" y="8"/>
                </a:cxn>
                <a:cxn ang="0">
                  <a:pos x="44" y="0"/>
                </a:cxn>
              </a:cxnLst>
              <a:rect l="0" t="0" r="r" b="b"/>
              <a:pathLst>
                <a:path w="44" h="34">
                  <a:moveTo>
                    <a:pt x="0" y="34"/>
                  </a:moveTo>
                  <a:cubicBezTo>
                    <a:pt x="1" y="29"/>
                    <a:pt x="0" y="24"/>
                    <a:pt x="6" y="25"/>
                  </a:cubicBezTo>
                  <a:cubicBezTo>
                    <a:pt x="8" y="25"/>
                    <a:pt x="10" y="26"/>
                    <a:pt x="12" y="24"/>
                  </a:cubicBezTo>
                  <a:cubicBezTo>
                    <a:pt x="15" y="22"/>
                    <a:pt x="14" y="18"/>
                    <a:pt x="17" y="16"/>
                  </a:cubicBezTo>
                  <a:cubicBezTo>
                    <a:pt x="20" y="16"/>
                    <a:pt x="22" y="20"/>
                    <a:pt x="25" y="17"/>
                  </a:cubicBezTo>
                  <a:cubicBezTo>
                    <a:pt x="26" y="16"/>
                    <a:pt x="26" y="13"/>
                    <a:pt x="27" y="12"/>
                  </a:cubicBezTo>
                  <a:cubicBezTo>
                    <a:pt x="29" y="9"/>
                    <a:pt x="26" y="10"/>
                    <a:pt x="29" y="11"/>
                  </a:cubicBezTo>
                  <a:cubicBezTo>
                    <a:pt x="31" y="11"/>
                    <a:pt x="31" y="12"/>
                    <a:pt x="33" y="12"/>
                  </a:cubicBezTo>
                  <a:cubicBezTo>
                    <a:pt x="35" y="11"/>
                    <a:pt x="37" y="9"/>
                    <a:pt x="38" y="8"/>
                  </a:cubicBezTo>
                  <a:cubicBezTo>
                    <a:pt x="40" y="5"/>
                    <a:pt x="41" y="2"/>
                    <a:pt x="44" y="0"/>
                  </a:cubicBezTo>
                </a:path>
              </a:pathLst>
            </a:custGeom>
            <a:noFill/>
            <a:ln w="7938" cap="rnd">
              <a:solidFill>
                <a:srgbClr val="A3C56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Freeform 223"/>
            <p:cNvSpPr>
              <a:spLocks/>
            </p:cNvSpPr>
            <p:nvPr/>
          </p:nvSpPr>
          <p:spPr bwMode="auto">
            <a:xfrm>
              <a:off x="2122" y="1884"/>
              <a:ext cx="227" cy="14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94" y="0"/>
                </a:cxn>
                <a:cxn ang="0">
                  <a:pos x="0" y="59"/>
                </a:cxn>
              </a:cxnLst>
              <a:rect l="0" t="0" r="r" b="b"/>
              <a:pathLst>
                <a:path w="94" h="59">
                  <a:moveTo>
                    <a:pt x="0" y="59"/>
                  </a:moveTo>
                  <a:cubicBezTo>
                    <a:pt x="12" y="55"/>
                    <a:pt x="76" y="18"/>
                    <a:pt x="94" y="0"/>
                  </a:cubicBezTo>
                  <a:cubicBezTo>
                    <a:pt x="89" y="5"/>
                    <a:pt x="20" y="49"/>
                    <a:pt x="0" y="5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Freeform 224"/>
            <p:cNvSpPr>
              <a:spLocks/>
            </p:cNvSpPr>
            <p:nvPr/>
          </p:nvSpPr>
          <p:spPr bwMode="auto">
            <a:xfrm>
              <a:off x="2199" y="1937"/>
              <a:ext cx="104" cy="7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43" y="0"/>
                </a:cxn>
              </a:cxnLst>
              <a:rect l="0" t="0" r="r" b="b"/>
              <a:pathLst>
                <a:path w="43" h="29">
                  <a:moveTo>
                    <a:pt x="0" y="29"/>
                  </a:moveTo>
                  <a:cubicBezTo>
                    <a:pt x="9" y="24"/>
                    <a:pt x="36" y="7"/>
                    <a:pt x="43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Freeform 225"/>
            <p:cNvSpPr>
              <a:spLocks/>
            </p:cNvSpPr>
            <p:nvPr/>
          </p:nvSpPr>
          <p:spPr bwMode="auto">
            <a:xfrm>
              <a:off x="3513" y="1952"/>
              <a:ext cx="173" cy="8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" y="37"/>
                </a:cxn>
                <a:cxn ang="0">
                  <a:pos x="0" y="0"/>
                </a:cxn>
              </a:cxnLst>
              <a:rect l="0" t="0" r="r" b="b"/>
              <a:pathLst>
                <a:path w="72" h="37">
                  <a:moveTo>
                    <a:pt x="0" y="0"/>
                  </a:moveTo>
                  <a:cubicBezTo>
                    <a:pt x="7" y="7"/>
                    <a:pt x="41" y="29"/>
                    <a:pt x="72" y="37"/>
                  </a:cubicBezTo>
                  <a:cubicBezTo>
                    <a:pt x="63" y="34"/>
                    <a:pt x="13" y="11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" name="Freeform 226"/>
            <p:cNvSpPr>
              <a:spLocks/>
            </p:cNvSpPr>
            <p:nvPr/>
          </p:nvSpPr>
          <p:spPr bwMode="auto">
            <a:xfrm>
              <a:off x="3397" y="1896"/>
              <a:ext cx="222" cy="140"/>
            </a:xfrm>
            <a:custGeom>
              <a:avLst/>
              <a:gdLst/>
              <a:ahLst/>
              <a:cxnLst>
                <a:cxn ang="0">
                  <a:pos x="64" y="42"/>
                </a:cxn>
                <a:cxn ang="0">
                  <a:pos x="0" y="0"/>
                </a:cxn>
                <a:cxn ang="0">
                  <a:pos x="92" y="58"/>
                </a:cxn>
                <a:cxn ang="0">
                  <a:pos x="64" y="42"/>
                </a:cxn>
              </a:cxnLst>
              <a:rect l="0" t="0" r="r" b="b"/>
              <a:pathLst>
                <a:path w="92" h="58">
                  <a:moveTo>
                    <a:pt x="64" y="42"/>
                  </a:moveTo>
                  <a:cubicBezTo>
                    <a:pt x="39" y="27"/>
                    <a:pt x="8" y="6"/>
                    <a:pt x="0" y="0"/>
                  </a:cubicBezTo>
                  <a:cubicBezTo>
                    <a:pt x="7" y="8"/>
                    <a:pt x="59" y="45"/>
                    <a:pt x="92" y="58"/>
                  </a:cubicBezTo>
                  <a:cubicBezTo>
                    <a:pt x="89" y="56"/>
                    <a:pt x="77" y="49"/>
                    <a:pt x="64" y="42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25" name="Rectangle 224"/>
          <p:cNvSpPr/>
          <p:nvPr/>
        </p:nvSpPr>
        <p:spPr>
          <a:xfrm>
            <a:off x="1043608" y="1412776"/>
            <a:ext cx="13901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Arial Unicode MS" pitchFamily="34" charset="-128"/>
              </a:rPr>
              <a:t>corps utérin</a:t>
            </a:r>
            <a:endParaRPr lang="fr-FR" b="1" dirty="0">
              <a:solidFill>
                <a:srgbClr val="FF0000"/>
              </a:solidFill>
              <a:latin typeface="Arial Unicode MS" pitchFamily="34" charset="-128"/>
            </a:endParaRPr>
          </a:p>
        </p:txBody>
      </p:sp>
      <p:sp>
        <p:nvSpPr>
          <p:cNvPr id="226" name="Line 230"/>
          <p:cNvSpPr>
            <a:spLocks noChangeShapeType="1"/>
          </p:cNvSpPr>
          <p:nvPr/>
        </p:nvSpPr>
        <p:spPr bwMode="auto">
          <a:xfrm>
            <a:off x="2486025" y="1681163"/>
            <a:ext cx="1643063" cy="4032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7" name="Line 232"/>
          <p:cNvSpPr>
            <a:spLocks noChangeShapeType="1"/>
          </p:cNvSpPr>
          <p:nvPr/>
        </p:nvSpPr>
        <p:spPr bwMode="auto">
          <a:xfrm flipH="1" flipV="1">
            <a:off x="4552950" y="2722563"/>
            <a:ext cx="2033588" cy="13287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8" name="Line 233"/>
          <p:cNvSpPr>
            <a:spLocks noChangeShapeType="1"/>
          </p:cNvSpPr>
          <p:nvPr/>
        </p:nvSpPr>
        <p:spPr bwMode="auto">
          <a:xfrm flipH="1" flipV="1">
            <a:off x="4471988" y="2339975"/>
            <a:ext cx="87312" cy="4000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9" name="Rectangle 228"/>
          <p:cNvSpPr/>
          <p:nvPr/>
        </p:nvSpPr>
        <p:spPr>
          <a:xfrm>
            <a:off x="6732240" y="3861048"/>
            <a:ext cx="1274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Arial Unicode MS" pitchFamily="34" charset="-128"/>
              </a:rPr>
              <a:t>fond utérin</a:t>
            </a:r>
            <a:endParaRPr lang="fr-FR" b="1" dirty="0">
              <a:solidFill>
                <a:srgbClr val="FF0000"/>
              </a:solidFill>
              <a:latin typeface="Arial Unicode MS" pitchFamily="34" charset="-128"/>
            </a:endParaRPr>
          </a:p>
        </p:txBody>
      </p:sp>
      <p:sp>
        <p:nvSpPr>
          <p:cNvPr id="230" name="Line 231"/>
          <p:cNvSpPr>
            <a:spLocks noChangeShapeType="1"/>
          </p:cNvSpPr>
          <p:nvPr/>
        </p:nvSpPr>
        <p:spPr bwMode="auto">
          <a:xfrm flipV="1">
            <a:off x="3597275" y="4562475"/>
            <a:ext cx="817563" cy="520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1" name="Rectangle 230"/>
          <p:cNvSpPr/>
          <p:nvPr/>
        </p:nvSpPr>
        <p:spPr>
          <a:xfrm>
            <a:off x="2411760" y="4941168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 Unicode MS" pitchFamily="34" charset="-128"/>
              </a:rPr>
              <a:t>col utérin</a:t>
            </a:r>
            <a:endParaRPr lang="fr-FR" b="1" dirty="0">
              <a:solidFill>
                <a:srgbClr val="FF0000"/>
              </a:solidFill>
              <a:latin typeface="Arial Unicode MS" pitchFamily="34" charset="-128"/>
            </a:endParaRPr>
          </a:p>
        </p:txBody>
      </p:sp>
      <p:sp>
        <p:nvSpPr>
          <p:cNvPr id="232" name="Rectangle 231"/>
          <p:cNvSpPr/>
          <p:nvPr/>
        </p:nvSpPr>
        <p:spPr>
          <a:xfrm>
            <a:off x="3132299" y="476672"/>
            <a:ext cx="25410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 algn="ctr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 startAt="3"/>
              <a:tabLst>
                <a:tab pos="695325" algn="l"/>
              </a:tabLst>
            </a:pPr>
            <a:r>
              <a:rPr lang="fr-FR" sz="4000" b="1" dirty="0" smtClean="0">
                <a:solidFill>
                  <a:srgbClr val="00B0F0"/>
                </a:solidFill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Utérus</a:t>
            </a:r>
            <a:endParaRPr lang="fr-FR" sz="4000" dirty="0" smtClean="0">
              <a:solidFill>
                <a:srgbClr val="00B0F0"/>
              </a:solidFill>
              <a:latin typeface="Century Schoolbook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" grpId="0" animBg="1"/>
      <p:bldP spid="227" grpId="0" animBg="1"/>
      <p:bldP spid="2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1"/>
          <p:cNvSpPr>
            <a:spLocks noChangeArrowheads="1"/>
          </p:cNvSpPr>
          <p:nvPr/>
        </p:nvSpPr>
        <p:spPr bwMode="auto">
          <a:xfrm>
            <a:off x="0" y="517322"/>
            <a:ext cx="91440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UcPeriod" startAt="3"/>
              <a:tabLst>
                <a:tab pos="695325" algn="l"/>
              </a:tabLst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Utérus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entury Schoolbook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9532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Il se présente sous forme d’une poire aplatie à l’avant et à l’arrière.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95325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9532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Il mesure de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6 à 7 cm de longueur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sur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4 cm de largeur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95325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9532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 paroi utérine offre à décrire de l’extérieur vers l’intérieur 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69532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 séreuse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 </a:t>
            </a:r>
          </a:p>
          <a:p>
            <a:pPr marL="457200" marR="0" lvl="0" indent="-4572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695325" algn="l"/>
              </a:tabLst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marL="457200" marR="0" lvl="0" indent="-4572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69532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le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myomètre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 : c’est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une couche musculaire lisse et épaisse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 ;</a:t>
            </a:r>
          </a:p>
          <a:p>
            <a:pPr marL="457200" marR="0" lvl="0" indent="-4572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695325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457200" marR="0" lvl="0" indent="-4572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69532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l’endomètre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 :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composé d’un épithélium et d’un tissu conjonctif dont la structure varie suivan</a:t>
            </a:r>
            <a:r>
              <a:rPr lang="fr-FR" sz="24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t les phases du </a:t>
            </a:r>
            <a:r>
              <a:rPr lang="fr-FR" sz="2400" i="1" dirty="0">
                <a:latin typeface="Comic Sans MS" pitchFamily="66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fr-FR" sz="24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ycle menstruel.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que">
  <a:themeElements>
    <a:clrScheme name="Personnalisé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E66FF"/>
      </a:accent6>
      <a:hlink>
        <a:srgbClr val="0000FF"/>
      </a:hlink>
      <a:folHlink>
        <a:srgbClr val="80008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777</TotalTime>
  <Words>560</Words>
  <Application>Microsoft Office PowerPoint</Application>
  <PresentationFormat>On-screen Show (4:3)</PresentationFormat>
  <Paragraphs>113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 Unicode MS</vt:lpstr>
      <vt:lpstr>Arial</vt:lpstr>
      <vt:lpstr>Century Schoolbook</vt:lpstr>
      <vt:lpstr>Comic Sans MS</vt:lpstr>
      <vt:lpstr>Franklin Gothic Book</vt:lpstr>
      <vt:lpstr>Garamond</vt:lpstr>
      <vt:lpstr>Times New Roman</vt:lpstr>
      <vt:lpstr>Wingdings</vt:lpstr>
      <vt:lpstr>Wingdings 2</vt:lpstr>
      <vt:lpstr>Technique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nassim</dc:creator>
  <cp:lastModifiedBy>Asma MAZOUZ</cp:lastModifiedBy>
  <cp:revision>84</cp:revision>
  <dcterms:created xsi:type="dcterms:W3CDTF">2014-10-24T15:04:00Z</dcterms:created>
  <dcterms:modified xsi:type="dcterms:W3CDTF">2015-10-20T09:53:20Z</dcterms:modified>
</cp:coreProperties>
</file>